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8000"/>
            </a:lvl1pPr>
            <a:lvl2pPr rtl="0" algn="ctr">
              <a:spcBef>
                <a:spcPts val="0"/>
              </a:spcBef>
              <a:buSzPct val="100000"/>
              <a:defRPr sz="8000"/>
            </a:lvl2pPr>
            <a:lvl3pPr rtl="0" algn="ctr">
              <a:spcBef>
                <a:spcPts val="0"/>
              </a:spcBef>
              <a:buSzPct val="100000"/>
              <a:defRPr sz="8000"/>
            </a:lvl3pPr>
            <a:lvl4pPr rtl="0" algn="ctr">
              <a:spcBef>
                <a:spcPts val="0"/>
              </a:spcBef>
              <a:buSzPct val="100000"/>
              <a:defRPr sz="8000"/>
            </a:lvl4pPr>
            <a:lvl5pPr rtl="0" algn="ctr">
              <a:spcBef>
                <a:spcPts val="0"/>
              </a:spcBef>
              <a:buSzPct val="100000"/>
              <a:defRPr sz="8000"/>
            </a:lvl5pPr>
            <a:lvl6pPr rtl="0" algn="ctr">
              <a:spcBef>
                <a:spcPts val="0"/>
              </a:spcBef>
              <a:buSzPct val="100000"/>
              <a:defRPr sz="8000"/>
            </a:lvl6pPr>
            <a:lvl7pPr rtl="0" algn="ctr">
              <a:spcBef>
                <a:spcPts val="0"/>
              </a:spcBef>
              <a:buSzPct val="100000"/>
              <a:defRPr sz="8000"/>
            </a:lvl7pPr>
            <a:lvl8pPr rtl="0" algn="ctr">
              <a:spcBef>
                <a:spcPts val="0"/>
              </a:spcBef>
              <a:buSzPct val="100000"/>
              <a:defRPr sz="8000"/>
            </a:lvl8pPr>
            <a:lvl9pPr rtl="0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4000"/>
            </a:lvl1pPr>
            <a:lvl2pPr rtl="0">
              <a:spcBef>
                <a:spcPts val="0"/>
              </a:spcBef>
              <a:buSzPct val="100000"/>
              <a:defRPr sz="4000"/>
            </a:lvl2pPr>
            <a:lvl3pPr rtl="0">
              <a:spcBef>
                <a:spcPts val="0"/>
              </a:spcBef>
              <a:buSzPct val="100000"/>
              <a:defRPr sz="4000"/>
            </a:lvl3pPr>
            <a:lvl4pPr rtl="0">
              <a:spcBef>
                <a:spcPts val="0"/>
              </a:spcBef>
              <a:buSzPct val="100000"/>
              <a:defRPr sz="4000"/>
            </a:lvl4pPr>
            <a:lvl5pPr rtl="0">
              <a:spcBef>
                <a:spcPts val="0"/>
              </a:spcBef>
              <a:buSzPct val="100000"/>
              <a:defRPr sz="4000"/>
            </a:lvl5pPr>
            <a:lvl6pPr rtl="0">
              <a:spcBef>
                <a:spcPts val="0"/>
              </a:spcBef>
              <a:buSzPct val="100000"/>
              <a:defRPr sz="4000"/>
            </a:lvl6pPr>
            <a:lvl7pPr rtl="0">
              <a:spcBef>
                <a:spcPts val="0"/>
              </a:spcBef>
              <a:buSzPct val="100000"/>
              <a:defRPr sz="4000"/>
            </a:lvl7pPr>
            <a:lvl8pPr rtl="0">
              <a:spcBef>
                <a:spcPts val="0"/>
              </a:spcBef>
              <a:buSzPct val="100000"/>
              <a:defRPr sz="4000"/>
            </a:lvl8pPr>
            <a:lvl9pPr rtl="0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5400"/>
            </a:lvl1pPr>
            <a:lvl2pPr rtl="0" algn="ctr">
              <a:spcBef>
                <a:spcPts val="0"/>
              </a:spcBef>
              <a:buSzPct val="100000"/>
              <a:defRPr sz="5400"/>
            </a:lvl2pPr>
            <a:lvl3pPr rtl="0" algn="ctr">
              <a:spcBef>
                <a:spcPts val="0"/>
              </a:spcBef>
              <a:buSzPct val="100000"/>
              <a:defRPr sz="5400"/>
            </a:lvl3pPr>
            <a:lvl4pPr rtl="0" algn="ctr">
              <a:spcBef>
                <a:spcPts val="0"/>
              </a:spcBef>
              <a:buSzPct val="100000"/>
              <a:defRPr sz="5400"/>
            </a:lvl4pPr>
            <a:lvl5pPr rtl="0" algn="ctr">
              <a:spcBef>
                <a:spcPts val="0"/>
              </a:spcBef>
              <a:buSzPct val="100000"/>
              <a:defRPr sz="5400"/>
            </a:lvl5pPr>
            <a:lvl6pPr rtl="0" algn="ctr">
              <a:spcBef>
                <a:spcPts val="0"/>
              </a:spcBef>
              <a:buSzPct val="100000"/>
              <a:defRPr sz="5400"/>
            </a:lvl6pPr>
            <a:lvl7pPr rtl="0" algn="ctr">
              <a:spcBef>
                <a:spcPts val="0"/>
              </a:spcBef>
              <a:buSzPct val="100000"/>
              <a:defRPr sz="5400"/>
            </a:lvl7pPr>
            <a:lvl8pPr rtl="0" algn="ctr">
              <a:spcBef>
                <a:spcPts val="0"/>
              </a:spcBef>
              <a:buSzPct val="100000"/>
              <a:defRPr sz="5400"/>
            </a:lvl8pPr>
            <a:lvl9pPr rtl="0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meo.com/1425952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Usense Concept Video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Team IBA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Value Proposition and Problem Solution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usense: “Care from anywhere”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usense puts people at ease knowing their loved ones are safe and sound. All it takes is one tap.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Three Tasks 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Emergency Scenario, Reporting the need for help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Task Difficulty: Very Simple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App User: After being notified by the application, they would be directed to get in contact with them. Timestamps, gps.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Family Member: The family member would press both of the two buttons on the watch at the same time.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Passive Tracking - GPS, tracking vitals, notifications when they sleep/wake up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Task Difficulty: Automatic/Simple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App User: The family member gets push notifications and can track family member whenever.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Family Member: The person would just have to wear the watch.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Receiving and Sending Vitals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Task Difficulty: Automatic/Simple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App User: Opens the app, the application would present a list of vitals.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Family Member: The person would just have to wear the watch.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8307" t="0"/>
          <a:stretch/>
        </p:blipFill>
        <p:spPr>
          <a:xfrm>
            <a:off x="4291625" y="624525"/>
            <a:ext cx="4761226" cy="383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b="2219" l="4689" r="13330" t="0"/>
          <a:stretch/>
        </p:blipFill>
        <p:spPr>
          <a:xfrm>
            <a:off x="0" y="609216"/>
            <a:ext cx="4291625" cy="383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14298" l="0" r="0" t="20766"/>
          <a:stretch/>
        </p:blipFill>
        <p:spPr>
          <a:xfrm>
            <a:off x="-1" y="345175"/>
            <a:ext cx="9144002" cy="445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26282" l="21444" r="1168" t="28049"/>
          <a:stretch/>
        </p:blipFill>
        <p:spPr>
          <a:xfrm>
            <a:off x="28775" y="560937"/>
            <a:ext cx="9086448" cy="402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Link	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https://vimeo.com/142595296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