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5143500" cx="9144000"/>
  <p:notesSz cx="6858000" cy="9144000"/>
  <p:embeddedFontLst>
    <p:embeddedFont>
      <p:font typeface="Playfair Display"/>
      <p:regular r:id="rId17"/>
      <p:bold r:id="rId18"/>
      <p:italic r:id="rId19"/>
      <p:boldItalic r:id="rId20"/>
    </p:embeddedFont>
    <p:embeddedFont>
      <p:font typeface="Lato"/>
      <p:regular r:id="rId21"/>
      <p:bold r:id="rId22"/>
      <p:italic r:id="rId23"/>
      <p:boldItalic r:id="rId24"/>
    </p:embeddedFont>
  </p:embeddedFontLst>
  <p:defaultText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0651C3A-4460-11DB-9652-00E08161165F}"/>
</file>

<file path=ppt/_rels/presentation.xml.rels><?xml version="1.0" encoding="UTF-8" standalone="yes"?><Relationships xmlns="http://schemas.openxmlformats.org/package/2006/relationships"><Relationship Id="rId20" Type="http://schemas.openxmlformats.org/officeDocument/2006/relationships/font" Target="fonts/PlayfairDisplay-boldItalic.fntdata"/><Relationship Id="rId11" Type="http://schemas.openxmlformats.org/officeDocument/2006/relationships/slide" Target="slides/slide6.xml"/><Relationship Id="rId22" Type="http://schemas.openxmlformats.org/officeDocument/2006/relationships/font" Target="fonts/Lato-bold.fntdata"/><Relationship Id="rId10" Type="http://schemas.openxmlformats.org/officeDocument/2006/relationships/slide" Target="slides/slide5.xml"/><Relationship Id="rId21" Type="http://schemas.openxmlformats.org/officeDocument/2006/relationships/font" Target="fonts/Lato-regular.fntdata"/><Relationship Id="rId13" Type="http://schemas.openxmlformats.org/officeDocument/2006/relationships/slide" Target="slides/slide8.xml"/><Relationship Id="rId24" Type="http://schemas.openxmlformats.org/officeDocument/2006/relationships/font" Target="fonts/Lato-boldItalic.fntdata"/><Relationship Id="rId12" Type="http://schemas.openxmlformats.org/officeDocument/2006/relationships/slide" Target="slides/slide7.xml"/><Relationship Id="rId23" Type="http://schemas.openxmlformats.org/officeDocument/2006/relationships/font" Target="fonts/Lato-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PlayfairDisplay-regular.fntdata"/><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PlayfairDisplay-italic.fntdata"/><Relationship Id="rId6" Type="http://schemas.openxmlformats.org/officeDocument/2006/relationships/slide" Target="slides/slide1.xml"/><Relationship Id="rId18" Type="http://schemas.openxmlformats.org/officeDocument/2006/relationships/font" Target="fonts/PlayfairDisplay-bold.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 name="Shape 1"/>
        <p:cNvGrpSpPr/>
        <p:nvPr/>
      </p:nvGrpSpPr>
      <p:grpSpPr>
        <a:xfrm>
          <a:off x="0" y="0"/>
          <a:ext cx="0" cy="0"/>
          <a:chOff x="0" y="0"/>
          <a:chExt cx="0" cy="0"/>
        </a:xfrm>
      </p:grpSpPr>
      <p:sp>
        <p:nvSpPr>
          <p:cNvPr id="2" name="Shape 2"/>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3" name="Shape 3"/>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7" name="Shape 57"/>
        <p:cNvGrpSpPr/>
        <p:nvPr/>
      </p:nvGrpSpPr>
      <p:grpSpPr>
        <a:xfrm>
          <a:off x="0" y="0"/>
          <a:ext cx="0" cy="0"/>
          <a:chOff x="0" y="0"/>
          <a:chExt cx="0" cy="0"/>
        </a:xfrm>
      </p:grpSpPr>
      <p:sp>
        <p:nvSpPr>
          <p:cNvPr id="58" name="Shape 58"/>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59" name="Shape 59"/>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6" name="Shape 116"/>
        <p:cNvGrpSpPr/>
        <p:nvPr/>
      </p:nvGrpSpPr>
      <p:grpSpPr>
        <a:xfrm>
          <a:off x="0" y="0"/>
          <a:ext cx="0" cy="0"/>
          <a:chOff x="0" y="0"/>
          <a:chExt cx="0" cy="0"/>
        </a:xfrm>
      </p:grpSpPr>
      <p:sp>
        <p:nvSpPr>
          <p:cNvPr id="117" name="Shape 11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18" name="Shape 118"/>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2" name="Shape 122"/>
        <p:cNvGrpSpPr/>
        <p:nvPr/>
      </p:nvGrpSpPr>
      <p:grpSpPr>
        <a:xfrm>
          <a:off x="0" y="0"/>
          <a:ext cx="0" cy="0"/>
          <a:chOff x="0" y="0"/>
          <a:chExt cx="0" cy="0"/>
        </a:xfrm>
      </p:grpSpPr>
      <p:sp>
        <p:nvSpPr>
          <p:cNvPr id="123" name="Shape 12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24" name="Shape 124"/>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3" name="Shape 63"/>
        <p:cNvGrpSpPr/>
        <p:nvPr/>
      </p:nvGrpSpPr>
      <p:grpSpPr>
        <a:xfrm>
          <a:off x="0" y="0"/>
          <a:ext cx="0" cy="0"/>
          <a:chOff x="0" y="0"/>
          <a:chExt cx="0" cy="0"/>
        </a:xfrm>
      </p:grpSpPr>
      <p:sp>
        <p:nvSpPr>
          <p:cNvPr id="64" name="Shape 6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65" name="Shape 65"/>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9" name="Shape 69"/>
        <p:cNvGrpSpPr/>
        <p:nvPr/>
      </p:nvGrpSpPr>
      <p:grpSpPr>
        <a:xfrm>
          <a:off x="0" y="0"/>
          <a:ext cx="0" cy="0"/>
          <a:chOff x="0" y="0"/>
          <a:chExt cx="0" cy="0"/>
        </a:xfrm>
      </p:grpSpPr>
      <p:sp>
        <p:nvSpPr>
          <p:cNvPr id="70" name="Shape 7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71" name="Shape 71"/>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5" name="Shape 75"/>
        <p:cNvGrpSpPr/>
        <p:nvPr/>
      </p:nvGrpSpPr>
      <p:grpSpPr>
        <a:xfrm>
          <a:off x="0" y="0"/>
          <a:ext cx="0" cy="0"/>
          <a:chOff x="0" y="0"/>
          <a:chExt cx="0" cy="0"/>
        </a:xfrm>
      </p:grpSpPr>
      <p:sp>
        <p:nvSpPr>
          <p:cNvPr id="76" name="Shape 7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77" name="Shape 77"/>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1" name="Shape 81"/>
        <p:cNvGrpSpPr/>
        <p:nvPr/>
      </p:nvGrpSpPr>
      <p:grpSpPr>
        <a:xfrm>
          <a:off x="0" y="0"/>
          <a:ext cx="0" cy="0"/>
          <a:chOff x="0" y="0"/>
          <a:chExt cx="0" cy="0"/>
        </a:xfrm>
      </p:grpSpPr>
      <p:sp>
        <p:nvSpPr>
          <p:cNvPr id="82" name="Shape 8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83" name="Shape 83"/>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8" name="Shape 88"/>
        <p:cNvGrpSpPr/>
        <p:nvPr/>
      </p:nvGrpSpPr>
      <p:grpSpPr>
        <a:xfrm>
          <a:off x="0" y="0"/>
          <a:ext cx="0" cy="0"/>
          <a:chOff x="0" y="0"/>
          <a:chExt cx="0" cy="0"/>
        </a:xfrm>
      </p:grpSpPr>
      <p:sp>
        <p:nvSpPr>
          <p:cNvPr id="89" name="Shape 8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90" name="Shape 90"/>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5" name="Shape 95"/>
        <p:cNvGrpSpPr/>
        <p:nvPr/>
      </p:nvGrpSpPr>
      <p:grpSpPr>
        <a:xfrm>
          <a:off x="0" y="0"/>
          <a:ext cx="0" cy="0"/>
          <a:chOff x="0" y="0"/>
          <a:chExt cx="0" cy="0"/>
        </a:xfrm>
      </p:grpSpPr>
      <p:sp>
        <p:nvSpPr>
          <p:cNvPr id="96" name="Shape 9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97" name="Shape 97"/>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2" name="Shape 102"/>
        <p:cNvGrpSpPr/>
        <p:nvPr/>
      </p:nvGrpSpPr>
      <p:grpSpPr>
        <a:xfrm>
          <a:off x="0" y="0"/>
          <a:ext cx="0" cy="0"/>
          <a:chOff x="0" y="0"/>
          <a:chExt cx="0" cy="0"/>
        </a:xfrm>
      </p:grpSpPr>
      <p:sp>
        <p:nvSpPr>
          <p:cNvPr id="103" name="Shape 10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04" name="Shape 104"/>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9" name="Shape 109"/>
        <p:cNvGrpSpPr/>
        <p:nvPr/>
      </p:nvGrpSpPr>
      <p:grpSpPr>
        <a:xfrm>
          <a:off x="0" y="0"/>
          <a:ext cx="0" cy="0"/>
          <a:chOff x="0" y="0"/>
          <a:chExt cx="0" cy="0"/>
        </a:xfrm>
      </p:grpSpPr>
      <p:sp>
        <p:nvSpPr>
          <p:cNvPr id="110" name="Shape 11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11" name="Shape 111"/>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8" name="Shape 8"/>
        <p:cNvGrpSpPr/>
        <p:nvPr/>
      </p:nvGrpSpPr>
      <p:grpSpPr>
        <a:xfrm>
          <a:off x="0" y="0"/>
          <a:ext cx="0" cy="0"/>
          <a:chOff x="0" y="0"/>
          <a:chExt cx="0" cy="0"/>
        </a:xfrm>
      </p:grpSpPr>
      <p:sp>
        <p:nvSpPr>
          <p:cNvPr id="9" name="Shape 9"/>
          <p:cNvSpPr/>
          <p:nvPr/>
        </p:nvSpPr>
        <p:spPr>
          <a:xfrm>
            <a:off x="2749050" y="748800"/>
            <a:ext cx="3645899" cy="3645899"/>
          </a:xfrm>
          <a:prstGeom prst="rect">
            <a:avLst/>
          </a:prstGeom>
          <a:solidFill>
            <a:schemeClr val="dk1"/>
          </a:solidFill>
          <a:ln>
            <a:noFill/>
          </a:ln>
        </p:spPr>
        <p:txBody>
          <a:bodyPr anchorCtr="0" anchor="ctr" bIns="91425" lIns="91425" rIns="91425" tIns="91425">
            <a:noAutofit/>
          </a:bodyPr>
          <a:lstStyle/>
          <a:p>
            <a:pPr>
              <a:spcBef>
                <a:spcPts val="0"/>
              </a:spcBef>
              <a:buNone/>
            </a:pPr>
            <a:r>
              <a:t/>
            </a:r>
            <a:endParaRPr/>
          </a:p>
        </p:txBody>
      </p:sp>
      <p:sp>
        <p:nvSpPr>
          <p:cNvPr id="10" name="Shape 10"/>
          <p:cNvSpPr/>
          <p:nvPr/>
        </p:nvSpPr>
        <p:spPr>
          <a:xfrm>
            <a:off x="2992950" y="992700"/>
            <a:ext cx="3158100" cy="3158100"/>
          </a:xfrm>
          <a:prstGeom prst="rect">
            <a:avLst/>
          </a:prstGeom>
          <a:noFill/>
          <a:ln cap="flat" cmpd="sng" w="28575">
            <a:solidFill>
              <a:schemeClr val="lt1"/>
            </a:solidFill>
            <a:prstDash val="solid"/>
            <a:miter/>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1" name="Shape 11"/>
          <p:cNvSpPr txBox="1"/>
          <p:nvPr>
            <p:ph type="ctrTitle"/>
          </p:nvPr>
        </p:nvSpPr>
        <p:spPr>
          <a:xfrm>
            <a:off x="3096250" y="1627200"/>
            <a:ext cx="2951399" cy="1584300"/>
          </a:xfrm>
          <a:prstGeom prst="rect">
            <a:avLst/>
          </a:prstGeom>
        </p:spPr>
        <p:txBody>
          <a:bodyPr anchorCtr="0" anchor="ctr" bIns="91425" lIns="91425" rIns="91425" tIns="91425"/>
          <a:lstStyle>
            <a:lvl1pPr algn="ctr">
              <a:spcBef>
                <a:spcPts val="0"/>
              </a:spcBef>
              <a:buClr>
                <a:schemeClr val="lt1"/>
              </a:buClr>
              <a:buFont typeface="Lato"/>
              <a:defRPr>
                <a:solidFill>
                  <a:schemeClr val="lt1"/>
                </a:solidFill>
                <a:latin typeface="Lato"/>
                <a:ea typeface="Lato"/>
                <a:cs typeface="Lato"/>
                <a:sym typeface="Lato"/>
              </a:defRPr>
            </a:lvl1pPr>
            <a:lvl2pPr algn="ctr">
              <a:spcBef>
                <a:spcPts val="0"/>
              </a:spcBef>
              <a:buClr>
                <a:schemeClr val="lt1"/>
              </a:buClr>
              <a:buFont typeface="Lato"/>
              <a:defRPr>
                <a:solidFill>
                  <a:schemeClr val="lt1"/>
                </a:solidFill>
                <a:latin typeface="Lato"/>
                <a:ea typeface="Lato"/>
                <a:cs typeface="Lato"/>
                <a:sym typeface="Lato"/>
              </a:defRPr>
            </a:lvl2pPr>
            <a:lvl3pPr algn="ctr">
              <a:spcBef>
                <a:spcPts val="0"/>
              </a:spcBef>
              <a:buClr>
                <a:schemeClr val="lt1"/>
              </a:buClr>
              <a:buFont typeface="Lato"/>
              <a:defRPr>
                <a:solidFill>
                  <a:schemeClr val="lt1"/>
                </a:solidFill>
                <a:latin typeface="Lato"/>
                <a:ea typeface="Lato"/>
                <a:cs typeface="Lato"/>
                <a:sym typeface="Lato"/>
              </a:defRPr>
            </a:lvl3pPr>
            <a:lvl4pPr algn="ctr">
              <a:spcBef>
                <a:spcPts val="0"/>
              </a:spcBef>
              <a:buClr>
                <a:schemeClr val="lt1"/>
              </a:buClr>
              <a:buFont typeface="Lato"/>
              <a:defRPr>
                <a:solidFill>
                  <a:schemeClr val="lt1"/>
                </a:solidFill>
                <a:latin typeface="Lato"/>
                <a:ea typeface="Lato"/>
                <a:cs typeface="Lato"/>
                <a:sym typeface="Lato"/>
              </a:defRPr>
            </a:lvl4pPr>
            <a:lvl5pPr algn="ctr">
              <a:spcBef>
                <a:spcPts val="0"/>
              </a:spcBef>
              <a:buClr>
                <a:schemeClr val="lt1"/>
              </a:buClr>
              <a:buFont typeface="Lato"/>
              <a:defRPr>
                <a:solidFill>
                  <a:schemeClr val="lt1"/>
                </a:solidFill>
                <a:latin typeface="Lato"/>
                <a:ea typeface="Lato"/>
                <a:cs typeface="Lato"/>
                <a:sym typeface="Lato"/>
              </a:defRPr>
            </a:lvl5pPr>
            <a:lvl6pPr algn="ctr">
              <a:spcBef>
                <a:spcPts val="0"/>
              </a:spcBef>
              <a:buClr>
                <a:schemeClr val="lt1"/>
              </a:buClr>
              <a:buFont typeface="Lato"/>
              <a:defRPr>
                <a:solidFill>
                  <a:schemeClr val="lt1"/>
                </a:solidFill>
                <a:latin typeface="Lato"/>
                <a:ea typeface="Lato"/>
                <a:cs typeface="Lato"/>
                <a:sym typeface="Lato"/>
              </a:defRPr>
            </a:lvl6pPr>
            <a:lvl7pPr algn="ctr">
              <a:spcBef>
                <a:spcPts val="0"/>
              </a:spcBef>
              <a:buClr>
                <a:schemeClr val="lt1"/>
              </a:buClr>
              <a:buFont typeface="Lato"/>
              <a:defRPr>
                <a:solidFill>
                  <a:schemeClr val="lt1"/>
                </a:solidFill>
                <a:latin typeface="Lato"/>
                <a:ea typeface="Lato"/>
                <a:cs typeface="Lato"/>
                <a:sym typeface="Lato"/>
              </a:defRPr>
            </a:lvl7pPr>
            <a:lvl8pPr algn="ctr">
              <a:spcBef>
                <a:spcPts val="0"/>
              </a:spcBef>
              <a:buClr>
                <a:schemeClr val="lt1"/>
              </a:buClr>
              <a:buFont typeface="Lato"/>
              <a:defRPr>
                <a:solidFill>
                  <a:schemeClr val="lt1"/>
                </a:solidFill>
                <a:latin typeface="Lato"/>
                <a:ea typeface="Lato"/>
                <a:cs typeface="Lato"/>
                <a:sym typeface="Lato"/>
              </a:defRPr>
            </a:lvl8pPr>
            <a:lvl9pPr algn="ctr">
              <a:spcBef>
                <a:spcPts val="0"/>
              </a:spcBef>
              <a:buClr>
                <a:schemeClr val="lt1"/>
              </a:buClr>
              <a:buFont typeface="Lato"/>
              <a:defRPr>
                <a:solidFill>
                  <a:schemeClr val="lt1"/>
                </a:solidFill>
                <a:latin typeface="Lato"/>
                <a:ea typeface="Lato"/>
                <a:cs typeface="Lato"/>
                <a:sym typeface="Lato"/>
              </a:defRPr>
            </a:lvl9pPr>
          </a:lstStyle>
          <a:p/>
        </p:txBody>
      </p:sp>
      <p:sp>
        <p:nvSpPr>
          <p:cNvPr id="12" name="Shape 12"/>
          <p:cNvSpPr txBox="1"/>
          <p:nvPr>
            <p:ph idx="1" type="subTitle"/>
          </p:nvPr>
        </p:nvSpPr>
        <p:spPr>
          <a:xfrm>
            <a:off x="3096362" y="3266930"/>
            <a:ext cx="2951399" cy="701399"/>
          </a:xfrm>
          <a:prstGeom prst="rect">
            <a:avLst/>
          </a:prstGeom>
        </p:spPr>
        <p:txBody>
          <a:bodyPr anchorCtr="0" anchor="b" bIns="91425" lIns="91425" rIns="91425" tIns="91425"/>
          <a:lstStyle>
            <a:lvl1pPr algn="ctr">
              <a:lnSpc>
                <a:spcPct val="100000"/>
              </a:lnSpc>
              <a:spcBef>
                <a:spcPts val="0"/>
              </a:spcBef>
              <a:spcAft>
                <a:spcPts val="0"/>
              </a:spcAft>
              <a:buClr>
                <a:schemeClr val="lt1"/>
              </a:buClr>
              <a:buFont typeface="Playfair Display"/>
              <a:buNone/>
              <a:defRPr b="1">
                <a:solidFill>
                  <a:schemeClr val="lt1"/>
                </a:solidFill>
                <a:latin typeface="Playfair Display"/>
                <a:ea typeface="Playfair Display"/>
                <a:cs typeface="Playfair Display"/>
                <a:sym typeface="Playfair Display"/>
              </a:defRPr>
            </a:lvl1pPr>
            <a:lvl2pPr algn="ctr">
              <a:lnSpc>
                <a:spcPct val="100000"/>
              </a:lnSpc>
              <a:spcBef>
                <a:spcPts val="0"/>
              </a:spcBef>
              <a:spcAft>
                <a:spcPts val="0"/>
              </a:spcAft>
              <a:buClr>
                <a:schemeClr val="lt1"/>
              </a:buClr>
              <a:buSzPct val="100000"/>
              <a:buFont typeface="Playfair Display"/>
              <a:buNone/>
              <a:defRPr b="1" sz="1800">
                <a:solidFill>
                  <a:schemeClr val="lt1"/>
                </a:solidFill>
                <a:latin typeface="Playfair Display"/>
                <a:ea typeface="Playfair Display"/>
                <a:cs typeface="Playfair Display"/>
                <a:sym typeface="Playfair Display"/>
              </a:defRPr>
            </a:lvl2pPr>
            <a:lvl3pPr algn="ctr">
              <a:lnSpc>
                <a:spcPct val="100000"/>
              </a:lnSpc>
              <a:spcBef>
                <a:spcPts val="0"/>
              </a:spcBef>
              <a:spcAft>
                <a:spcPts val="0"/>
              </a:spcAft>
              <a:buClr>
                <a:schemeClr val="lt1"/>
              </a:buClr>
              <a:buSzPct val="100000"/>
              <a:buFont typeface="Playfair Display"/>
              <a:buNone/>
              <a:defRPr b="1" sz="1800">
                <a:solidFill>
                  <a:schemeClr val="lt1"/>
                </a:solidFill>
                <a:latin typeface="Playfair Display"/>
                <a:ea typeface="Playfair Display"/>
                <a:cs typeface="Playfair Display"/>
                <a:sym typeface="Playfair Display"/>
              </a:defRPr>
            </a:lvl3pPr>
            <a:lvl4pPr algn="ctr">
              <a:lnSpc>
                <a:spcPct val="100000"/>
              </a:lnSpc>
              <a:spcBef>
                <a:spcPts val="0"/>
              </a:spcBef>
              <a:spcAft>
                <a:spcPts val="0"/>
              </a:spcAft>
              <a:buClr>
                <a:schemeClr val="lt1"/>
              </a:buClr>
              <a:buSzPct val="100000"/>
              <a:buFont typeface="Playfair Display"/>
              <a:buNone/>
              <a:defRPr b="1" sz="1800">
                <a:solidFill>
                  <a:schemeClr val="lt1"/>
                </a:solidFill>
                <a:latin typeface="Playfair Display"/>
                <a:ea typeface="Playfair Display"/>
                <a:cs typeface="Playfair Display"/>
                <a:sym typeface="Playfair Display"/>
              </a:defRPr>
            </a:lvl4pPr>
            <a:lvl5pPr algn="ctr">
              <a:lnSpc>
                <a:spcPct val="100000"/>
              </a:lnSpc>
              <a:spcBef>
                <a:spcPts val="0"/>
              </a:spcBef>
              <a:spcAft>
                <a:spcPts val="0"/>
              </a:spcAft>
              <a:buClr>
                <a:schemeClr val="lt1"/>
              </a:buClr>
              <a:buSzPct val="100000"/>
              <a:buFont typeface="Playfair Display"/>
              <a:buNone/>
              <a:defRPr b="1" sz="1800">
                <a:solidFill>
                  <a:schemeClr val="lt1"/>
                </a:solidFill>
                <a:latin typeface="Playfair Display"/>
                <a:ea typeface="Playfair Display"/>
                <a:cs typeface="Playfair Display"/>
                <a:sym typeface="Playfair Display"/>
              </a:defRPr>
            </a:lvl5pPr>
            <a:lvl6pPr algn="ctr">
              <a:lnSpc>
                <a:spcPct val="100000"/>
              </a:lnSpc>
              <a:spcBef>
                <a:spcPts val="0"/>
              </a:spcBef>
              <a:spcAft>
                <a:spcPts val="0"/>
              </a:spcAft>
              <a:buClr>
                <a:schemeClr val="lt1"/>
              </a:buClr>
              <a:buSzPct val="100000"/>
              <a:buFont typeface="Playfair Display"/>
              <a:buNone/>
              <a:defRPr b="1" sz="1800">
                <a:solidFill>
                  <a:schemeClr val="lt1"/>
                </a:solidFill>
                <a:latin typeface="Playfair Display"/>
                <a:ea typeface="Playfair Display"/>
                <a:cs typeface="Playfair Display"/>
                <a:sym typeface="Playfair Display"/>
              </a:defRPr>
            </a:lvl6pPr>
            <a:lvl7pPr algn="ctr">
              <a:lnSpc>
                <a:spcPct val="100000"/>
              </a:lnSpc>
              <a:spcBef>
                <a:spcPts val="0"/>
              </a:spcBef>
              <a:spcAft>
                <a:spcPts val="0"/>
              </a:spcAft>
              <a:buClr>
                <a:schemeClr val="lt1"/>
              </a:buClr>
              <a:buSzPct val="100000"/>
              <a:buFont typeface="Playfair Display"/>
              <a:buNone/>
              <a:defRPr b="1" sz="1800">
                <a:solidFill>
                  <a:schemeClr val="lt1"/>
                </a:solidFill>
                <a:latin typeface="Playfair Display"/>
                <a:ea typeface="Playfair Display"/>
                <a:cs typeface="Playfair Display"/>
                <a:sym typeface="Playfair Display"/>
              </a:defRPr>
            </a:lvl7pPr>
            <a:lvl8pPr algn="ctr">
              <a:lnSpc>
                <a:spcPct val="100000"/>
              </a:lnSpc>
              <a:spcBef>
                <a:spcPts val="0"/>
              </a:spcBef>
              <a:spcAft>
                <a:spcPts val="0"/>
              </a:spcAft>
              <a:buClr>
                <a:schemeClr val="lt1"/>
              </a:buClr>
              <a:buSzPct val="100000"/>
              <a:buFont typeface="Playfair Display"/>
              <a:buNone/>
              <a:defRPr b="1" sz="1800">
                <a:solidFill>
                  <a:schemeClr val="lt1"/>
                </a:solidFill>
                <a:latin typeface="Playfair Display"/>
                <a:ea typeface="Playfair Display"/>
                <a:cs typeface="Playfair Display"/>
                <a:sym typeface="Playfair Display"/>
              </a:defRPr>
            </a:lvl8pPr>
            <a:lvl9pPr algn="ctr">
              <a:lnSpc>
                <a:spcPct val="100000"/>
              </a:lnSpc>
              <a:spcBef>
                <a:spcPts val="0"/>
              </a:spcBef>
              <a:spcAft>
                <a:spcPts val="0"/>
              </a:spcAft>
              <a:buClr>
                <a:schemeClr val="lt1"/>
              </a:buClr>
              <a:buSzPct val="100000"/>
              <a:buFont typeface="Playfair Display"/>
              <a:buNone/>
              <a:defRPr b="1" sz="1800">
                <a:solidFill>
                  <a:schemeClr val="lt1"/>
                </a:solidFill>
                <a:latin typeface="Playfair Display"/>
                <a:ea typeface="Playfair Display"/>
                <a:cs typeface="Playfair Display"/>
                <a:sym typeface="Playfair Display"/>
              </a:defRPr>
            </a:lvl9pPr>
          </a:lstStyle>
          <a:p/>
        </p:txBody>
      </p:sp>
      <p:sp>
        <p:nvSpPr>
          <p:cNvPr id="13" name="Shape 13"/>
          <p:cNvSpPr txBox="1"/>
          <p:nvPr>
            <p:ph idx="12" type="sldNum"/>
          </p:nvPr>
        </p:nvSpPr>
        <p:spPr>
          <a:xfrm>
            <a:off x="8490250" y="4681009"/>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47" name="Shape 47"/>
        <p:cNvGrpSpPr/>
        <p:nvPr/>
      </p:nvGrpSpPr>
      <p:grpSpPr>
        <a:xfrm>
          <a:off x="0" y="0"/>
          <a:ext cx="0" cy="0"/>
          <a:chOff x="0" y="0"/>
          <a:chExt cx="0" cy="0"/>
        </a:xfrm>
      </p:grpSpPr>
      <p:sp>
        <p:nvSpPr>
          <p:cNvPr id="48" name="Shape 48"/>
          <p:cNvSpPr/>
          <p:nvPr/>
        </p:nvSpPr>
        <p:spPr>
          <a:xfrm>
            <a:off x="0" y="5045700"/>
            <a:ext cx="9144000" cy="97800"/>
          </a:xfrm>
          <a:prstGeom prst="rect">
            <a:avLst/>
          </a:prstGeom>
          <a:solidFill>
            <a:schemeClr val="dk1"/>
          </a:solidFill>
          <a:ln>
            <a:noFill/>
          </a:ln>
        </p:spPr>
        <p:txBody>
          <a:bodyPr anchorCtr="0" anchor="ctr" bIns="91425" lIns="91425" rIns="91425" tIns="91425">
            <a:noAutofit/>
          </a:bodyPr>
          <a:lstStyle/>
          <a:p>
            <a:pPr>
              <a:spcBef>
                <a:spcPts val="0"/>
              </a:spcBef>
              <a:buNone/>
            </a:pPr>
            <a:r>
              <a:t/>
            </a:r>
            <a:endParaRPr/>
          </a:p>
        </p:txBody>
      </p:sp>
      <p:sp>
        <p:nvSpPr>
          <p:cNvPr id="49" name="Shape 49"/>
          <p:cNvSpPr txBox="1"/>
          <p:nvPr>
            <p:ph type="title"/>
          </p:nvPr>
        </p:nvSpPr>
        <p:spPr>
          <a:xfrm>
            <a:off x="311700" y="1233100"/>
            <a:ext cx="8520599" cy="1610100"/>
          </a:xfrm>
          <a:prstGeom prst="rect">
            <a:avLst/>
          </a:prstGeom>
        </p:spPr>
        <p:txBody>
          <a:bodyPr anchorCtr="0" anchor="b" bIns="91425" lIns="91425" rIns="91425" tIns="91425"/>
          <a:lstStyle>
            <a:lvl1pPr algn="ctr">
              <a:spcBef>
                <a:spcPts val="0"/>
              </a:spcBef>
              <a:buSzPct val="100000"/>
              <a:buFont typeface="Lato"/>
              <a:defRPr sz="10000">
                <a:latin typeface="Lato"/>
                <a:ea typeface="Lato"/>
                <a:cs typeface="Lato"/>
                <a:sym typeface="Lato"/>
              </a:defRPr>
            </a:lvl1pPr>
            <a:lvl2pPr algn="ctr">
              <a:spcBef>
                <a:spcPts val="0"/>
              </a:spcBef>
              <a:buSzPct val="100000"/>
              <a:buFont typeface="Lato"/>
              <a:defRPr sz="10000">
                <a:latin typeface="Lato"/>
                <a:ea typeface="Lato"/>
                <a:cs typeface="Lato"/>
                <a:sym typeface="Lato"/>
              </a:defRPr>
            </a:lvl2pPr>
            <a:lvl3pPr algn="ctr">
              <a:spcBef>
                <a:spcPts val="0"/>
              </a:spcBef>
              <a:buSzPct val="100000"/>
              <a:buFont typeface="Lato"/>
              <a:defRPr sz="10000">
                <a:latin typeface="Lato"/>
                <a:ea typeface="Lato"/>
                <a:cs typeface="Lato"/>
                <a:sym typeface="Lato"/>
              </a:defRPr>
            </a:lvl3pPr>
            <a:lvl4pPr algn="ctr">
              <a:spcBef>
                <a:spcPts val="0"/>
              </a:spcBef>
              <a:buSzPct val="100000"/>
              <a:buFont typeface="Lato"/>
              <a:defRPr sz="10000">
                <a:latin typeface="Lato"/>
                <a:ea typeface="Lato"/>
                <a:cs typeface="Lato"/>
                <a:sym typeface="Lato"/>
              </a:defRPr>
            </a:lvl4pPr>
            <a:lvl5pPr algn="ctr">
              <a:spcBef>
                <a:spcPts val="0"/>
              </a:spcBef>
              <a:buSzPct val="100000"/>
              <a:buFont typeface="Lato"/>
              <a:defRPr sz="10000">
                <a:latin typeface="Lato"/>
                <a:ea typeface="Lato"/>
                <a:cs typeface="Lato"/>
                <a:sym typeface="Lato"/>
              </a:defRPr>
            </a:lvl5pPr>
            <a:lvl6pPr algn="ctr">
              <a:spcBef>
                <a:spcPts val="0"/>
              </a:spcBef>
              <a:buSzPct val="100000"/>
              <a:buFont typeface="Lato"/>
              <a:defRPr sz="10000">
                <a:latin typeface="Lato"/>
                <a:ea typeface="Lato"/>
                <a:cs typeface="Lato"/>
                <a:sym typeface="Lato"/>
              </a:defRPr>
            </a:lvl6pPr>
            <a:lvl7pPr algn="ctr">
              <a:spcBef>
                <a:spcPts val="0"/>
              </a:spcBef>
              <a:buSzPct val="100000"/>
              <a:buFont typeface="Lato"/>
              <a:defRPr sz="10000">
                <a:latin typeface="Lato"/>
                <a:ea typeface="Lato"/>
                <a:cs typeface="Lato"/>
                <a:sym typeface="Lato"/>
              </a:defRPr>
            </a:lvl7pPr>
            <a:lvl8pPr algn="ctr">
              <a:spcBef>
                <a:spcPts val="0"/>
              </a:spcBef>
              <a:buSzPct val="100000"/>
              <a:buFont typeface="Lato"/>
              <a:defRPr sz="10000">
                <a:latin typeface="Lato"/>
                <a:ea typeface="Lato"/>
                <a:cs typeface="Lato"/>
                <a:sym typeface="Lato"/>
              </a:defRPr>
            </a:lvl8pPr>
            <a:lvl9pPr algn="ctr">
              <a:spcBef>
                <a:spcPts val="0"/>
              </a:spcBef>
              <a:buSzPct val="100000"/>
              <a:buFont typeface="Lato"/>
              <a:defRPr sz="10000">
                <a:latin typeface="Lato"/>
                <a:ea typeface="Lato"/>
                <a:cs typeface="Lato"/>
                <a:sym typeface="Lato"/>
              </a:defRPr>
            </a:lvl9pPr>
          </a:lstStyle>
          <a:p/>
        </p:txBody>
      </p:sp>
      <p:sp>
        <p:nvSpPr>
          <p:cNvPr id="50" name="Shape 50"/>
          <p:cNvSpPr txBox="1"/>
          <p:nvPr>
            <p:ph idx="1" type="body"/>
          </p:nvPr>
        </p:nvSpPr>
        <p:spPr>
          <a:xfrm>
            <a:off x="311700" y="2919450"/>
            <a:ext cx="8520599" cy="1071599"/>
          </a:xfrm>
          <a:prstGeom prst="rect">
            <a:avLst/>
          </a:prstGeom>
        </p:spPr>
        <p:txBody>
          <a:bodyPr anchorCtr="0" anchor="t" bIns="91425" lIns="91425" rIns="91425" tIns="91425"/>
          <a:lstStyle>
            <a:lvl1pPr algn="ctr">
              <a:spcBef>
                <a:spcPts val="0"/>
              </a:spcBef>
              <a:defRPr/>
            </a:lvl1pPr>
            <a:lvl2pPr algn="ctr">
              <a:spcBef>
                <a:spcPts val="0"/>
              </a:spcBef>
              <a:defRPr/>
            </a:lvl2pPr>
            <a:lvl3pPr algn="ctr">
              <a:spcBef>
                <a:spcPts val="0"/>
              </a:spcBef>
              <a:defRPr/>
            </a:lvl3pPr>
            <a:lvl4pPr algn="ctr">
              <a:spcBef>
                <a:spcPts val="0"/>
              </a:spcBef>
              <a:defRPr/>
            </a:lvl4pPr>
            <a:lvl5pPr algn="ctr">
              <a:spcBef>
                <a:spcPts val="0"/>
              </a:spcBef>
              <a:defRPr/>
            </a:lvl5pPr>
            <a:lvl6pPr algn="ctr">
              <a:spcBef>
                <a:spcPts val="0"/>
              </a:spcBef>
              <a:defRPr/>
            </a:lvl6pPr>
            <a:lvl7pPr algn="ctr">
              <a:spcBef>
                <a:spcPts val="0"/>
              </a:spcBef>
              <a:defRPr/>
            </a:lvl7pPr>
            <a:lvl8pPr algn="ctr">
              <a:spcBef>
                <a:spcPts val="0"/>
              </a:spcBef>
              <a:defRPr/>
            </a:lvl8pPr>
            <a:lvl9pPr algn="ctr">
              <a:spcBef>
                <a:spcPts val="0"/>
              </a:spcBef>
              <a:defRPr/>
            </a:lvl9pPr>
          </a:lstStyle>
          <a:p/>
        </p:txBody>
      </p:sp>
      <p:sp>
        <p:nvSpPr>
          <p:cNvPr id="51" name="Shape 51"/>
          <p:cNvSpPr txBox="1"/>
          <p:nvPr>
            <p:ph idx="12" type="sldNum"/>
          </p:nvPr>
        </p:nvSpPr>
        <p:spPr>
          <a:xfrm>
            <a:off x="8490250" y="4681009"/>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52" name="Shape 52"/>
        <p:cNvGrpSpPr/>
        <p:nvPr/>
      </p:nvGrpSpPr>
      <p:grpSpPr>
        <a:xfrm>
          <a:off x="0" y="0"/>
          <a:ext cx="0" cy="0"/>
          <a:chOff x="0" y="0"/>
          <a:chExt cx="0" cy="0"/>
        </a:xfrm>
      </p:grpSpPr>
      <p:sp>
        <p:nvSpPr>
          <p:cNvPr id="53" name="Shape 53"/>
          <p:cNvSpPr txBox="1"/>
          <p:nvPr>
            <p:ph idx="12" type="sldNum"/>
          </p:nvPr>
        </p:nvSpPr>
        <p:spPr>
          <a:xfrm>
            <a:off x="8490250" y="4681009"/>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title">
    <p:bg>
      <p:bgPr>
        <a:solidFill>
          <a:schemeClr val="dk1"/>
        </a:solidFill>
      </p:bgPr>
    </p:bg>
    <p:spTree>
      <p:nvGrpSpPr>
        <p:cNvPr id="14" name="Shape 14"/>
        <p:cNvGrpSpPr/>
        <p:nvPr/>
      </p:nvGrpSpPr>
      <p:grpSpPr>
        <a:xfrm>
          <a:off x="0" y="0"/>
          <a:ext cx="0" cy="0"/>
          <a:chOff x="0" y="0"/>
          <a:chExt cx="0" cy="0"/>
        </a:xfrm>
      </p:grpSpPr>
      <p:sp>
        <p:nvSpPr>
          <p:cNvPr id="15" name="Shape 15"/>
          <p:cNvSpPr txBox="1"/>
          <p:nvPr>
            <p:ph type="title"/>
          </p:nvPr>
        </p:nvSpPr>
        <p:spPr>
          <a:xfrm>
            <a:off x="509550" y="1423875"/>
            <a:ext cx="8124900" cy="1798199"/>
          </a:xfrm>
          <a:prstGeom prst="rect">
            <a:avLst/>
          </a:prstGeom>
        </p:spPr>
        <p:txBody>
          <a:bodyPr anchorCtr="0" anchor="ctr" bIns="91425" lIns="91425" rIns="91425" tIns="91425"/>
          <a:lstStyle>
            <a:lvl1pPr algn="ctr">
              <a:spcBef>
                <a:spcPts val="0"/>
              </a:spcBef>
              <a:buClr>
                <a:schemeClr val="lt1"/>
              </a:buClr>
              <a:buSzPct val="100000"/>
              <a:buFont typeface="Lato"/>
              <a:defRPr b="0" sz="4800">
                <a:solidFill>
                  <a:schemeClr val="lt1"/>
                </a:solidFill>
                <a:latin typeface="Lato"/>
                <a:ea typeface="Lato"/>
                <a:cs typeface="Lato"/>
                <a:sym typeface="Lato"/>
              </a:defRPr>
            </a:lvl1pPr>
            <a:lvl2pPr algn="ctr">
              <a:spcBef>
                <a:spcPts val="0"/>
              </a:spcBef>
              <a:buClr>
                <a:schemeClr val="lt1"/>
              </a:buClr>
              <a:buSzPct val="100000"/>
              <a:buFont typeface="Lato"/>
              <a:defRPr b="0" sz="4800">
                <a:solidFill>
                  <a:schemeClr val="lt1"/>
                </a:solidFill>
                <a:latin typeface="Lato"/>
                <a:ea typeface="Lato"/>
                <a:cs typeface="Lato"/>
                <a:sym typeface="Lato"/>
              </a:defRPr>
            </a:lvl2pPr>
            <a:lvl3pPr algn="ctr">
              <a:spcBef>
                <a:spcPts val="0"/>
              </a:spcBef>
              <a:buClr>
                <a:schemeClr val="lt1"/>
              </a:buClr>
              <a:buSzPct val="100000"/>
              <a:buFont typeface="Lato"/>
              <a:defRPr b="0" sz="4800">
                <a:solidFill>
                  <a:schemeClr val="lt1"/>
                </a:solidFill>
                <a:latin typeface="Lato"/>
                <a:ea typeface="Lato"/>
                <a:cs typeface="Lato"/>
                <a:sym typeface="Lato"/>
              </a:defRPr>
            </a:lvl3pPr>
            <a:lvl4pPr algn="ctr">
              <a:spcBef>
                <a:spcPts val="0"/>
              </a:spcBef>
              <a:buClr>
                <a:schemeClr val="lt1"/>
              </a:buClr>
              <a:buSzPct val="100000"/>
              <a:buFont typeface="Lato"/>
              <a:defRPr b="0" sz="4800">
                <a:solidFill>
                  <a:schemeClr val="lt1"/>
                </a:solidFill>
                <a:latin typeface="Lato"/>
                <a:ea typeface="Lato"/>
                <a:cs typeface="Lato"/>
                <a:sym typeface="Lato"/>
              </a:defRPr>
            </a:lvl4pPr>
            <a:lvl5pPr algn="ctr">
              <a:spcBef>
                <a:spcPts val="0"/>
              </a:spcBef>
              <a:buClr>
                <a:schemeClr val="lt1"/>
              </a:buClr>
              <a:buSzPct val="100000"/>
              <a:buFont typeface="Lato"/>
              <a:defRPr b="0" sz="4800">
                <a:solidFill>
                  <a:schemeClr val="lt1"/>
                </a:solidFill>
                <a:latin typeface="Lato"/>
                <a:ea typeface="Lato"/>
                <a:cs typeface="Lato"/>
                <a:sym typeface="Lato"/>
              </a:defRPr>
            </a:lvl5pPr>
            <a:lvl6pPr algn="ctr">
              <a:spcBef>
                <a:spcPts val="0"/>
              </a:spcBef>
              <a:buClr>
                <a:schemeClr val="lt1"/>
              </a:buClr>
              <a:buSzPct val="100000"/>
              <a:buFont typeface="Lato"/>
              <a:defRPr b="0" sz="4800">
                <a:solidFill>
                  <a:schemeClr val="lt1"/>
                </a:solidFill>
                <a:latin typeface="Lato"/>
                <a:ea typeface="Lato"/>
                <a:cs typeface="Lato"/>
                <a:sym typeface="Lato"/>
              </a:defRPr>
            </a:lvl6pPr>
            <a:lvl7pPr algn="ctr">
              <a:spcBef>
                <a:spcPts val="0"/>
              </a:spcBef>
              <a:buClr>
                <a:schemeClr val="lt1"/>
              </a:buClr>
              <a:buSzPct val="100000"/>
              <a:buFont typeface="Lato"/>
              <a:defRPr b="0" sz="4800">
                <a:solidFill>
                  <a:schemeClr val="lt1"/>
                </a:solidFill>
                <a:latin typeface="Lato"/>
                <a:ea typeface="Lato"/>
                <a:cs typeface="Lato"/>
                <a:sym typeface="Lato"/>
              </a:defRPr>
            </a:lvl7pPr>
            <a:lvl8pPr algn="ctr">
              <a:spcBef>
                <a:spcPts val="0"/>
              </a:spcBef>
              <a:buClr>
                <a:schemeClr val="lt1"/>
              </a:buClr>
              <a:buSzPct val="100000"/>
              <a:buFont typeface="Lato"/>
              <a:defRPr b="0" sz="4800">
                <a:solidFill>
                  <a:schemeClr val="lt1"/>
                </a:solidFill>
                <a:latin typeface="Lato"/>
                <a:ea typeface="Lato"/>
                <a:cs typeface="Lato"/>
                <a:sym typeface="Lato"/>
              </a:defRPr>
            </a:lvl8pPr>
            <a:lvl9pPr algn="ctr">
              <a:spcBef>
                <a:spcPts val="0"/>
              </a:spcBef>
              <a:buClr>
                <a:schemeClr val="lt1"/>
              </a:buClr>
              <a:buSzPct val="100000"/>
              <a:buFont typeface="Lato"/>
              <a:defRPr b="0" sz="4800">
                <a:solidFill>
                  <a:schemeClr val="lt1"/>
                </a:solidFill>
                <a:latin typeface="Lato"/>
                <a:ea typeface="Lato"/>
                <a:cs typeface="Lato"/>
                <a:sym typeface="Lato"/>
              </a:defRPr>
            </a:lvl9pPr>
          </a:lstStyle>
          <a:p/>
        </p:txBody>
      </p:sp>
      <p:sp>
        <p:nvSpPr>
          <p:cNvPr id="16" name="Shape 16"/>
          <p:cNvSpPr txBox="1"/>
          <p:nvPr>
            <p:ph idx="12" type="sldNum"/>
          </p:nvPr>
        </p:nvSpPr>
        <p:spPr>
          <a:xfrm>
            <a:off x="8490250" y="4681009"/>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7" name="Shape 17"/>
        <p:cNvGrpSpPr/>
        <p:nvPr/>
      </p:nvGrpSpPr>
      <p:grpSpPr>
        <a:xfrm>
          <a:off x="0" y="0"/>
          <a:ext cx="0" cy="0"/>
          <a:chOff x="0" y="0"/>
          <a:chExt cx="0" cy="0"/>
        </a:xfrm>
      </p:grpSpPr>
      <p:sp>
        <p:nvSpPr>
          <p:cNvPr id="18" name="Shape 18"/>
          <p:cNvSpPr/>
          <p:nvPr/>
        </p:nvSpPr>
        <p:spPr>
          <a:xfrm>
            <a:off x="0" y="5045700"/>
            <a:ext cx="9144000" cy="97800"/>
          </a:xfrm>
          <a:prstGeom prst="rect">
            <a:avLst/>
          </a:prstGeom>
          <a:solidFill>
            <a:schemeClr val="dk1"/>
          </a:solidFill>
          <a:ln>
            <a:noFill/>
          </a:ln>
        </p:spPr>
        <p:txBody>
          <a:bodyPr anchorCtr="0" anchor="ctr" bIns="91425" lIns="91425" rIns="91425" tIns="91425">
            <a:noAutofit/>
          </a:bodyPr>
          <a:lstStyle/>
          <a:p>
            <a:pPr>
              <a:spcBef>
                <a:spcPts val="0"/>
              </a:spcBef>
              <a:buNone/>
            </a:pPr>
            <a:r>
              <a:t/>
            </a:r>
            <a:endParaRPr/>
          </a:p>
        </p:txBody>
      </p:sp>
      <p:sp>
        <p:nvSpPr>
          <p:cNvPr id="19" name="Shape 19"/>
          <p:cNvSpPr txBox="1"/>
          <p:nvPr>
            <p:ph type="title"/>
          </p:nvPr>
        </p:nvSpPr>
        <p:spPr>
          <a:xfrm>
            <a:off x="311700" y="391350"/>
            <a:ext cx="8520599" cy="626100"/>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20" name="Shape 20"/>
          <p:cNvSpPr txBox="1"/>
          <p:nvPr>
            <p:ph idx="1" type="body"/>
          </p:nvPr>
        </p:nvSpPr>
        <p:spPr>
          <a:xfrm>
            <a:off x="311700" y="1152475"/>
            <a:ext cx="8520599" cy="3416400"/>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21" name="Shape 21"/>
          <p:cNvSpPr txBox="1"/>
          <p:nvPr>
            <p:ph idx="12" type="sldNum"/>
          </p:nvPr>
        </p:nvSpPr>
        <p:spPr>
          <a:xfrm>
            <a:off x="8490250" y="4681009"/>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2" name="Shape 22"/>
        <p:cNvGrpSpPr/>
        <p:nvPr/>
      </p:nvGrpSpPr>
      <p:grpSpPr>
        <a:xfrm>
          <a:off x="0" y="0"/>
          <a:ext cx="0" cy="0"/>
          <a:chOff x="0" y="0"/>
          <a:chExt cx="0" cy="0"/>
        </a:xfrm>
      </p:grpSpPr>
      <p:sp>
        <p:nvSpPr>
          <p:cNvPr id="23" name="Shape 23"/>
          <p:cNvSpPr txBox="1"/>
          <p:nvPr>
            <p:ph type="title"/>
          </p:nvPr>
        </p:nvSpPr>
        <p:spPr>
          <a:xfrm>
            <a:off x="311700" y="391350"/>
            <a:ext cx="8520599" cy="626100"/>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24" name="Shape 24"/>
          <p:cNvSpPr txBox="1"/>
          <p:nvPr>
            <p:ph idx="1" type="body"/>
          </p:nvPr>
        </p:nvSpPr>
        <p:spPr>
          <a:xfrm>
            <a:off x="311700" y="1152475"/>
            <a:ext cx="3999899" cy="3416400"/>
          </a:xfrm>
          <a:prstGeom prst="rect">
            <a:avLst/>
          </a:prstGeom>
        </p:spPr>
        <p:txBody>
          <a:bodyPr anchorCtr="0" anchor="t" bIns="91425" lIns="91425" rIns="91425" tIns="91425"/>
          <a:lstStyle>
            <a:lvl1pPr>
              <a:spcBef>
                <a:spcPts val="0"/>
              </a:spcBef>
              <a:buSzPct val="100000"/>
              <a:defRPr sz="14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p:txBody>
      </p:sp>
      <p:sp>
        <p:nvSpPr>
          <p:cNvPr id="25" name="Shape 25"/>
          <p:cNvSpPr txBox="1"/>
          <p:nvPr>
            <p:ph idx="2" type="body"/>
          </p:nvPr>
        </p:nvSpPr>
        <p:spPr>
          <a:xfrm>
            <a:off x="4832400" y="1152475"/>
            <a:ext cx="3999899" cy="3416400"/>
          </a:xfrm>
          <a:prstGeom prst="rect">
            <a:avLst/>
          </a:prstGeom>
        </p:spPr>
        <p:txBody>
          <a:bodyPr anchorCtr="0" anchor="t" bIns="91425" lIns="91425" rIns="91425" tIns="91425"/>
          <a:lstStyle>
            <a:lvl1pPr>
              <a:spcBef>
                <a:spcPts val="0"/>
              </a:spcBef>
              <a:buSzPct val="100000"/>
              <a:defRPr sz="14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p:txBody>
      </p:sp>
      <p:sp>
        <p:nvSpPr>
          <p:cNvPr id="26" name="Shape 26"/>
          <p:cNvSpPr txBox="1"/>
          <p:nvPr>
            <p:ph idx="12" type="sldNum"/>
          </p:nvPr>
        </p:nvSpPr>
        <p:spPr>
          <a:xfrm>
            <a:off x="8490250" y="4681009"/>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7" name="Shape 27"/>
        <p:cNvGrpSpPr/>
        <p:nvPr/>
      </p:nvGrpSpPr>
      <p:grpSpPr>
        <a:xfrm>
          <a:off x="0" y="0"/>
          <a:ext cx="0" cy="0"/>
          <a:chOff x="0" y="0"/>
          <a:chExt cx="0" cy="0"/>
        </a:xfrm>
      </p:grpSpPr>
      <p:sp>
        <p:nvSpPr>
          <p:cNvPr id="28" name="Shape 28"/>
          <p:cNvSpPr txBox="1"/>
          <p:nvPr>
            <p:ph type="title"/>
          </p:nvPr>
        </p:nvSpPr>
        <p:spPr>
          <a:xfrm>
            <a:off x="311700" y="391350"/>
            <a:ext cx="8520599" cy="626100"/>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29" name="Shape 29"/>
          <p:cNvSpPr txBox="1"/>
          <p:nvPr>
            <p:ph idx="12" type="sldNum"/>
          </p:nvPr>
        </p:nvSpPr>
        <p:spPr>
          <a:xfrm>
            <a:off x="8490250" y="4681009"/>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30" name="Shape 30"/>
        <p:cNvGrpSpPr/>
        <p:nvPr/>
      </p:nvGrpSpPr>
      <p:grpSpPr>
        <a:xfrm>
          <a:off x="0" y="0"/>
          <a:ext cx="0" cy="0"/>
          <a:chOff x="0" y="0"/>
          <a:chExt cx="0" cy="0"/>
        </a:xfrm>
      </p:grpSpPr>
      <p:sp>
        <p:nvSpPr>
          <p:cNvPr id="31" name="Shape 31"/>
          <p:cNvSpPr txBox="1"/>
          <p:nvPr>
            <p:ph type="title"/>
          </p:nvPr>
        </p:nvSpPr>
        <p:spPr>
          <a:xfrm>
            <a:off x="311700" y="555600"/>
            <a:ext cx="2807999" cy="755699"/>
          </a:xfrm>
          <a:prstGeom prst="rect">
            <a:avLst/>
          </a:prstGeom>
        </p:spPr>
        <p:txBody>
          <a:bodyPr anchorCtr="0" anchor="b" bIns="91425" lIns="91425" rIns="91425" tIns="91425"/>
          <a:lstStyle>
            <a:lvl1pPr>
              <a:spcBef>
                <a:spcPts val="0"/>
              </a:spcBef>
              <a:buSzPct val="100000"/>
              <a:defRPr sz="2400"/>
            </a:lvl1pPr>
            <a:lvl2pPr>
              <a:spcBef>
                <a:spcPts val="0"/>
              </a:spcBef>
              <a:buSzPct val="100000"/>
              <a:defRPr sz="2400"/>
            </a:lvl2pPr>
            <a:lvl3pPr>
              <a:spcBef>
                <a:spcPts val="0"/>
              </a:spcBef>
              <a:buSzPct val="100000"/>
              <a:defRPr sz="2400"/>
            </a:lvl3pPr>
            <a:lvl4pPr>
              <a:spcBef>
                <a:spcPts val="0"/>
              </a:spcBef>
              <a:buSzPct val="100000"/>
              <a:defRPr sz="2400"/>
            </a:lvl4pPr>
            <a:lvl5pPr>
              <a:spcBef>
                <a:spcPts val="0"/>
              </a:spcBef>
              <a:buSzPct val="100000"/>
              <a:defRPr sz="2400"/>
            </a:lvl5pPr>
            <a:lvl6pPr>
              <a:spcBef>
                <a:spcPts val="0"/>
              </a:spcBef>
              <a:buSzPct val="100000"/>
              <a:defRPr sz="2400"/>
            </a:lvl6pPr>
            <a:lvl7pPr>
              <a:spcBef>
                <a:spcPts val="0"/>
              </a:spcBef>
              <a:buSzPct val="100000"/>
              <a:defRPr sz="2400"/>
            </a:lvl7pPr>
            <a:lvl8pPr>
              <a:spcBef>
                <a:spcPts val="0"/>
              </a:spcBef>
              <a:buSzPct val="100000"/>
              <a:defRPr sz="2400"/>
            </a:lvl8pPr>
            <a:lvl9pPr>
              <a:spcBef>
                <a:spcPts val="0"/>
              </a:spcBef>
              <a:buSzPct val="100000"/>
              <a:defRPr sz="2400"/>
            </a:lvl9pPr>
          </a:lstStyle>
          <a:p/>
        </p:txBody>
      </p:sp>
      <p:sp>
        <p:nvSpPr>
          <p:cNvPr id="32" name="Shape 32"/>
          <p:cNvSpPr txBox="1"/>
          <p:nvPr>
            <p:ph idx="1" type="body"/>
          </p:nvPr>
        </p:nvSpPr>
        <p:spPr>
          <a:xfrm>
            <a:off x="311700" y="1391377"/>
            <a:ext cx="2807999" cy="3179400"/>
          </a:xfrm>
          <a:prstGeom prst="rect">
            <a:avLst/>
          </a:prstGeom>
        </p:spPr>
        <p:txBody>
          <a:bodyPr anchorCtr="0" anchor="t" bIns="91425" lIns="91425" rIns="91425" tIns="91425"/>
          <a:lstStyle>
            <a:lvl1pPr>
              <a:spcBef>
                <a:spcPts val="0"/>
              </a:spcBef>
              <a:buSzPct val="100000"/>
              <a:defRPr sz="12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p:txBody>
      </p:sp>
      <p:sp>
        <p:nvSpPr>
          <p:cNvPr id="33" name="Shape 33"/>
          <p:cNvSpPr txBox="1"/>
          <p:nvPr>
            <p:ph idx="12" type="sldNum"/>
          </p:nvPr>
        </p:nvSpPr>
        <p:spPr>
          <a:xfrm>
            <a:off x="8490250" y="4681009"/>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bg>
      <p:bgPr>
        <a:solidFill>
          <a:schemeClr val="dk2"/>
        </a:solidFill>
      </p:bgPr>
    </p:bg>
    <p:spTree>
      <p:nvGrpSpPr>
        <p:cNvPr id="34" name="Shape 34"/>
        <p:cNvGrpSpPr/>
        <p:nvPr/>
      </p:nvGrpSpPr>
      <p:grpSpPr>
        <a:xfrm>
          <a:off x="0" y="0"/>
          <a:ext cx="0" cy="0"/>
          <a:chOff x="0" y="0"/>
          <a:chExt cx="0" cy="0"/>
        </a:xfrm>
      </p:grpSpPr>
      <p:sp>
        <p:nvSpPr>
          <p:cNvPr id="35" name="Shape 35"/>
          <p:cNvSpPr txBox="1"/>
          <p:nvPr>
            <p:ph type="title"/>
          </p:nvPr>
        </p:nvSpPr>
        <p:spPr>
          <a:xfrm>
            <a:off x="490250" y="526350"/>
            <a:ext cx="5618700" cy="4090800"/>
          </a:xfrm>
          <a:prstGeom prst="rect">
            <a:avLst/>
          </a:prstGeom>
        </p:spPr>
        <p:txBody>
          <a:bodyPr anchorCtr="0" anchor="ctr" bIns="91425" lIns="91425" rIns="91425" tIns="91425"/>
          <a:lstStyle>
            <a:lvl1pPr>
              <a:spcBef>
                <a:spcPts val="0"/>
              </a:spcBef>
              <a:buClr>
                <a:schemeClr val="lt1"/>
              </a:buClr>
              <a:buSzPct val="100000"/>
              <a:buFont typeface="Lato"/>
              <a:defRPr b="0" sz="4800">
                <a:solidFill>
                  <a:schemeClr val="lt1"/>
                </a:solidFill>
                <a:latin typeface="Lato"/>
                <a:ea typeface="Lato"/>
                <a:cs typeface="Lato"/>
                <a:sym typeface="Lato"/>
              </a:defRPr>
            </a:lvl1pPr>
            <a:lvl2pPr>
              <a:spcBef>
                <a:spcPts val="0"/>
              </a:spcBef>
              <a:buClr>
                <a:schemeClr val="lt1"/>
              </a:buClr>
              <a:buSzPct val="100000"/>
              <a:buFont typeface="Lato"/>
              <a:defRPr b="0" sz="4800">
                <a:solidFill>
                  <a:schemeClr val="lt1"/>
                </a:solidFill>
                <a:latin typeface="Lato"/>
                <a:ea typeface="Lato"/>
                <a:cs typeface="Lato"/>
                <a:sym typeface="Lato"/>
              </a:defRPr>
            </a:lvl2pPr>
            <a:lvl3pPr>
              <a:spcBef>
                <a:spcPts val="0"/>
              </a:spcBef>
              <a:buClr>
                <a:schemeClr val="lt1"/>
              </a:buClr>
              <a:buSzPct val="100000"/>
              <a:buFont typeface="Lato"/>
              <a:defRPr b="0" sz="4800">
                <a:solidFill>
                  <a:schemeClr val="lt1"/>
                </a:solidFill>
                <a:latin typeface="Lato"/>
                <a:ea typeface="Lato"/>
                <a:cs typeface="Lato"/>
                <a:sym typeface="Lato"/>
              </a:defRPr>
            </a:lvl3pPr>
            <a:lvl4pPr>
              <a:spcBef>
                <a:spcPts val="0"/>
              </a:spcBef>
              <a:buClr>
                <a:schemeClr val="lt1"/>
              </a:buClr>
              <a:buSzPct val="100000"/>
              <a:buFont typeface="Lato"/>
              <a:defRPr b="0" sz="4800">
                <a:solidFill>
                  <a:schemeClr val="lt1"/>
                </a:solidFill>
                <a:latin typeface="Lato"/>
                <a:ea typeface="Lato"/>
                <a:cs typeface="Lato"/>
                <a:sym typeface="Lato"/>
              </a:defRPr>
            </a:lvl4pPr>
            <a:lvl5pPr>
              <a:spcBef>
                <a:spcPts val="0"/>
              </a:spcBef>
              <a:buClr>
                <a:schemeClr val="lt1"/>
              </a:buClr>
              <a:buSzPct val="100000"/>
              <a:buFont typeface="Lato"/>
              <a:defRPr b="0" sz="4800">
                <a:solidFill>
                  <a:schemeClr val="lt1"/>
                </a:solidFill>
                <a:latin typeface="Lato"/>
                <a:ea typeface="Lato"/>
                <a:cs typeface="Lato"/>
                <a:sym typeface="Lato"/>
              </a:defRPr>
            </a:lvl5pPr>
            <a:lvl6pPr>
              <a:spcBef>
                <a:spcPts val="0"/>
              </a:spcBef>
              <a:buClr>
                <a:schemeClr val="lt1"/>
              </a:buClr>
              <a:buSzPct val="100000"/>
              <a:buFont typeface="Lato"/>
              <a:defRPr b="0" sz="4800">
                <a:solidFill>
                  <a:schemeClr val="lt1"/>
                </a:solidFill>
                <a:latin typeface="Lato"/>
                <a:ea typeface="Lato"/>
                <a:cs typeface="Lato"/>
                <a:sym typeface="Lato"/>
              </a:defRPr>
            </a:lvl6pPr>
            <a:lvl7pPr>
              <a:spcBef>
                <a:spcPts val="0"/>
              </a:spcBef>
              <a:buClr>
                <a:schemeClr val="lt1"/>
              </a:buClr>
              <a:buSzPct val="100000"/>
              <a:buFont typeface="Lato"/>
              <a:defRPr b="0" sz="4800">
                <a:solidFill>
                  <a:schemeClr val="lt1"/>
                </a:solidFill>
                <a:latin typeface="Lato"/>
                <a:ea typeface="Lato"/>
                <a:cs typeface="Lato"/>
                <a:sym typeface="Lato"/>
              </a:defRPr>
            </a:lvl7pPr>
            <a:lvl8pPr>
              <a:spcBef>
                <a:spcPts val="0"/>
              </a:spcBef>
              <a:buClr>
                <a:schemeClr val="lt1"/>
              </a:buClr>
              <a:buSzPct val="100000"/>
              <a:buFont typeface="Lato"/>
              <a:defRPr b="0" sz="4800">
                <a:solidFill>
                  <a:schemeClr val="lt1"/>
                </a:solidFill>
                <a:latin typeface="Lato"/>
                <a:ea typeface="Lato"/>
                <a:cs typeface="Lato"/>
                <a:sym typeface="Lato"/>
              </a:defRPr>
            </a:lvl8pPr>
            <a:lvl9pPr>
              <a:spcBef>
                <a:spcPts val="0"/>
              </a:spcBef>
              <a:buClr>
                <a:schemeClr val="lt1"/>
              </a:buClr>
              <a:buSzPct val="100000"/>
              <a:buFont typeface="Lato"/>
              <a:defRPr b="0" sz="4800">
                <a:solidFill>
                  <a:schemeClr val="lt1"/>
                </a:solidFill>
                <a:latin typeface="Lato"/>
                <a:ea typeface="Lato"/>
                <a:cs typeface="Lato"/>
                <a:sym typeface="Lato"/>
              </a:defRPr>
            </a:lvl9pPr>
          </a:lstStyle>
          <a:p/>
        </p:txBody>
      </p:sp>
      <p:sp>
        <p:nvSpPr>
          <p:cNvPr id="36" name="Shape 36"/>
          <p:cNvSpPr txBox="1"/>
          <p:nvPr>
            <p:ph idx="12" type="sldNum"/>
          </p:nvPr>
        </p:nvSpPr>
        <p:spPr>
          <a:xfrm>
            <a:off x="8490250" y="4681009"/>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37" name="Shape 37"/>
        <p:cNvGrpSpPr/>
        <p:nvPr/>
      </p:nvGrpSpPr>
      <p:grpSpPr>
        <a:xfrm>
          <a:off x="0" y="0"/>
          <a:ext cx="0" cy="0"/>
          <a:chOff x="0" y="0"/>
          <a:chExt cx="0" cy="0"/>
        </a:xfrm>
      </p:grpSpPr>
      <p:sp>
        <p:nvSpPr>
          <p:cNvPr id="38" name="Shape 38"/>
          <p:cNvSpPr/>
          <p:nvPr/>
        </p:nvSpPr>
        <p:spPr>
          <a:xfrm>
            <a:off x="4572000" y="-25"/>
            <a:ext cx="4572000" cy="5143499"/>
          </a:xfrm>
          <a:prstGeom prst="rect">
            <a:avLst/>
          </a:prstGeom>
          <a:solidFill>
            <a:schemeClr val="dk1"/>
          </a:solidFill>
          <a:ln>
            <a:noFill/>
          </a:ln>
        </p:spPr>
        <p:txBody>
          <a:bodyPr anchorCtr="0" anchor="ctr" bIns="91425" lIns="91425" rIns="91425" tIns="91425">
            <a:noAutofit/>
          </a:bodyPr>
          <a:lstStyle/>
          <a:p>
            <a:pPr>
              <a:spcBef>
                <a:spcPts val="0"/>
              </a:spcBef>
              <a:buNone/>
            </a:pPr>
            <a:r>
              <a:t/>
            </a:r>
            <a:endParaRPr/>
          </a:p>
        </p:txBody>
      </p:sp>
      <p:cxnSp>
        <p:nvCxnSpPr>
          <p:cNvPr id="39" name="Shape 39"/>
          <p:cNvCxnSpPr/>
          <p:nvPr/>
        </p:nvCxnSpPr>
        <p:spPr>
          <a:xfrm>
            <a:off x="5029675" y="4495500"/>
            <a:ext cx="468300" cy="0"/>
          </a:xfrm>
          <a:prstGeom prst="straightConnector1">
            <a:avLst/>
          </a:prstGeom>
          <a:noFill/>
          <a:ln cap="flat" cmpd="sng" w="19050">
            <a:solidFill>
              <a:schemeClr val="lt1"/>
            </a:solidFill>
            <a:prstDash val="solid"/>
            <a:round/>
            <a:headEnd len="med" w="med" type="none"/>
            <a:tailEnd len="med" w="med" type="none"/>
          </a:ln>
        </p:spPr>
      </p:cxnSp>
      <p:sp>
        <p:nvSpPr>
          <p:cNvPr id="40" name="Shape 40"/>
          <p:cNvSpPr txBox="1"/>
          <p:nvPr>
            <p:ph type="title"/>
          </p:nvPr>
        </p:nvSpPr>
        <p:spPr>
          <a:xfrm>
            <a:off x="265500" y="1107950"/>
            <a:ext cx="4045199" cy="1683600"/>
          </a:xfrm>
          <a:prstGeom prst="rect">
            <a:avLst/>
          </a:prstGeom>
        </p:spPr>
        <p:txBody>
          <a:bodyPr anchorCtr="0" anchor="b" bIns="91425" lIns="91425" rIns="91425" tIns="91425"/>
          <a:lstStyle>
            <a:lvl1pPr algn="ctr">
              <a:spcBef>
                <a:spcPts val="0"/>
              </a:spcBef>
              <a:buSzPct val="100000"/>
              <a:defRPr sz="4200"/>
            </a:lvl1pPr>
            <a:lvl2pPr algn="ctr">
              <a:spcBef>
                <a:spcPts val="0"/>
              </a:spcBef>
              <a:buSzPct val="100000"/>
              <a:defRPr sz="4200"/>
            </a:lvl2pPr>
            <a:lvl3pPr algn="ctr">
              <a:spcBef>
                <a:spcPts val="0"/>
              </a:spcBef>
              <a:buSzPct val="100000"/>
              <a:defRPr sz="4200"/>
            </a:lvl3pPr>
            <a:lvl4pPr algn="ctr">
              <a:spcBef>
                <a:spcPts val="0"/>
              </a:spcBef>
              <a:buSzPct val="100000"/>
              <a:defRPr sz="4200"/>
            </a:lvl4pPr>
            <a:lvl5pPr algn="ctr">
              <a:spcBef>
                <a:spcPts val="0"/>
              </a:spcBef>
              <a:buSzPct val="100000"/>
              <a:defRPr sz="4200"/>
            </a:lvl5pPr>
            <a:lvl6pPr algn="ctr">
              <a:spcBef>
                <a:spcPts val="0"/>
              </a:spcBef>
              <a:buSzPct val="100000"/>
              <a:defRPr sz="4200"/>
            </a:lvl6pPr>
            <a:lvl7pPr algn="ctr">
              <a:spcBef>
                <a:spcPts val="0"/>
              </a:spcBef>
              <a:buSzPct val="100000"/>
              <a:defRPr sz="4200"/>
            </a:lvl7pPr>
            <a:lvl8pPr algn="ctr">
              <a:spcBef>
                <a:spcPts val="0"/>
              </a:spcBef>
              <a:buSzPct val="100000"/>
              <a:defRPr sz="4200"/>
            </a:lvl8pPr>
            <a:lvl9pPr algn="ctr">
              <a:spcBef>
                <a:spcPts val="0"/>
              </a:spcBef>
              <a:buSzPct val="100000"/>
              <a:defRPr sz="4200"/>
            </a:lvl9pPr>
          </a:lstStyle>
          <a:p/>
        </p:txBody>
      </p:sp>
      <p:sp>
        <p:nvSpPr>
          <p:cNvPr id="41" name="Shape 41"/>
          <p:cNvSpPr txBox="1"/>
          <p:nvPr>
            <p:ph idx="1" type="subTitle"/>
          </p:nvPr>
        </p:nvSpPr>
        <p:spPr>
          <a:xfrm>
            <a:off x="265500" y="2845200"/>
            <a:ext cx="4045199" cy="1345500"/>
          </a:xfrm>
          <a:prstGeom prst="rect">
            <a:avLst/>
          </a:prstGeom>
        </p:spPr>
        <p:txBody>
          <a:bodyPr anchorCtr="0" anchor="t" bIns="91425" lIns="91425" rIns="91425" tIns="91425"/>
          <a:lstStyle>
            <a:lvl1pPr algn="ctr">
              <a:lnSpc>
                <a:spcPct val="100000"/>
              </a:lnSpc>
              <a:spcBef>
                <a:spcPts val="0"/>
              </a:spcBef>
              <a:spcAft>
                <a:spcPts val="0"/>
              </a:spcAft>
              <a:buSzPct val="100000"/>
              <a:buNone/>
              <a:defRPr sz="2100"/>
            </a:lvl1pPr>
            <a:lvl2pPr algn="ctr">
              <a:lnSpc>
                <a:spcPct val="100000"/>
              </a:lnSpc>
              <a:spcBef>
                <a:spcPts val="0"/>
              </a:spcBef>
              <a:spcAft>
                <a:spcPts val="0"/>
              </a:spcAft>
              <a:buSzPct val="100000"/>
              <a:buNone/>
              <a:defRPr sz="2100"/>
            </a:lvl2pPr>
            <a:lvl3pPr algn="ctr">
              <a:lnSpc>
                <a:spcPct val="100000"/>
              </a:lnSpc>
              <a:spcBef>
                <a:spcPts val="0"/>
              </a:spcBef>
              <a:spcAft>
                <a:spcPts val="0"/>
              </a:spcAft>
              <a:buSzPct val="100000"/>
              <a:buNone/>
              <a:defRPr sz="2100"/>
            </a:lvl3pPr>
            <a:lvl4pPr algn="ctr">
              <a:lnSpc>
                <a:spcPct val="100000"/>
              </a:lnSpc>
              <a:spcBef>
                <a:spcPts val="0"/>
              </a:spcBef>
              <a:spcAft>
                <a:spcPts val="0"/>
              </a:spcAft>
              <a:buSzPct val="100000"/>
              <a:buNone/>
              <a:defRPr sz="2100"/>
            </a:lvl4pPr>
            <a:lvl5pPr algn="ctr">
              <a:lnSpc>
                <a:spcPct val="100000"/>
              </a:lnSpc>
              <a:spcBef>
                <a:spcPts val="0"/>
              </a:spcBef>
              <a:spcAft>
                <a:spcPts val="0"/>
              </a:spcAft>
              <a:buSzPct val="100000"/>
              <a:buNone/>
              <a:defRPr sz="2100"/>
            </a:lvl5pPr>
            <a:lvl6pPr algn="ctr">
              <a:lnSpc>
                <a:spcPct val="100000"/>
              </a:lnSpc>
              <a:spcBef>
                <a:spcPts val="0"/>
              </a:spcBef>
              <a:spcAft>
                <a:spcPts val="0"/>
              </a:spcAft>
              <a:buSzPct val="100000"/>
              <a:buNone/>
              <a:defRPr sz="2100"/>
            </a:lvl6pPr>
            <a:lvl7pPr algn="ctr">
              <a:lnSpc>
                <a:spcPct val="100000"/>
              </a:lnSpc>
              <a:spcBef>
                <a:spcPts val="0"/>
              </a:spcBef>
              <a:spcAft>
                <a:spcPts val="0"/>
              </a:spcAft>
              <a:buSzPct val="100000"/>
              <a:buNone/>
              <a:defRPr sz="2100"/>
            </a:lvl7pPr>
            <a:lvl8pPr algn="ctr">
              <a:lnSpc>
                <a:spcPct val="100000"/>
              </a:lnSpc>
              <a:spcBef>
                <a:spcPts val="0"/>
              </a:spcBef>
              <a:spcAft>
                <a:spcPts val="0"/>
              </a:spcAft>
              <a:buSzPct val="100000"/>
              <a:buNone/>
              <a:defRPr sz="2100"/>
            </a:lvl8pPr>
            <a:lvl9pPr algn="ctr">
              <a:lnSpc>
                <a:spcPct val="100000"/>
              </a:lnSpc>
              <a:spcBef>
                <a:spcPts val="0"/>
              </a:spcBef>
              <a:spcAft>
                <a:spcPts val="0"/>
              </a:spcAft>
              <a:buSzPct val="100000"/>
              <a:buNone/>
              <a:defRPr sz="2100"/>
            </a:lvl9pPr>
          </a:lstStyle>
          <a:p/>
        </p:txBody>
      </p:sp>
      <p:sp>
        <p:nvSpPr>
          <p:cNvPr id="42" name="Shape 42"/>
          <p:cNvSpPr txBox="1"/>
          <p:nvPr>
            <p:ph idx="2" type="body"/>
          </p:nvPr>
        </p:nvSpPr>
        <p:spPr>
          <a:xfrm>
            <a:off x="4939500" y="724200"/>
            <a:ext cx="3837000" cy="3695099"/>
          </a:xfrm>
          <a:prstGeom prst="rect">
            <a:avLst/>
          </a:prstGeom>
        </p:spPr>
        <p:txBody>
          <a:bodyPr anchorCtr="0" anchor="ctr" bIns="91425" lIns="91425" rIns="91425" tIns="91425"/>
          <a:lstStyle>
            <a:lvl1pPr>
              <a:spcBef>
                <a:spcPts val="0"/>
              </a:spcBef>
              <a:buClr>
                <a:schemeClr val="lt1"/>
              </a:buClr>
              <a:defRPr>
                <a:solidFill>
                  <a:schemeClr val="lt1"/>
                </a:solidFill>
              </a:defRPr>
            </a:lvl1pPr>
            <a:lvl2pPr>
              <a:spcBef>
                <a:spcPts val="0"/>
              </a:spcBef>
              <a:buClr>
                <a:schemeClr val="lt1"/>
              </a:buClr>
              <a:defRPr>
                <a:solidFill>
                  <a:schemeClr val="lt1"/>
                </a:solidFill>
              </a:defRPr>
            </a:lvl2pPr>
            <a:lvl3pPr>
              <a:spcBef>
                <a:spcPts val="0"/>
              </a:spcBef>
              <a:buClr>
                <a:schemeClr val="lt1"/>
              </a:buClr>
              <a:defRPr>
                <a:solidFill>
                  <a:schemeClr val="lt1"/>
                </a:solidFill>
              </a:defRPr>
            </a:lvl3pPr>
            <a:lvl4pPr>
              <a:spcBef>
                <a:spcPts val="0"/>
              </a:spcBef>
              <a:buClr>
                <a:schemeClr val="lt1"/>
              </a:buClr>
              <a:defRPr>
                <a:solidFill>
                  <a:schemeClr val="lt1"/>
                </a:solidFill>
              </a:defRPr>
            </a:lvl4pPr>
            <a:lvl5pPr>
              <a:spcBef>
                <a:spcPts val="0"/>
              </a:spcBef>
              <a:buClr>
                <a:schemeClr val="lt1"/>
              </a:buClr>
              <a:defRPr>
                <a:solidFill>
                  <a:schemeClr val="lt1"/>
                </a:solidFill>
              </a:defRPr>
            </a:lvl5pPr>
            <a:lvl6pPr>
              <a:spcBef>
                <a:spcPts val="0"/>
              </a:spcBef>
              <a:buClr>
                <a:schemeClr val="lt1"/>
              </a:buClr>
              <a:defRPr>
                <a:solidFill>
                  <a:schemeClr val="lt1"/>
                </a:solidFill>
              </a:defRPr>
            </a:lvl6pPr>
            <a:lvl7pPr>
              <a:spcBef>
                <a:spcPts val="0"/>
              </a:spcBef>
              <a:buClr>
                <a:schemeClr val="lt1"/>
              </a:buClr>
              <a:defRPr>
                <a:solidFill>
                  <a:schemeClr val="lt1"/>
                </a:solidFill>
              </a:defRPr>
            </a:lvl7pPr>
            <a:lvl8pPr>
              <a:spcBef>
                <a:spcPts val="0"/>
              </a:spcBef>
              <a:buClr>
                <a:schemeClr val="lt1"/>
              </a:buClr>
              <a:defRPr>
                <a:solidFill>
                  <a:schemeClr val="lt1"/>
                </a:solidFill>
              </a:defRPr>
            </a:lvl8pPr>
            <a:lvl9pPr>
              <a:spcBef>
                <a:spcPts val="0"/>
              </a:spcBef>
              <a:buClr>
                <a:schemeClr val="lt1"/>
              </a:buClr>
              <a:defRPr>
                <a:solidFill>
                  <a:schemeClr val="lt1"/>
                </a:solidFill>
              </a:defRPr>
            </a:lvl9pPr>
          </a:lstStyle>
          <a:p/>
        </p:txBody>
      </p:sp>
      <p:sp>
        <p:nvSpPr>
          <p:cNvPr id="43" name="Shape 43"/>
          <p:cNvSpPr txBox="1"/>
          <p:nvPr>
            <p:ph idx="12" type="sldNum"/>
          </p:nvPr>
        </p:nvSpPr>
        <p:spPr>
          <a:xfrm>
            <a:off x="8490250" y="4681009"/>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44" name="Shape 44"/>
        <p:cNvGrpSpPr/>
        <p:nvPr/>
      </p:nvGrpSpPr>
      <p:grpSpPr>
        <a:xfrm>
          <a:off x="0" y="0"/>
          <a:ext cx="0" cy="0"/>
          <a:chOff x="0" y="0"/>
          <a:chExt cx="0" cy="0"/>
        </a:xfrm>
      </p:grpSpPr>
      <p:sp>
        <p:nvSpPr>
          <p:cNvPr id="45" name="Shape 45"/>
          <p:cNvSpPr txBox="1"/>
          <p:nvPr>
            <p:ph idx="1" type="body"/>
          </p:nvPr>
        </p:nvSpPr>
        <p:spPr>
          <a:xfrm>
            <a:off x="319500" y="4230575"/>
            <a:ext cx="5998800" cy="598799"/>
          </a:xfrm>
          <a:prstGeom prst="rect">
            <a:avLst/>
          </a:prstGeom>
        </p:spPr>
        <p:txBody>
          <a:bodyPr anchorCtr="0" anchor="ctr" bIns="91425" lIns="91425" rIns="91425" tIns="91425"/>
          <a:lstStyle>
            <a:lvl1pPr>
              <a:lnSpc>
                <a:spcPct val="100000"/>
              </a:lnSpc>
              <a:spcBef>
                <a:spcPts val="0"/>
              </a:spcBef>
              <a:spcAft>
                <a:spcPts val="0"/>
              </a:spcAft>
              <a:buNone/>
              <a:defRPr/>
            </a:lvl1pPr>
          </a:lstStyle>
          <a:p/>
        </p:txBody>
      </p:sp>
      <p:sp>
        <p:nvSpPr>
          <p:cNvPr id="46" name="Shape 46"/>
          <p:cNvSpPr txBox="1"/>
          <p:nvPr>
            <p:ph idx="12" type="sldNum"/>
          </p:nvPr>
        </p:nvSpPr>
        <p:spPr>
          <a:xfrm>
            <a:off x="8490250" y="4681009"/>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 name="Shape 4"/>
        <p:cNvGrpSpPr/>
        <p:nvPr/>
      </p:nvGrpSpPr>
      <p:grpSpPr>
        <a:xfrm>
          <a:off x="0" y="0"/>
          <a:ext cx="0" cy="0"/>
          <a:chOff x="0" y="0"/>
          <a:chExt cx="0" cy="0"/>
        </a:xfrm>
      </p:grpSpPr>
      <p:sp>
        <p:nvSpPr>
          <p:cNvPr id="5" name="Shape 5"/>
          <p:cNvSpPr txBox="1"/>
          <p:nvPr>
            <p:ph type="title"/>
          </p:nvPr>
        </p:nvSpPr>
        <p:spPr>
          <a:xfrm>
            <a:off x="311700" y="391350"/>
            <a:ext cx="8520599" cy="626100"/>
          </a:xfrm>
          <a:prstGeom prst="rect">
            <a:avLst/>
          </a:prstGeom>
          <a:noFill/>
          <a:ln>
            <a:noFill/>
          </a:ln>
        </p:spPr>
        <p:txBody>
          <a:bodyPr anchorCtr="0" anchor="t" bIns="91425" lIns="91425" rIns="91425" tIns="91425"/>
          <a:lstStyle>
            <a:lvl1pPr>
              <a:spcBef>
                <a:spcPts val="0"/>
              </a:spcBef>
              <a:buClr>
                <a:schemeClr val="dk1"/>
              </a:buClr>
              <a:buSzPct val="100000"/>
              <a:buFont typeface="Playfair Display"/>
              <a:buNone/>
              <a:defRPr b="1" sz="3200">
                <a:solidFill>
                  <a:schemeClr val="dk1"/>
                </a:solidFill>
                <a:latin typeface="Playfair Display"/>
                <a:ea typeface="Playfair Display"/>
                <a:cs typeface="Playfair Display"/>
                <a:sym typeface="Playfair Display"/>
              </a:defRPr>
            </a:lvl1pPr>
            <a:lvl2pPr>
              <a:spcBef>
                <a:spcPts val="0"/>
              </a:spcBef>
              <a:buClr>
                <a:schemeClr val="dk1"/>
              </a:buClr>
              <a:buSzPct val="100000"/>
              <a:buFont typeface="Playfair Display"/>
              <a:buNone/>
              <a:defRPr b="1" sz="3200">
                <a:solidFill>
                  <a:schemeClr val="dk1"/>
                </a:solidFill>
                <a:latin typeface="Playfair Display"/>
                <a:ea typeface="Playfair Display"/>
                <a:cs typeface="Playfair Display"/>
                <a:sym typeface="Playfair Display"/>
              </a:defRPr>
            </a:lvl2pPr>
            <a:lvl3pPr>
              <a:spcBef>
                <a:spcPts val="0"/>
              </a:spcBef>
              <a:buClr>
                <a:schemeClr val="dk1"/>
              </a:buClr>
              <a:buSzPct val="100000"/>
              <a:buFont typeface="Playfair Display"/>
              <a:buNone/>
              <a:defRPr b="1" sz="3200">
                <a:solidFill>
                  <a:schemeClr val="dk1"/>
                </a:solidFill>
                <a:latin typeface="Playfair Display"/>
                <a:ea typeface="Playfair Display"/>
                <a:cs typeface="Playfair Display"/>
                <a:sym typeface="Playfair Display"/>
              </a:defRPr>
            </a:lvl3pPr>
            <a:lvl4pPr>
              <a:spcBef>
                <a:spcPts val="0"/>
              </a:spcBef>
              <a:buClr>
                <a:schemeClr val="dk1"/>
              </a:buClr>
              <a:buSzPct val="100000"/>
              <a:buFont typeface="Playfair Display"/>
              <a:buNone/>
              <a:defRPr b="1" sz="3200">
                <a:solidFill>
                  <a:schemeClr val="dk1"/>
                </a:solidFill>
                <a:latin typeface="Playfair Display"/>
                <a:ea typeface="Playfair Display"/>
                <a:cs typeface="Playfair Display"/>
                <a:sym typeface="Playfair Display"/>
              </a:defRPr>
            </a:lvl4pPr>
            <a:lvl5pPr>
              <a:spcBef>
                <a:spcPts val="0"/>
              </a:spcBef>
              <a:buClr>
                <a:schemeClr val="dk1"/>
              </a:buClr>
              <a:buSzPct val="100000"/>
              <a:buFont typeface="Playfair Display"/>
              <a:buNone/>
              <a:defRPr b="1" sz="3200">
                <a:solidFill>
                  <a:schemeClr val="dk1"/>
                </a:solidFill>
                <a:latin typeface="Playfair Display"/>
                <a:ea typeface="Playfair Display"/>
                <a:cs typeface="Playfair Display"/>
                <a:sym typeface="Playfair Display"/>
              </a:defRPr>
            </a:lvl5pPr>
            <a:lvl6pPr>
              <a:spcBef>
                <a:spcPts val="0"/>
              </a:spcBef>
              <a:buClr>
                <a:schemeClr val="dk1"/>
              </a:buClr>
              <a:buSzPct val="100000"/>
              <a:buFont typeface="Playfair Display"/>
              <a:buNone/>
              <a:defRPr b="1" sz="3200">
                <a:solidFill>
                  <a:schemeClr val="dk1"/>
                </a:solidFill>
                <a:latin typeface="Playfair Display"/>
                <a:ea typeface="Playfair Display"/>
                <a:cs typeface="Playfair Display"/>
                <a:sym typeface="Playfair Display"/>
              </a:defRPr>
            </a:lvl6pPr>
            <a:lvl7pPr>
              <a:spcBef>
                <a:spcPts val="0"/>
              </a:spcBef>
              <a:buClr>
                <a:schemeClr val="dk1"/>
              </a:buClr>
              <a:buSzPct val="100000"/>
              <a:buFont typeface="Playfair Display"/>
              <a:buNone/>
              <a:defRPr b="1" sz="3200">
                <a:solidFill>
                  <a:schemeClr val="dk1"/>
                </a:solidFill>
                <a:latin typeface="Playfair Display"/>
                <a:ea typeface="Playfair Display"/>
                <a:cs typeface="Playfair Display"/>
                <a:sym typeface="Playfair Display"/>
              </a:defRPr>
            </a:lvl7pPr>
            <a:lvl8pPr>
              <a:spcBef>
                <a:spcPts val="0"/>
              </a:spcBef>
              <a:buClr>
                <a:schemeClr val="dk1"/>
              </a:buClr>
              <a:buSzPct val="100000"/>
              <a:buFont typeface="Playfair Display"/>
              <a:buNone/>
              <a:defRPr b="1" sz="3200">
                <a:solidFill>
                  <a:schemeClr val="dk1"/>
                </a:solidFill>
                <a:latin typeface="Playfair Display"/>
                <a:ea typeface="Playfair Display"/>
                <a:cs typeface="Playfair Display"/>
                <a:sym typeface="Playfair Display"/>
              </a:defRPr>
            </a:lvl8pPr>
            <a:lvl9pPr>
              <a:spcBef>
                <a:spcPts val="0"/>
              </a:spcBef>
              <a:buClr>
                <a:schemeClr val="dk1"/>
              </a:buClr>
              <a:buSzPct val="100000"/>
              <a:buFont typeface="Playfair Display"/>
              <a:buNone/>
              <a:defRPr b="1" sz="3200">
                <a:solidFill>
                  <a:schemeClr val="dk1"/>
                </a:solidFill>
                <a:latin typeface="Playfair Display"/>
                <a:ea typeface="Playfair Display"/>
                <a:cs typeface="Playfair Display"/>
                <a:sym typeface="Playfair Display"/>
              </a:defRPr>
            </a:lvl9pPr>
          </a:lstStyle>
          <a:p/>
        </p:txBody>
      </p:sp>
      <p:sp>
        <p:nvSpPr>
          <p:cNvPr id="6" name="Shape 6"/>
          <p:cNvSpPr txBox="1"/>
          <p:nvPr>
            <p:ph idx="1" type="body"/>
          </p:nvPr>
        </p:nvSpPr>
        <p:spPr>
          <a:xfrm>
            <a:off x="311700" y="1152475"/>
            <a:ext cx="8520599" cy="3416400"/>
          </a:xfrm>
          <a:prstGeom prst="rect">
            <a:avLst/>
          </a:prstGeom>
          <a:noFill/>
          <a:ln>
            <a:noFill/>
          </a:ln>
        </p:spPr>
        <p:txBody>
          <a:bodyPr anchorCtr="0" anchor="t" bIns="91425" lIns="91425" rIns="91425" tIns="91425"/>
          <a:lstStyle>
            <a:lvl1pPr>
              <a:lnSpc>
                <a:spcPct val="115000"/>
              </a:lnSpc>
              <a:spcBef>
                <a:spcPts val="0"/>
              </a:spcBef>
              <a:spcAft>
                <a:spcPts val="1600"/>
              </a:spcAft>
              <a:buClr>
                <a:schemeClr val="dk2"/>
              </a:buClr>
              <a:buSzPct val="100000"/>
              <a:buFont typeface="Lato"/>
              <a:defRPr sz="1800">
                <a:solidFill>
                  <a:schemeClr val="dk2"/>
                </a:solidFill>
                <a:latin typeface="Lato"/>
                <a:ea typeface="Lato"/>
                <a:cs typeface="Lato"/>
                <a:sym typeface="Lato"/>
              </a:defRPr>
            </a:lvl1pPr>
            <a:lvl2pPr>
              <a:lnSpc>
                <a:spcPct val="115000"/>
              </a:lnSpc>
              <a:spcBef>
                <a:spcPts val="0"/>
              </a:spcBef>
              <a:spcAft>
                <a:spcPts val="1600"/>
              </a:spcAft>
              <a:buClr>
                <a:schemeClr val="dk2"/>
              </a:buClr>
              <a:buFont typeface="Lato"/>
              <a:defRPr>
                <a:solidFill>
                  <a:schemeClr val="dk2"/>
                </a:solidFill>
                <a:latin typeface="Lato"/>
                <a:ea typeface="Lato"/>
                <a:cs typeface="Lato"/>
                <a:sym typeface="Lato"/>
              </a:defRPr>
            </a:lvl2pPr>
            <a:lvl3pPr>
              <a:lnSpc>
                <a:spcPct val="115000"/>
              </a:lnSpc>
              <a:spcBef>
                <a:spcPts val="0"/>
              </a:spcBef>
              <a:spcAft>
                <a:spcPts val="1600"/>
              </a:spcAft>
              <a:buClr>
                <a:schemeClr val="dk2"/>
              </a:buClr>
              <a:buFont typeface="Lato"/>
              <a:defRPr>
                <a:solidFill>
                  <a:schemeClr val="dk2"/>
                </a:solidFill>
                <a:latin typeface="Lato"/>
                <a:ea typeface="Lato"/>
                <a:cs typeface="Lato"/>
                <a:sym typeface="Lato"/>
              </a:defRPr>
            </a:lvl3pPr>
            <a:lvl4pPr>
              <a:lnSpc>
                <a:spcPct val="115000"/>
              </a:lnSpc>
              <a:spcBef>
                <a:spcPts val="0"/>
              </a:spcBef>
              <a:spcAft>
                <a:spcPts val="1600"/>
              </a:spcAft>
              <a:buClr>
                <a:schemeClr val="dk2"/>
              </a:buClr>
              <a:buFont typeface="Lato"/>
              <a:defRPr>
                <a:solidFill>
                  <a:schemeClr val="dk2"/>
                </a:solidFill>
                <a:latin typeface="Lato"/>
                <a:ea typeface="Lato"/>
                <a:cs typeface="Lato"/>
                <a:sym typeface="Lato"/>
              </a:defRPr>
            </a:lvl4pPr>
            <a:lvl5pPr>
              <a:lnSpc>
                <a:spcPct val="115000"/>
              </a:lnSpc>
              <a:spcBef>
                <a:spcPts val="0"/>
              </a:spcBef>
              <a:spcAft>
                <a:spcPts val="1600"/>
              </a:spcAft>
              <a:buClr>
                <a:schemeClr val="dk2"/>
              </a:buClr>
              <a:buFont typeface="Lato"/>
              <a:defRPr>
                <a:solidFill>
                  <a:schemeClr val="dk2"/>
                </a:solidFill>
                <a:latin typeface="Lato"/>
                <a:ea typeface="Lato"/>
                <a:cs typeface="Lato"/>
                <a:sym typeface="Lato"/>
              </a:defRPr>
            </a:lvl5pPr>
            <a:lvl6pPr>
              <a:lnSpc>
                <a:spcPct val="115000"/>
              </a:lnSpc>
              <a:spcBef>
                <a:spcPts val="0"/>
              </a:spcBef>
              <a:spcAft>
                <a:spcPts val="1600"/>
              </a:spcAft>
              <a:buClr>
                <a:schemeClr val="dk2"/>
              </a:buClr>
              <a:buFont typeface="Lato"/>
              <a:defRPr>
                <a:solidFill>
                  <a:schemeClr val="dk2"/>
                </a:solidFill>
                <a:latin typeface="Lato"/>
                <a:ea typeface="Lato"/>
                <a:cs typeface="Lato"/>
                <a:sym typeface="Lato"/>
              </a:defRPr>
            </a:lvl6pPr>
            <a:lvl7pPr>
              <a:lnSpc>
                <a:spcPct val="115000"/>
              </a:lnSpc>
              <a:spcBef>
                <a:spcPts val="0"/>
              </a:spcBef>
              <a:spcAft>
                <a:spcPts val="1600"/>
              </a:spcAft>
              <a:buClr>
                <a:schemeClr val="dk2"/>
              </a:buClr>
              <a:buFont typeface="Lato"/>
              <a:defRPr>
                <a:solidFill>
                  <a:schemeClr val="dk2"/>
                </a:solidFill>
                <a:latin typeface="Lato"/>
                <a:ea typeface="Lato"/>
                <a:cs typeface="Lato"/>
                <a:sym typeface="Lato"/>
              </a:defRPr>
            </a:lvl7pPr>
            <a:lvl8pPr>
              <a:lnSpc>
                <a:spcPct val="115000"/>
              </a:lnSpc>
              <a:spcBef>
                <a:spcPts val="0"/>
              </a:spcBef>
              <a:spcAft>
                <a:spcPts val="1600"/>
              </a:spcAft>
              <a:buClr>
                <a:schemeClr val="dk2"/>
              </a:buClr>
              <a:buFont typeface="Lato"/>
              <a:defRPr>
                <a:solidFill>
                  <a:schemeClr val="dk2"/>
                </a:solidFill>
                <a:latin typeface="Lato"/>
                <a:ea typeface="Lato"/>
                <a:cs typeface="Lato"/>
                <a:sym typeface="Lato"/>
              </a:defRPr>
            </a:lvl8pPr>
            <a:lvl9pPr>
              <a:lnSpc>
                <a:spcPct val="115000"/>
              </a:lnSpc>
              <a:spcBef>
                <a:spcPts val="0"/>
              </a:spcBef>
              <a:spcAft>
                <a:spcPts val="1600"/>
              </a:spcAft>
              <a:buClr>
                <a:schemeClr val="dk2"/>
              </a:buClr>
              <a:buFont typeface="Lato"/>
              <a:defRPr>
                <a:solidFill>
                  <a:schemeClr val="dk2"/>
                </a:solidFill>
                <a:latin typeface="Lato"/>
                <a:ea typeface="Lato"/>
                <a:cs typeface="Lato"/>
                <a:sym typeface="Lato"/>
              </a:defRPr>
            </a:lvl9pPr>
          </a:lstStyle>
          <a:p/>
        </p:txBody>
      </p:sp>
      <p:sp>
        <p:nvSpPr>
          <p:cNvPr id="7" name="Shape 7"/>
          <p:cNvSpPr txBox="1"/>
          <p:nvPr>
            <p:ph idx="12" type="sldNum"/>
          </p:nvPr>
        </p:nvSpPr>
        <p:spPr>
          <a:xfrm>
            <a:off x="8490250" y="4681009"/>
            <a:ext cx="548699" cy="393600"/>
          </a:xfrm>
          <a:prstGeom prst="rect">
            <a:avLst/>
          </a:prstGeom>
          <a:noFill/>
          <a:ln>
            <a:noFill/>
          </a:ln>
        </p:spPr>
        <p:txBody>
          <a:bodyPr anchorCtr="0" anchor="ctr" bIns="91425" lIns="91425" rIns="91425" tIns="91425">
            <a:noAutofit/>
          </a:bodyPr>
          <a:lstStyle/>
          <a:p>
            <a:pPr algn="r">
              <a:spcBef>
                <a:spcPts val="0"/>
              </a:spcBef>
              <a:buNone/>
            </a:pPr>
            <a:fld id="{00000000-1234-1234-1234-123412341234}" type="slidenum">
              <a:rPr lang="en" sz="1000">
                <a:solidFill>
                  <a:schemeClr val="dk2"/>
                </a:solidFill>
                <a:latin typeface="Lato"/>
                <a:ea typeface="Lato"/>
                <a:cs typeface="Lato"/>
                <a:sym typeface="Lato"/>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0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0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0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0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00.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4" name="Shape 54"/>
        <p:cNvGrpSpPr/>
        <p:nvPr/>
      </p:nvGrpSpPr>
      <p:grpSpPr>
        <a:xfrm>
          <a:off x="0" y="0"/>
          <a:ext cx="0" cy="0"/>
          <a:chOff x="0" y="0"/>
          <a:chExt cx="0" cy="0"/>
        </a:xfrm>
      </p:grpSpPr>
      <p:sp>
        <p:nvSpPr>
          <p:cNvPr id="55" name="Shape 55"/>
          <p:cNvSpPr txBox="1"/>
          <p:nvPr>
            <p:ph type="ctrTitle"/>
          </p:nvPr>
        </p:nvSpPr>
        <p:spPr>
          <a:xfrm>
            <a:off x="3096250" y="1627200"/>
            <a:ext cx="2951399" cy="1584300"/>
          </a:xfrm>
          <a:prstGeom prst="rect">
            <a:avLst/>
          </a:prstGeom>
        </p:spPr>
        <p:txBody>
          <a:bodyPr anchorCtr="0" anchor="ctr" bIns="91425" lIns="91425" rIns="91425" tIns="91425">
            <a:noAutofit/>
          </a:bodyPr>
          <a:lstStyle/>
          <a:p>
            <a:pPr>
              <a:spcBef>
                <a:spcPts val="0"/>
              </a:spcBef>
              <a:buNone/>
            </a:pPr>
            <a:r>
              <a:rPr lang="en"/>
              <a:t>Prototypes</a:t>
            </a:r>
          </a:p>
        </p:txBody>
      </p:sp>
      <p:sp>
        <p:nvSpPr>
          <p:cNvPr id="56" name="Shape 56"/>
          <p:cNvSpPr txBox="1"/>
          <p:nvPr>
            <p:ph idx="1" type="subTitle"/>
          </p:nvPr>
        </p:nvSpPr>
        <p:spPr>
          <a:xfrm>
            <a:off x="3096362" y="3266930"/>
            <a:ext cx="2951399" cy="701399"/>
          </a:xfrm>
          <a:prstGeom prst="rect">
            <a:avLst/>
          </a:prstGeom>
          <a:ln cap="flat" cmpd="sng" w="9525">
            <a:solidFill>
              <a:schemeClr val="lt1"/>
            </a:solidFill>
            <a:prstDash val="solid"/>
            <a:round/>
            <a:headEnd len="med" w="med" type="none"/>
            <a:tailEnd len="med" w="med" type="none"/>
          </a:ln>
        </p:spPr>
        <p:txBody>
          <a:bodyPr anchorCtr="0" anchor="b" bIns="91425" lIns="91425" rIns="91425" tIns="91425">
            <a:noAutofit/>
          </a:bodyPr>
          <a:lstStyle/>
          <a:p>
            <a:pPr rtl="0">
              <a:spcBef>
                <a:spcPts val="0"/>
              </a:spcBef>
              <a:buNone/>
            </a:pPr>
            <a:r>
              <a:rPr lang="en" sz="1400"/>
              <a:t>Manuel Torres, Jacqueline Lin, </a:t>
            </a:r>
          </a:p>
          <a:p>
            <a:pPr rtl="0">
              <a:spcBef>
                <a:spcPts val="0"/>
              </a:spcBef>
              <a:buNone/>
            </a:pPr>
            <a:r>
              <a:rPr lang="en" sz="1400"/>
              <a:t>Isaiah Brandt-Sims, Larry Lam</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2" name="Shape 112"/>
        <p:cNvGrpSpPr/>
        <p:nvPr/>
      </p:nvGrpSpPr>
      <p:grpSpPr>
        <a:xfrm>
          <a:off x="0" y="0"/>
          <a:ext cx="0" cy="0"/>
          <a:chOff x="0" y="0"/>
          <a:chExt cx="0" cy="0"/>
        </a:xfrm>
      </p:grpSpPr>
      <p:sp>
        <p:nvSpPr>
          <p:cNvPr id="113" name="Shape 113"/>
          <p:cNvSpPr txBox="1"/>
          <p:nvPr>
            <p:ph type="title"/>
          </p:nvPr>
        </p:nvSpPr>
        <p:spPr>
          <a:xfrm>
            <a:off x="311700" y="391350"/>
            <a:ext cx="8520599" cy="626100"/>
          </a:xfrm>
          <a:prstGeom prst="rect">
            <a:avLst/>
          </a:prstGeom>
        </p:spPr>
        <p:txBody>
          <a:bodyPr anchorCtr="0" anchor="t" bIns="91425" lIns="91425" rIns="91425" tIns="91425">
            <a:noAutofit/>
          </a:bodyPr>
          <a:lstStyle/>
          <a:p>
            <a:pPr>
              <a:spcBef>
                <a:spcPts val="0"/>
              </a:spcBef>
              <a:buNone/>
            </a:pPr>
            <a:r>
              <a:rPr lang="en"/>
              <a:t>Prototype #3</a:t>
            </a:r>
          </a:p>
        </p:txBody>
      </p:sp>
      <p:sp>
        <p:nvSpPr>
          <p:cNvPr id="114" name="Shape 114"/>
          <p:cNvSpPr txBox="1"/>
          <p:nvPr>
            <p:ph idx="1" type="body"/>
          </p:nvPr>
        </p:nvSpPr>
        <p:spPr>
          <a:xfrm>
            <a:off x="4631125" y="555575"/>
            <a:ext cx="4299600" cy="3735000"/>
          </a:xfrm>
          <a:prstGeom prst="rect">
            <a:avLst/>
          </a:prstGeom>
        </p:spPr>
        <p:txBody>
          <a:bodyPr anchorCtr="0" anchor="t" bIns="91425" lIns="91425" rIns="91425" tIns="91425">
            <a:noAutofit/>
          </a:bodyPr>
          <a:lstStyle/>
          <a:p>
            <a:pPr rtl="0">
              <a:lnSpc>
                <a:spcPct val="138000"/>
              </a:lnSpc>
              <a:spcBef>
                <a:spcPts val="0"/>
              </a:spcBef>
              <a:spcAft>
                <a:spcPts val="0"/>
              </a:spcAft>
              <a:buNone/>
            </a:pPr>
            <a:r>
              <a:rPr b="1" lang="en" sz="800">
                <a:solidFill>
                  <a:srgbClr val="000000"/>
                </a:solidFill>
                <a:latin typeface="Arial"/>
                <a:ea typeface="Arial"/>
                <a:cs typeface="Arial"/>
                <a:sym typeface="Arial"/>
              </a:rPr>
              <a:t>Assumptions:</a:t>
            </a:r>
            <a:r>
              <a:rPr lang="en" sz="800">
                <a:solidFill>
                  <a:srgbClr val="000000"/>
                </a:solidFill>
                <a:latin typeface="Arial"/>
                <a:ea typeface="Arial"/>
                <a:cs typeface="Arial"/>
                <a:sym typeface="Arial"/>
              </a:rPr>
              <a:t> That the user knows this is a food-based app and that it is meant to primarily obtain a certain type of ethnic food.</a:t>
            </a:r>
          </a:p>
          <a:p>
            <a:pPr rtl="0">
              <a:lnSpc>
                <a:spcPct val="138000"/>
              </a:lnSpc>
              <a:spcBef>
                <a:spcPts val="0"/>
              </a:spcBef>
              <a:spcAft>
                <a:spcPts val="0"/>
              </a:spcAft>
              <a:buNone/>
            </a:pPr>
            <a:r>
              <a:rPr b="1" lang="en" sz="800">
                <a:solidFill>
                  <a:srgbClr val="000000"/>
                </a:solidFill>
                <a:latin typeface="Arial"/>
                <a:ea typeface="Arial"/>
                <a:cs typeface="Arial"/>
                <a:sym typeface="Arial"/>
              </a:rPr>
              <a:t>How did you make the prototype?</a:t>
            </a:r>
            <a:r>
              <a:rPr lang="en" sz="800">
                <a:solidFill>
                  <a:srgbClr val="000000"/>
                </a:solidFill>
                <a:latin typeface="Arial"/>
                <a:ea typeface="Arial"/>
                <a:cs typeface="Arial"/>
                <a:sym typeface="Arial"/>
              </a:rPr>
              <a:t> A: Made it on a piece of paper.</a:t>
            </a:r>
          </a:p>
          <a:p>
            <a:pPr rtl="0">
              <a:lnSpc>
                <a:spcPct val="138000"/>
              </a:lnSpc>
              <a:spcBef>
                <a:spcPts val="0"/>
              </a:spcBef>
              <a:spcAft>
                <a:spcPts val="0"/>
              </a:spcAft>
              <a:buNone/>
            </a:pPr>
            <a:r>
              <a:rPr b="1" lang="en" sz="800">
                <a:solidFill>
                  <a:srgbClr val="000000"/>
                </a:solidFill>
                <a:latin typeface="Arial"/>
                <a:ea typeface="Arial"/>
                <a:cs typeface="Arial"/>
                <a:sym typeface="Arial"/>
              </a:rPr>
              <a:t>How did you test the prototype?</a:t>
            </a:r>
            <a:r>
              <a:rPr lang="en" sz="800">
                <a:solidFill>
                  <a:srgbClr val="000000"/>
                </a:solidFill>
                <a:latin typeface="Arial"/>
                <a:ea typeface="Arial"/>
                <a:cs typeface="Arial"/>
                <a:sym typeface="Arial"/>
              </a:rPr>
              <a:t> A: The user would go through the paper with post it notes covering each upcoming screen until they said they wanted to move on from what they were seeing (current screen). </a:t>
            </a:r>
          </a:p>
          <a:p>
            <a:pPr rtl="0">
              <a:lnSpc>
                <a:spcPct val="138000"/>
              </a:lnSpc>
              <a:spcBef>
                <a:spcPts val="0"/>
              </a:spcBef>
              <a:spcAft>
                <a:spcPts val="0"/>
              </a:spcAft>
              <a:buNone/>
            </a:pPr>
            <a:r>
              <a:rPr b="1" lang="en" sz="800">
                <a:solidFill>
                  <a:srgbClr val="000000"/>
                </a:solidFill>
                <a:latin typeface="Arial"/>
                <a:ea typeface="Arial"/>
                <a:cs typeface="Arial"/>
                <a:sym typeface="Arial"/>
              </a:rPr>
              <a:t>What worked? </a:t>
            </a:r>
            <a:r>
              <a:rPr lang="en" sz="800">
                <a:solidFill>
                  <a:srgbClr val="000000"/>
                </a:solidFill>
                <a:latin typeface="Arial"/>
                <a:ea typeface="Arial"/>
                <a:cs typeface="Arial"/>
                <a:sym typeface="Arial"/>
              </a:rPr>
              <a:t>A: Having the user think of what the screen was showing and observing what their initial reactions. Making it very simple and minimalist allow to observe the really rough interpretation of the product, the user had a very streamed presentation of the product it.</a:t>
            </a:r>
          </a:p>
          <a:p>
            <a:pPr rtl="0">
              <a:lnSpc>
                <a:spcPct val="138000"/>
              </a:lnSpc>
              <a:spcBef>
                <a:spcPts val="0"/>
              </a:spcBef>
              <a:spcAft>
                <a:spcPts val="0"/>
              </a:spcAft>
              <a:buNone/>
            </a:pPr>
            <a:r>
              <a:rPr b="1" lang="en" sz="800">
                <a:solidFill>
                  <a:srgbClr val="000000"/>
                </a:solidFill>
                <a:latin typeface="Arial"/>
                <a:ea typeface="Arial"/>
                <a:cs typeface="Arial"/>
                <a:sym typeface="Arial"/>
              </a:rPr>
              <a:t>What didn’t?</a:t>
            </a:r>
            <a:r>
              <a:rPr lang="en" sz="800">
                <a:solidFill>
                  <a:srgbClr val="000000"/>
                </a:solidFill>
                <a:latin typeface="Arial"/>
                <a:ea typeface="Arial"/>
                <a:cs typeface="Arial"/>
                <a:sym typeface="Arial"/>
              </a:rPr>
              <a:t> A: Having not as much interactional guidelines, led to the user having trouble thinking what was supposed to happen next or navigate the service.</a:t>
            </a:r>
          </a:p>
          <a:p>
            <a:pPr rtl="0">
              <a:lnSpc>
                <a:spcPct val="138000"/>
              </a:lnSpc>
              <a:spcBef>
                <a:spcPts val="0"/>
              </a:spcBef>
              <a:spcAft>
                <a:spcPts val="0"/>
              </a:spcAft>
              <a:buNone/>
            </a:pPr>
            <a:r>
              <a:rPr b="1" lang="en" sz="800">
                <a:solidFill>
                  <a:srgbClr val="000000"/>
                </a:solidFill>
                <a:latin typeface="Arial"/>
                <a:ea typeface="Arial"/>
                <a:cs typeface="Arial"/>
                <a:sym typeface="Arial"/>
              </a:rPr>
              <a:t>What did you learn?</a:t>
            </a:r>
            <a:r>
              <a:rPr lang="en" sz="800">
                <a:solidFill>
                  <a:srgbClr val="000000"/>
                </a:solidFill>
                <a:latin typeface="Arial"/>
                <a:ea typeface="Arial"/>
                <a:cs typeface="Arial"/>
                <a:sym typeface="Arial"/>
              </a:rPr>
              <a:t> A: That the idea of the product was passed on well, that this is some type of service where you get food and reserve it, and pay a fee for it and generally should obtain happiness from it. </a:t>
            </a:r>
          </a:p>
          <a:p>
            <a:pPr rtl="0">
              <a:lnSpc>
                <a:spcPct val="138000"/>
              </a:lnSpc>
              <a:spcBef>
                <a:spcPts val="0"/>
              </a:spcBef>
              <a:spcAft>
                <a:spcPts val="0"/>
              </a:spcAft>
              <a:buNone/>
            </a:pPr>
            <a:r>
              <a:rPr lang="en" sz="800">
                <a:solidFill>
                  <a:srgbClr val="000000"/>
                </a:solidFill>
                <a:latin typeface="Arial"/>
                <a:ea typeface="Arial"/>
                <a:cs typeface="Arial"/>
                <a:sym typeface="Arial"/>
              </a:rPr>
              <a:t>That the idea that this is supposed to be a comfort food type service or that it is supposed to help you remember home isn't that intuitive, there needs to be more focus on that aspect..</a:t>
            </a:r>
          </a:p>
          <a:p>
            <a:pPr rtl="0">
              <a:lnSpc>
                <a:spcPct val="138000"/>
              </a:lnSpc>
              <a:spcBef>
                <a:spcPts val="0"/>
              </a:spcBef>
              <a:spcAft>
                <a:spcPts val="0"/>
              </a:spcAft>
              <a:buNone/>
            </a:pPr>
            <a:r>
              <a:rPr b="1" lang="en" sz="800">
                <a:solidFill>
                  <a:srgbClr val="000000"/>
                </a:solidFill>
                <a:latin typeface="Arial"/>
                <a:ea typeface="Arial"/>
                <a:cs typeface="Arial"/>
                <a:sym typeface="Arial"/>
              </a:rPr>
              <a:t>Was the assumption valid? </a:t>
            </a:r>
            <a:r>
              <a:rPr lang="en" sz="800">
                <a:solidFill>
                  <a:srgbClr val="000000"/>
                </a:solidFill>
                <a:latin typeface="Arial"/>
                <a:ea typeface="Arial"/>
                <a:cs typeface="Arial"/>
                <a:sym typeface="Arial"/>
              </a:rPr>
              <a:t>A: The assumption that this is a food based app yes because that was very easy to understand from the prototype, the idea that is about obtaining a specific type of ethnic food relating to home-cooked meals no because it is hard to show that without actually telling the user.</a:t>
            </a:r>
          </a:p>
          <a:p>
            <a:pPr rtl="0">
              <a:lnSpc>
                <a:spcPct val="138000"/>
              </a:lnSpc>
              <a:spcBef>
                <a:spcPts val="0"/>
              </a:spcBef>
              <a:spcAft>
                <a:spcPts val="0"/>
              </a:spcAft>
              <a:buNone/>
            </a:pPr>
            <a:r>
              <a:rPr b="1" lang="en" sz="800">
                <a:solidFill>
                  <a:srgbClr val="000000"/>
                </a:solidFill>
                <a:latin typeface="Arial"/>
                <a:ea typeface="Arial"/>
                <a:cs typeface="Arial"/>
                <a:sym typeface="Arial"/>
              </a:rPr>
              <a:t>Any new assumptions that emerged? </a:t>
            </a:r>
            <a:r>
              <a:rPr lang="en" sz="800">
                <a:solidFill>
                  <a:srgbClr val="000000"/>
                </a:solidFill>
                <a:latin typeface="Arial"/>
                <a:ea typeface="Arial"/>
                <a:cs typeface="Arial"/>
                <a:sym typeface="Arial"/>
              </a:rPr>
              <a:t>A: That people are interested in this kind of service and that they would be willing to pay for it.</a:t>
            </a:r>
          </a:p>
          <a:p>
            <a:pPr rtl="0">
              <a:spcBef>
                <a:spcPts val="0"/>
              </a:spcBef>
              <a:buNone/>
            </a:pPr>
            <a:r>
              <a:rPr lang="en"/>
              <a:t> </a:t>
            </a:r>
          </a:p>
        </p:txBody>
      </p:sp>
      <p:pic>
        <p:nvPicPr>
          <p:cNvPr id="115" name="Shape 115"/>
          <p:cNvPicPr preferRelativeResize="0"/>
          <p:nvPr/>
        </p:nvPicPr>
        <p:blipFill rotWithShape="1">
          <a:blip r:embed="rId3">
            <a:alphaModFix/>
          </a:blip>
          <a:srcRect b="32450" l="0" r="0" t="0"/>
          <a:stretch/>
        </p:blipFill>
        <p:spPr>
          <a:xfrm>
            <a:off x="311700" y="1110150"/>
            <a:ext cx="4220874" cy="3553822"/>
          </a:xfrm>
          <a:prstGeom prst="rect">
            <a:avLst/>
          </a:prstGeom>
          <a:noFill/>
          <a:ln>
            <a:noFill/>
          </a:ln>
        </p:spPr>
      </p:pic>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9" name="Shape 119"/>
        <p:cNvGrpSpPr/>
        <p:nvPr/>
      </p:nvGrpSpPr>
      <p:grpSpPr>
        <a:xfrm>
          <a:off x="0" y="0"/>
          <a:ext cx="0" cy="0"/>
          <a:chOff x="0" y="0"/>
          <a:chExt cx="0" cy="0"/>
        </a:xfrm>
      </p:grpSpPr>
      <p:sp>
        <p:nvSpPr>
          <p:cNvPr id="120" name="Shape 120"/>
          <p:cNvSpPr txBox="1"/>
          <p:nvPr>
            <p:ph type="title"/>
          </p:nvPr>
        </p:nvSpPr>
        <p:spPr>
          <a:xfrm>
            <a:off x="311700" y="391350"/>
            <a:ext cx="8520599" cy="626100"/>
          </a:xfrm>
          <a:prstGeom prst="rect">
            <a:avLst/>
          </a:prstGeom>
        </p:spPr>
        <p:txBody>
          <a:bodyPr anchorCtr="0" anchor="t" bIns="91425" lIns="91425" rIns="91425" tIns="91425">
            <a:noAutofit/>
          </a:bodyPr>
          <a:lstStyle/>
          <a:p>
            <a:pPr>
              <a:spcBef>
                <a:spcPts val="0"/>
              </a:spcBef>
              <a:buNone/>
            </a:pPr>
            <a:r>
              <a:rPr lang="en"/>
              <a:t>Best Prototype</a:t>
            </a:r>
          </a:p>
        </p:txBody>
      </p:sp>
      <p:sp>
        <p:nvSpPr>
          <p:cNvPr id="121" name="Shape 121"/>
          <p:cNvSpPr txBox="1"/>
          <p:nvPr>
            <p:ph idx="1" type="body"/>
          </p:nvPr>
        </p:nvSpPr>
        <p:spPr>
          <a:xfrm>
            <a:off x="311700" y="1152475"/>
            <a:ext cx="8520599" cy="3416400"/>
          </a:xfrm>
          <a:prstGeom prst="rect">
            <a:avLst/>
          </a:prstGeom>
        </p:spPr>
        <p:txBody>
          <a:bodyPr anchorCtr="0" anchor="t" bIns="91425" lIns="91425" rIns="91425" tIns="91425">
            <a:noAutofit/>
          </a:bodyPr>
          <a:lstStyle/>
          <a:p>
            <a:pPr rtl="0">
              <a:spcBef>
                <a:spcPts val="0"/>
              </a:spcBef>
              <a:buNone/>
            </a:pPr>
            <a:r>
              <a:rPr lang="en"/>
              <a:t>Prototype #2 was most developed, both aesthetically speaking and in quantity of choices tested.</a:t>
            </a:r>
          </a:p>
          <a:p>
            <a:pPr rtl="0">
              <a:spcBef>
                <a:spcPts val="0"/>
              </a:spcBef>
              <a:buNone/>
            </a:pPr>
            <a:r>
              <a:rPr lang="en"/>
              <a:t>We are still more open towards development, we just know what features we really want but still exploring the UI/UX interface.</a:t>
            </a:r>
          </a:p>
          <a:p>
            <a:pPr>
              <a:spcBef>
                <a:spcPts val="0"/>
              </a:spcBef>
              <a:buNone/>
            </a:pPr>
            <a:r>
              <a:rPr lang="en"/>
              <a:t>All prototypes gathered great feedbacks though!</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0" name="Shape 60"/>
        <p:cNvGrpSpPr/>
        <p:nvPr/>
      </p:nvGrpSpPr>
      <p:grpSpPr>
        <a:xfrm>
          <a:off x="0" y="0"/>
          <a:ext cx="0" cy="0"/>
          <a:chOff x="0" y="0"/>
          <a:chExt cx="0" cy="0"/>
        </a:xfrm>
      </p:grpSpPr>
      <p:sp>
        <p:nvSpPr>
          <p:cNvPr id="61" name="Shape 61"/>
          <p:cNvSpPr txBox="1"/>
          <p:nvPr>
            <p:ph type="title"/>
          </p:nvPr>
        </p:nvSpPr>
        <p:spPr>
          <a:xfrm>
            <a:off x="311700" y="391350"/>
            <a:ext cx="8520599" cy="626100"/>
          </a:xfrm>
          <a:prstGeom prst="rect">
            <a:avLst/>
          </a:prstGeom>
        </p:spPr>
        <p:txBody>
          <a:bodyPr anchorCtr="0" anchor="t" bIns="91425" lIns="91425" rIns="91425" tIns="91425">
            <a:noAutofit/>
          </a:bodyPr>
          <a:lstStyle/>
          <a:p>
            <a:pPr>
              <a:spcBef>
                <a:spcPts val="0"/>
              </a:spcBef>
              <a:buNone/>
            </a:pPr>
            <a:r>
              <a:rPr lang="en"/>
              <a:t>Problem Domain</a:t>
            </a:r>
          </a:p>
        </p:txBody>
      </p:sp>
      <p:sp>
        <p:nvSpPr>
          <p:cNvPr id="62" name="Shape 62"/>
          <p:cNvSpPr txBox="1"/>
          <p:nvPr>
            <p:ph idx="1" type="body"/>
          </p:nvPr>
        </p:nvSpPr>
        <p:spPr>
          <a:xfrm>
            <a:off x="311700" y="1152475"/>
            <a:ext cx="8520599" cy="3416400"/>
          </a:xfrm>
          <a:prstGeom prst="rect">
            <a:avLst/>
          </a:prstGeom>
        </p:spPr>
        <p:txBody>
          <a:bodyPr anchorCtr="0" anchor="t" bIns="91425" lIns="91425" rIns="91425" tIns="91425">
            <a:noAutofit/>
          </a:bodyPr>
          <a:lstStyle/>
          <a:p>
            <a:pPr rtl="0">
              <a:spcBef>
                <a:spcPts val="0"/>
              </a:spcBef>
              <a:buNone/>
            </a:pPr>
            <a:r>
              <a:rPr lang="en">
                <a:solidFill>
                  <a:schemeClr val="dk1"/>
                </a:solidFill>
              </a:rPr>
              <a:t>Our problem domain in particular is the theme of missing home. </a:t>
            </a:r>
          </a:p>
          <a:p>
            <a:pPr rtl="0">
              <a:spcBef>
                <a:spcPts val="0"/>
              </a:spcBef>
              <a:buNone/>
            </a:pPr>
            <a:r>
              <a:rPr lang="en">
                <a:solidFill>
                  <a:schemeClr val="dk1"/>
                </a:solidFill>
              </a:rPr>
              <a:t>In particular, we were interested in discovering how people of different demographics felt about home. </a:t>
            </a:r>
          </a:p>
          <a:p>
            <a:pPr>
              <a:spcBef>
                <a:spcPts val="0"/>
              </a:spcBef>
              <a:buNone/>
            </a:pPr>
            <a:r>
              <a:rPr lang="en">
                <a:solidFill>
                  <a:schemeClr val="dk1"/>
                </a:solidFill>
              </a:rPr>
              <a:t>In terms of how this relates to sharing, we feel that people can help each other by sharing their knowledge about food with members of their culture.</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6" name="Shape 66"/>
        <p:cNvGrpSpPr/>
        <p:nvPr/>
      </p:nvGrpSpPr>
      <p:grpSpPr>
        <a:xfrm>
          <a:off x="0" y="0"/>
          <a:ext cx="0" cy="0"/>
          <a:chOff x="0" y="0"/>
          <a:chExt cx="0" cy="0"/>
        </a:xfrm>
      </p:grpSpPr>
      <p:sp>
        <p:nvSpPr>
          <p:cNvPr id="67" name="Shape 67"/>
          <p:cNvSpPr txBox="1"/>
          <p:nvPr>
            <p:ph type="title"/>
          </p:nvPr>
        </p:nvSpPr>
        <p:spPr>
          <a:xfrm>
            <a:off x="311700" y="391350"/>
            <a:ext cx="8520599" cy="626100"/>
          </a:xfrm>
          <a:prstGeom prst="rect">
            <a:avLst/>
          </a:prstGeom>
        </p:spPr>
        <p:txBody>
          <a:bodyPr anchorCtr="0" anchor="t" bIns="91425" lIns="91425" rIns="91425" tIns="91425">
            <a:noAutofit/>
          </a:bodyPr>
          <a:lstStyle/>
          <a:p>
            <a:pPr>
              <a:spcBef>
                <a:spcPts val="0"/>
              </a:spcBef>
              <a:buNone/>
            </a:pPr>
            <a:r>
              <a:rPr lang="en"/>
              <a:t>Previous POVs</a:t>
            </a:r>
          </a:p>
        </p:txBody>
      </p:sp>
      <p:sp>
        <p:nvSpPr>
          <p:cNvPr id="68" name="Shape 68"/>
          <p:cNvSpPr txBox="1"/>
          <p:nvPr>
            <p:ph idx="1" type="body"/>
          </p:nvPr>
        </p:nvSpPr>
        <p:spPr>
          <a:xfrm>
            <a:off x="311700" y="1152475"/>
            <a:ext cx="8520599" cy="3416400"/>
          </a:xfrm>
          <a:prstGeom prst="rect">
            <a:avLst/>
          </a:prstGeom>
        </p:spPr>
        <p:txBody>
          <a:bodyPr anchorCtr="0" anchor="t" bIns="91425" lIns="91425" rIns="91425" tIns="91425">
            <a:noAutofit/>
          </a:bodyPr>
          <a:lstStyle/>
          <a:p>
            <a:pPr rtl="0">
              <a:spcBef>
                <a:spcPts val="0"/>
              </a:spcBef>
              <a:buNone/>
            </a:pPr>
            <a:r>
              <a:rPr lang="en"/>
              <a:t>We met Cindy, we were amazed to find out how often she contacted her parents, it would be game changing to bring her parents with her on every trip.</a:t>
            </a:r>
          </a:p>
          <a:p>
            <a:pPr rtl="0">
              <a:spcBef>
                <a:spcPts val="0"/>
              </a:spcBef>
              <a:buNone/>
            </a:pPr>
            <a:r>
              <a:rPr lang="en"/>
              <a:t>We met Jacob, we were amazed to find out how much he checked on his family, it would be game changing to help him monitor relatives back home.</a:t>
            </a:r>
          </a:p>
          <a:p>
            <a:pPr rtl="0">
              <a:spcBef>
                <a:spcPts val="0"/>
              </a:spcBef>
              <a:buNone/>
            </a:pPr>
            <a:r>
              <a:rPr lang="en"/>
              <a:t>We met Bryon, we were amazed to find out how alienated he felt in his new home, it would be game changing to bring his sense of home to every new place he moves to.</a:t>
            </a:r>
          </a:p>
          <a:p>
            <a:pPr rtl="0">
              <a:spcBef>
                <a:spcPts val="0"/>
              </a:spcBef>
              <a:buNone/>
            </a:pPr>
            <a:r>
              <a:t/>
            </a:r>
            <a:endParaRPr/>
          </a:p>
          <a:p>
            <a:pPr rtl="0">
              <a:spcBef>
                <a:spcPts val="0"/>
              </a:spcBef>
              <a:buNone/>
            </a:pPr>
            <a:r>
              <a:t/>
            </a:r>
            <a:endParaRPr/>
          </a:p>
          <a:p>
            <a:pPr rtl="0">
              <a:spcBef>
                <a:spcPts val="0"/>
              </a:spcBef>
              <a:buNone/>
            </a:pPr>
            <a:r>
              <a:t/>
            </a:r>
            <a:endParaRPr/>
          </a:p>
          <a:p>
            <a:pPr>
              <a:spcBef>
                <a:spcPts val="0"/>
              </a:spcBef>
              <a:buNone/>
            </a:pPr>
            <a:r>
              <a:t/>
            </a:r>
            <a:endParaRP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2" name="Shape 72"/>
        <p:cNvGrpSpPr/>
        <p:nvPr/>
      </p:nvGrpSpPr>
      <p:grpSpPr>
        <a:xfrm>
          <a:off x="0" y="0"/>
          <a:ext cx="0" cy="0"/>
          <a:chOff x="0" y="0"/>
          <a:chExt cx="0" cy="0"/>
        </a:xfrm>
      </p:grpSpPr>
      <p:sp>
        <p:nvSpPr>
          <p:cNvPr id="73" name="Shape 73"/>
          <p:cNvSpPr txBox="1"/>
          <p:nvPr>
            <p:ph type="title"/>
          </p:nvPr>
        </p:nvSpPr>
        <p:spPr>
          <a:xfrm>
            <a:off x="311700" y="391350"/>
            <a:ext cx="8520599" cy="626100"/>
          </a:xfrm>
          <a:prstGeom prst="rect">
            <a:avLst/>
          </a:prstGeom>
        </p:spPr>
        <p:txBody>
          <a:bodyPr anchorCtr="0" anchor="t" bIns="91425" lIns="91425" rIns="91425" tIns="91425">
            <a:noAutofit/>
          </a:bodyPr>
          <a:lstStyle/>
          <a:p>
            <a:pPr>
              <a:spcBef>
                <a:spcPts val="0"/>
              </a:spcBef>
              <a:buNone/>
            </a:pPr>
            <a:r>
              <a:rPr lang="en"/>
              <a:t>New Interviews</a:t>
            </a:r>
          </a:p>
        </p:txBody>
      </p:sp>
      <p:sp>
        <p:nvSpPr>
          <p:cNvPr id="74" name="Shape 74"/>
          <p:cNvSpPr txBox="1"/>
          <p:nvPr>
            <p:ph idx="1" type="body"/>
          </p:nvPr>
        </p:nvSpPr>
        <p:spPr>
          <a:xfrm>
            <a:off x="311700" y="1152475"/>
            <a:ext cx="8520599" cy="3416400"/>
          </a:xfrm>
          <a:prstGeom prst="rect">
            <a:avLst/>
          </a:prstGeom>
        </p:spPr>
        <p:txBody>
          <a:bodyPr anchorCtr="0" anchor="t" bIns="91425" lIns="91425" rIns="91425" tIns="91425">
            <a:noAutofit/>
          </a:bodyPr>
          <a:lstStyle/>
          <a:p>
            <a:pPr rtl="0">
              <a:spcBef>
                <a:spcPts val="0"/>
              </a:spcBef>
              <a:buNone/>
            </a:pPr>
            <a:r>
              <a:rPr lang="en"/>
              <a:t>William - Comfortable being away from home, regularly talks to parents and childhood friends.</a:t>
            </a:r>
          </a:p>
          <a:p>
            <a:pPr rtl="0">
              <a:spcBef>
                <a:spcPts val="0"/>
              </a:spcBef>
              <a:buNone/>
            </a:pPr>
            <a:r>
              <a:rPr lang="en"/>
              <a:t>Felipe - Expressed little sentiment about missing home aside from the typical responses and was surprised to hear that about his disdain for his community, his nationality is a big part of his identity.</a:t>
            </a:r>
          </a:p>
          <a:p>
            <a:pPr>
              <a:spcBef>
                <a:spcPts val="0"/>
              </a:spcBef>
              <a:buNone/>
            </a:pPr>
            <a:r>
              <a:rPr lang="en"/>
              <a:t>Jake - He moved places constantly, misses his family, people create his home environment.</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8" name="Shape 78"/>
        <p:cNvGrpSpPr/>
        <p:nvPr/>
      </p:nvGrpSpPr>
      <p:grpSpPr>
        <a:xfrm>
          <a:off x="0" y="0"/>
          <a:ext cx="0" cy="0"/>
          <a:chOff x="0" y="0"/>
          <a:chExt cx="0" cy="0"/>
        </a:xfrm>
      </p:grpSpPr>
      <p:sp>
        <p:nvSpPr>
          <p:cNvPr id="79" name="Shape 79"/>
          <p:cNvSpPr txBox="1"/>
          <p:nvPr>
            <p:ph type="title"/>
          </p:nvPr>
        </p:nvSpPr>
        <p:spPr>
          <a:xfrm>
            <a:off x="311700" y="391350"/>
            <a:ext cx="8520599" cy="626100"/>
          </a:xfrm>
          <a:prstGeom prst="rect">
            <a:avLst/>
          </a:prstGeom>
        </p:spPr>
        <p:txBody>
          <a:bodyPr anchorCtr="0" anchor="t" bIns="91425" lIns="91425" rIns="91425" tIns="91425">
            <a:noAutofit/>
          </a:bodyPr>
          <a:lstStyle/>
          <a:p>
            <a:pPr>
              <a:spcBef>
                <a:spcPts val="0"/>
              </a:spcBef>
              <a:buNone/>
            </a:pPr>
            <a:r>
              <a:rPr lang="en"/>
              <a:t>Revised POVs</a:t>
            </a:r>
          </a:p>
        </p:txBody>
      </p:sp>
      <p:sp>
        <p:nvSpPr>
          <p:cNvPr id="80" name="Shape 80"/>
          <p:cNvSpPr txBox="1"/>
          <p:nvPr>
            <p:ph idx="1" type="body"/>
          </p:nvPr>
        </p:nvSpPr>
        <p:spPr>
          <a:xfrm>
            <a:off x="311700" y="1152475"/>
            <a:ext cx="8520599" cy="3416400"/>
          </a:xfrm>
          <a:prstGeom prst="rect">
            <a:avLst/>
          </a:prstGeom>
        </p:spPr>
        <p:txBody>
          <a:bodyPr anchorCtr="0" anchor="t" bIns="91425" lIns="91425" rIns="91425" tIns="91425">
            <a:noAutofit/>
          </a:bodyPr>
          <a:lstStyle/>
          <a:p>
            <a:pPr rtl="0">
              <a:spcBef>
                <a:spcPts val="0"/>
              </a:spcBef>
              <a:buNone/>
            </a:pPr>
            <a:r>
              <a:rPr lang="en"/>
              <a:t>We met a college student named William, and we we were surprised to find that he doesn’t miss home yet enjoys telling stories about home. It would be game changing to help students become as comfortable as William being away.</a:t>
            </a:r>
          </a:p>
          <a:p>
            <a:pPr rtl="0">
              <a:spcBef>
                <a:spcPts val="0"/>
              </a:spcBef>
              <a:buNone/>
            </a:pPr>
            <a:r>
              <a:rPr lang="en"/>
              <a:t>We met an international student named Felipe, and we were surprised to find that he calls his family every day to make sure they are safe. It would be game changing to help family members monitor each other’s safety remotely.</a:t>
            </a:r>
          </a:p>
          <a:p>
            <a:pPr>
              <a:spcBef>
                <a:spcPts val="0"/>
              </a:spcBef>
              <a:buNone/>
            </a:pPr>
            <a:r>
              <a:rPr lang="en"/>
              <a:t>We met Jake, who has moved around a lot before college, and we were surprised to find that he often misses sleep due to homesickness. It would be game changing to comfort him when he is homesick.</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4" name="Shape 84"/>
        <p:cNvGrpSpPr/>
        <p:nvPr/>
      </p:nvGrpSpPr>
      <p:grpSpPr>
        <a:xfrm>
          <a:off x="0" y="0"/>
          <a:ext cx="0" cy="0"/>
          <a:chOff x="0" y="0"/>
          <a:chExt cx="0" cy="0"/>
        </a:xfrm>
      </p:grpSpPr>
      <p:sp>
        <p:nvSpPr>
          <p:cNvPr id="85" name="Shape 85"/>
          <p:cNvSpPr txBox="1"/>
          <p:nvPr>
            <p:ph type="title"/>
          </p:nvPr>
        </p:nvSpPr>
        <p:spPr>
          <a:xfrm>
            <a:off x="311700" y="391350"/>
            <a:ext cx="8520599" cy="626100"/>
          </a:xfrm>
          <a:prstGeom prst="rect">
            <a:avLst/>
          </a:prstGeom>
        </p:spPr>
        <p:txBody>
          <a:bodyPr anchorCtr="0" anchor="t" bIns="91425" lIns="91425" rIns="91425" tIns="91425">
            <a:noAutofit/>
          </a:bodyPr>
          <a:lstStyle/>
          <a:p>
            <a:pPr>
              <a:spcBef>
                <a:spcPts val="0"/>
              </a:spcBef>
              <a:buNone/>
            </a:pPr>
            <a:r>
              <a:rPr lang="en"/>
              <a:t>3 HMW Statements</a:t>
            </a:r>
          </a:p>
        </p:txBody>
      </p:sp>
      <p:sp>
        <p:nvSpPr>
          <p:cNvPr id="86" name="Shape 86"/>
          <p:cNvSpPr txBox="1"/>
          <p:nvPr>
            <p:ph idx="1" type="body"/>
          </p:nvPr>
        </p:nvSpPr>
        <p:spPr>
          <a:xfrm>
            <a:off x="311700" y="1152475"/>
            <a:ext cx="8520599" cy="3416400"/>
          </a:xfrm>
          <a:prstGeom prst="rect">
            <a:avLst/>
          </a:prstGeom>
        </p:spPr>
        <p:txBody>
          <a:bodyPr anchorCtr="0" anchor="t" bIns="91425" lIns="91425" rIns="91425" tIns="91425">
            <a:noAutofit/>
          </a:bodyPr>
          <a:lstStyle/>
          <a:p>
            <a:pPr rtl="0">
              <a:spcBef>
                <a:spcPts val="0"/>
              </a:spcBef>
              <a:buNone/>
            </a:pPr>
            <a:r>
              <a:rPr lang="en"/>
              <a:t>How might we preserve and build family history and traditions?</a:t>
            </a:r>
          </a:p>
          <a:p>
            <a:pPr rtl="0">
              <a:spcBef>
                <a:spcPts val="0"/>
              </a:spcBef>
              <a:buNone/>
            </a:pPr>
            <a:r>
              <a:rPr lang="en"/>
              <a:t>How might we inject smiles and laughter into people’s lives?</a:t>
            </a:r>
          </a:p>
          <a:p>
            <a:pPr rtl="0">
              <a:spcBef>
                <a:spcPts val="0"/>
              </a:spcBef>
              <a:buNone/>
            </a:pPr>
            <a:r>
              <a:rPr lang="en"/>
              <a:t>How might we recreate the physical embrace of someone for comfort?</a:t>
            </a:r>
          </a:p>
          <a:p>
            <a:pPr>
              <a:spcBef>
                <a:spcPts val="0"/>
              </a:spcBef>
              <a:buNone/>
            </a:pPr>
            <a:r>
              <a:t/>
            </a:r>
            <a:endParaRPr/>
          </a:p>
        </p:txBody>
      </p:sp>
      <p:pic>
        <p:nvPicPr>
          <p:cNvPr id="87" name="Shape 87"/>
          <p:cNvPicPr preferRelativeResize="0"/>
          <p:nvPr/>
        </p:nvPicPr>
        <p:blipFill rotWithShape="1">
          <a:blip r:embed="rId3">
            <a:alphaModFix/>
          </a:blip>
          <a:srcRect b="27033" l="1712" r="1528" t="28765"/>
          <a:stretch/>
        </p:blipFill>
        <p:spPr>
          <a:xfrm>
            <a:off x="422900" y="2780250"/>
            <a:ext cx="6635573" cy="2273647"/>
          </a:xfrm>
          <a:prstGeom prst="rect">
            <a:avLst/>
          </a:prstGeom>
          <a:noFill/>
          <a:ln>
            <a:noFill/>
          </a:ln>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1" name="Shape 91"/>
        <p:cNvGrpSpPr/>
        <p:nvPr/>
      </p:nvGrpSpPr>
      <p:grpSpPr>
        <a:xfrm>
          <a:off x="0" y="0"/>
          <a:ext cx="0" cy="0"/>
          <a:chOff x="0" y="0"/>
          <a:chExt cx="0" cy="0"/>
        </a:xfrm>
      </p:grpSpPr>
      <p:sp>
        <p:nvSpPr>
          <p:cNvPr id="92" name="Shape 92"/>
          <p:cNvSpPr txBox="1"/>
          <p:nvPr>
            <p:ph idx="1" type="body"/>
          </p:nvPr>
        </p:nvSpPr>
        <p:spPr>
          <a:xfrm>
            <a:off x="3286875" y="1152475"/>
            <a:ext cx="5545500" cy="3416400"/>
          </a:xfrm>
          <a:prstGeom prst="rect">
            <a:avLst/>
          </a:prstGeom>
        </p:spPr>
        <p:txBody>
          <a:bodyPr anchorCtr="0" anchor="t" bIns="91425" lIns="91425" rIns="91425" tIns="91425">
            <a:noAutofit/>
          </a:bodyPr>
          <a:lstStyle/>
          <a:p>
            <a:pPr rtl="0">
              <a:lnSpc>
                <a:spcPct val="138000"/>
              </a:lnSpc>
              <a:spcBef>
                <a:spcPts val="0"/>
              </a:spcBef>
              <a:spcAft>
                <a:spcPts val="0"/>
              </a:spcAft>
              <a:buNone/>
            </a:pPr>
            <a:r>
              <a:rPr lang="en" sz="1000">
                <a:solidFill>
                  <a:srgbClr val="434343"/>
                </a:solidFill>
                <a:latin typeface="Arial"/>
                <a:ea typeface="Arial"/>
                <a:cs typeface="Arial"/>
                <a:sym typeface="Arial"/>
              </a:rPr>
              <a:t>Profile: Alexander, male student living in FloMo</a:t>
            </a:r>
          </a:p>
          <a:p>
            <a:pPr rtl="0">
              <a:lnSpc>
                <a:spcPct val="138000"/>
              </a:lnSpc>
              <a:spcBef>
                <a:spcPts val="0"/>
              </a:spcBef>
              <a:spcAft>
                <a:spcPts val="0"/>
              </a:spcAft>
              <a:buNone/>
            </a:pPr>
            <a:r>
              <a:rPr lang="en" sz="1000">
                <a:solidFill>
                  <a:srgbClr val="434343"/>
                </a:solidFill>
                <a:latin typeface="Arial"/>
                <a:ea typeface="Arial"/>
                <a:cs typeface="Arial"/>
                <a:sym typeface="Arial"/>
              </a:rPr>
              <a:t>Profile: Jasdeep, male student living in FloMo, used to live in India</a:t>
            </a:r>
          </a:p>
          <a:p>
            <a:pPr rtl="0">
              <a:spcBef>
                <a:spcPts val="0"/>
              </a:spcBef>
              <a:spcAft>
                <a:spcPts val="0"/>
              </a:spcAft>
              <a:buNone/>
            </a:pPr>
            <a:r>
              <a:t/>
            </a:r>
            <a:endParaRPr sz="1000">
              <a:solidFill>
                <a:srgbClr val="434343"/>
              </a:solidFill>
              <a:latin typeface="Arial"/>
              <a:ea typeface="Arial"/>
              <a:cs typeface="Arial"/>
              <a:sym typeface="Arial"/>
            </a:endParaRPr>
          </a:p>
          <a:p>
            <a:pPr rtl="0">
              <a:lnSpc>
                <a:spcPct val="138000"/>
              </a:lnSpc>
              <a:spcBef>
                <a:spcPts val="0"/>
              </a:spcBef>
              <a:spcAft>
                <a:spcPts val="0"/>
              </a:spcAft>
              <a:buNone/>
            </a:pPr>
            <a:r>
              <a:rPr b="1" lang="en" sz="1000">
                <a:solidFill>
                  <a:srgbClr val="434343"/>
                </a:solidFill>
                <a:latin typeface="Arial"/>
                <a:ea typeface="Arial"/>
                <a:cs typeface="Arial"/>
                <a:sym typeface="Arial"/>
              </a:rPr>
              <a:t>Assumptions</a:t>
            </a:r>
            <a:r>
              <a:rPr lang="en" sz="1000">
                <a:solidFill>
                  <a:srgbClr val="434343"/>
                </a:solidFill>
                <a:latin typeface="Arial"/>
                <a:ea typeface="Arial"/>
                <a:cs typeface="Arial"/>
                <a:sym typeface="Arial"/>
              </a:rPr>
              <a:t>: iPhone app, free to download, it’s legal, commercial/residential sales (blurred lines), meals for $10~15</a:t>
            </a:r>
          </a:p>
          <a:p>
            <a:pPr rtl="0">
              <a:lnSpc>
                <a:spcPct val="138000"/>
              </a:lnSpc>
              <a:spcBef>
                <a:spcPts val="0"/>
              </a:spcBef>
              <a:spcAft>
                <a:spcPts val="0"/>
              </a:spcAft>
              <a:buNone/>
            </a:pPr>
            <a:r>
              <a:rPr b="1" lang="en" sz="1000">
                <a:solidFill>
                  <a:srgbClr val="434343"/>
                </a:solidFill>
                <a:latin typeface="Arial"/>
                <a:ea typeface="Arial"/>
                <a:cs typeface="Arial"/>
                <a:sym typeface="Arial"/>
              </a:rPr>
              <a:t>How did we make it</a:t>
            </a:r>
            <a:r>
              <a:rPr lang="en" sz="1000">
                <a:solidFill>
                  <a:srgbClr val="434343"/>
                </a:solidFill>
                <a:latin typeface="Arial"/>
                <a:ea typeface="Arial"/>
                <a:cs typeface="Arial"/>
                <a:sym typeface="Arial"/>
              </a:rPr>
              <a:t>: We drew it in a notebook and discussed what features we wanted</a:t>
            </a:r>
          </a:p>
          <a:p>
            <a:pPr rtl="0">
              <a:lnSpc>
                <a:spcPct val="138000"/>
              </a:lnSpc>
              <a:spcBef>
                <a:spcPts val="0"/>
              </a:spcBef>
              <a:spcAft>
                <a:spcPts val="0"/>
              </a:spcAft>
              <a:buNone/>
            </a:pPr>
            <a:r>
              <a:rPr b="1" lang="en" sz="1000">
                <a:solidFill>
                  <a:srgbClr val="434343"/>
                </a:solidFill>
                <a:latin typeface="Arial"/>
                <a:ea typeface="Arial"/>
                <a:cs typeface="Arial"/>
                <a:sym typeface="Arial"/>
              </a:rPr>
              <a:t>What worked</a:t>
            </a:r>
            <a:r>
              <a:rPr lang="en" sz="1000">
                <a:solidFill>
                  <a:srgbClr val="434343"/>
                </a:solidFill>
                <a:latin typeface="Arial"/>
                <a:ea typeface="Arial"/>
                <a:cs typeface="Arial"/>
                <a:sym typeface="Arial"/>
              </a:rPr>
              <a:t>: Familiar with other food apps, easy to pick up/start using,</a:t>
            </a:r>
          </a:p>
          <a:p>
            <a:pPr rtl="0">
              <a:lnSpc>
                <a:spcPct val="138000"/>
              </a:lnSpc>
              <a:spcBef>
                <a:spcPts val="0"/>
              </a:spcBef>
              <a:spcAft>
                <a:spcPts val="0"/>
              </a:spcAft>
              <a:buNone/>
            </a:pPr>
            <a:r>
              <a:rPr b="1" lang="en" sz="1000">
                <a:solidFill>
                  <a:srgbClr val="434343"/>
                </a:solidFill>
                <a:latin typeface="Arial"/>
                <a:ea typeface="Arial"/>
                <a:cs typeface="Arial"/>
                <a:sym typeface="Arial"/>
              </a:rPr>
              <a:t>What didn’t work</a:t>
            </a:r>
            <a:r>
              <a:rPr lang="en" sz="1000">
                <a:solidFill>
                  <a:srgbClr val="434343"/>
                </a:solidFill>
                <a:latin typeface="Arial"/>
                <a:ea typeface="Arial"/>
                <a:cs typeface="Arial"/>
                <a:sym typeface="Arial"/>
              </a:rPr>
              <a:t>: Confusion on what was being sold (fast food vs homecooked)</a:t>
            </a:r>
          </a:p>
          <a:p>
            <a:pPr rtl="0">
              <a:lnSpc>
                <a:spcPct val="138000"/>
              </a:lnSpc>
              <a:spcBef>
                <a:spcPts val="0"/>
              </a:spcBef>
              <a:spcAft>
                <a:spcPts val="0"/>
              </a:spcAft>
              <a:buNone/>
            </a:pPr>
            <a:r>
              <a:rPr b="1" lang="en" sz="1000">
                <a:solidFill>
                  <a:srgbClr val="434343"/>
                </a:solidFill>
                <a:latin typeface="Arial"/>
                <a:ea typeface="Arial"/>
                <a:cs typeface="Arial"/>
                <a:sym typeface="Arial"/>
              </a:rPr>
              <a:t>What did we learn</a:t>
            </a:r>
            <a:r>
              <a:rPr lang="en" sz="1000">
                <a:solidFill>
                  <a:srgbClr val="434343"/>
                </a:solidFill>
                <a:latin typeface="Arial"/>
                <a:ea typeface="Arial"/>
                <a:cs typeface="Arial"/>
                <a:sym typeface="Arial"/>
              </a:rPr>
              <a:t>: Idea is interesting, wouldn’t be ignored, price range of $15 is solid for the product,</a:t>
            </a:r>
          </a:p>
          <a:p>
            <a:pPr rtl="0">
              <a:lnSpc>
                <a:spcPct val="138000"/>
              </a:lnSpc>
              <a:spcBef>
                <a:spcPts val="0"/>
              </a:spcBef>
              <a:spcAft>
                <a:spcPts val="0"/>
              </a:spcAft>
              <a:buNone/>
            </a:pPr>
            <a:r>
              <a:rPr b="1" lang="en" sz="1000">
                <a:solidFill>
                  <a:srgbClr val="434343"/>
                </a:solidFill>
                <a:latin typeface="Arial"/>
                <a:ea typeface="Arial"/>
                <a:cs typeface="Arial"/>
                <a:sym typeface="Arial"/>
              </a:rPr>
              <a:t>Assumptions about our user base</a:t>
            </a:r>
            <a:r>
              <a:rPr lang="en" sz="1000">
                <a:solidFill>
                  <a:srgbClr val="434343"/>
                </a:solidFill>
                <a:latin typeface="Arial"/>
                <a:ea typeface="Arial"/>
                <a:cs typeface="Arial"/>
                <a:sym typeface="Arial"/>
              </a:rPr>
              <a:t>: We thought they would want food to be around $10, but they were a bit more flexible on the idea, so our assumption was true.</a:t>
            </a:r>
          </a:p>
          <a:p>
            <a:pPr rtl="0">
              <a:lnSpc>
                <a:spcPct val="138000"/>
              </a:lnSpc>
              <a:spcBef>
                <a:spcPts val="0"/>
              </a:spcBef>
              <a:spcAft>
                <a:spcPts val="0"/>
              </a:spcAft>
              <a:buNone/>
            </a:pPr>
            <a:r>
              <a:rPr b="1" lang="en" sz="1000">
                <a:solidFill>
                  <a:srgbClr val="434343"/>
                </a:solidFill>
                <a:latin typeface="Arial"/>
                <a:ea typeface="Arial"/>
                <a:cs typeface="Arial"/>
                <a:sym typeface="Arial"/>
              </a:rPr>
              <a:t>New Assumptions that emerged</a:t>
            </a:r>
            <a:r>
              <a:rPr lang="en" sz="1000">
                <a:solidFill>
                  <a:srgbClr val="434343"/>
                </a:solidFill>
                <a:latin typeface="Arial"/>
                <a:ea typeface="Arial"/>
                <a:cs typeface="Arial"/>
                <a:sym typeface="Arial"/>
              </a:rPr>
              <a:t>: We could see people using the app on a weekly basis.</a:t>
            </a:r>
          </a:p>
          <a:p>
            <a:pPr rtl="0">
              <a:lnSpc>
                <a:spcPct val="138000"/>
              </a:lnSpc>
              <a:spcBef>
                <a:spcPts val="0"/>
              </a:spcBef>
              <a:spcAft>
                <a:spcPts val="0"/>
              </a:spcAft>
              <a:buNone/>
            </a:pPr>
            <a:r>
              <a:rPr lang="en" sz="1000">
                <a:solidFill>
                  <a:srgbClr val="434343"/>
                </a:solidFill>
                <a:latin typeface="Arial"/>
                <a:ea typeface="Arial"/>
                <a:cs typeface="Arial"/>
                <a:sym typeface="Arial"/>
              </a:rPr>
              <a:t>Tasks that we may also want to implement:</a:t>
            </a:r>
          </a:p>
          <a:p>
            <a:pPr indent="-228600" lvl="0" marL="457200" rtl="0">
              <a:lnSpc>
                <a:spcPct val="138000"/>
              </a:lnSpc>
              <a:spcBef>
                <a:spcPts val="0"/>
              </a:spcBef>
              <a:spcAft>
                <a:spcPts val="0"/>
              </a:spcAft>
              <a:buClr>
                <a:srgbClr val="434343"/>
              </a:buClr>
              <a:buSzPct val="100000"/>
              <a:buFont typeface="Arial"/>
            </a:pPr>
            <a:r>
              <a:rPr lang="en" sz="1000">
                <a:solidFill>
                  <a:srgbClr val="434343"/>
                </a:solidFill>
                <a:latin typeface="Arial"/>
                <a:ea typeface="Arial"/>
                <a:cs typeface="Arial"/>
                <a:sym typeface="Arial"/>
              </a:rPr>
              <a:t>sharing a photo of the meal to other users of the app</a:t>
            </a:r>
          </a:p>
          <a:p>
            <a:pPr indent="-228600" lvl="0" marL="457200" rtl="0">
              <a:lnSpc>
                <a:spcPct val="138000"/>
              </a:lnSpc>
              <a:spcBef>
                <a:spcPts val="0"/>
              </a:spcBef>
              <a:spcAft>
                <a:spcPts val="0"/>
              </a:spcAft>
              <a:buClr>
                <a:srgbClr val="434343"/>
              </a:buClr>
              <a:buSzPct val="100000"/>
              <a:buFont typeface="Arial"/>
            </a:pPr>
            <a:r>
              <a:rPr lang="en" sz="1000">
                <a:solidFill>
                  <a:srgbClr val="434343"/>
                </a:solidFill>
                <a:latin typeface="Arial"/>
                <a:ea typeface="Arial"/>
                <a:cs typeface="Arial"/>
                <a:sym typeface="Arial"/>
              </a:rPr>
              <a:t>a review section, so that users can get an opinion on where to get the best meals</a:t>
            </a:r>
          </a:p>
          <a:p>
            <a:pPr indent="-228600" lvl="0" marL="457200" rtl="0">
              <a:lnSpc>
                <a:spcPct val="138000"/>
              </a:lnSpc>
              <a:spcBef>
                <a:spcPts val="0"/>
              </a:spcBef>
              <a:spcAft>
                <a:spcPts val="0"/>
              </a:spcAft>
              <a:buClr>
                <a:srgbClr val="434343"/>
              </a:buClr>
              <a:buSzPct val="100000"/>
              <a:buFont typeface="Arial"/>
            </a:pPr>
            <a:r>
              <a:rPr lang="en" sz="1000">
                <a:solidFill>
                  <a:srgbClr val="434343"/>
                </a:solidFill>
                <a:latin typeface="Arial"/>
                <a:ea typeface="Arial"/>
                <a:cs typeface="Arial"/>
                <a:sym typeface="Arial"/>
              </a:rPr>
              <a:t>a voting mechanism to influence what is served by the sellers on a meal to meal basis</a:t>
            </a:r>
          </a:p>
        </p:txBody>
      </p:sp>
      <p:pic>
        <p:nvPicPr>
          <p:cNvPr id="93" name="Shape 93"/>
          <p:cNvPicPr preferRelativeResize="0"/>
          <p:nvPr/>
        </p:nvPicPr>
        <p:blipFill rotWithShape="1">
          <a:blip r:embed="rId3">
            <a:alphaModFix/>
          </a:blip>
          <a:srcRect b="13692" l="9093" r="5764" t="9033"/>
          <a:stretch/>
        </p:blipFill>
        <p:spPr>
          <a:xfrm>
            <a:off x="420124" y="1251325"/>
            <a:ext cx="2866749" cy="3416400"/>
          </a:xfrm>
          <a:prstGeom prst="rect">
            <a:avLst/>
          </a:prstGeom>
          <a:noFill/>
          <a:ln>
            <a:noFill/>
          </a:ln>
        </p:spPr>
      </p:pic>
      <p:sp>
        <p:nvSpPr>
          <p:cNvPr id="94" name="Shape 94"/>
          <p:cNvSpPr txBox="1"/>
          <p:nvPr>
            <p:ph type="title"/>
          </p:nvPr>
        </p:nvSpPr>
        <p:spPr>
          <a:xfrm>
            <a:off x="311700" y="391350"/>
            <a:ext cx="8520599" cy="626100"/>
          </a:xfrm>
          <a:prstGeom prst="rect">
            <a:avLst/>
          </a:prstGeom>
        </p:spPr>
        <p:txBody>
          <a:bodyPr anchorCtr="0" anchor="t" bIns="91425" lIns="91425" rIns="91425" tIns="91425">
            <a:noAutofit/>
          </a:bodyPr>
          <a:lstStyle/>
          <a:p>
            <a:pPr lvl="0" rtl="0">
              <a:spcBef>
                <a:spcPts val="0"/>
              </a:spcBef>
              <a:buNone/>
            </a:pPr>
            <a:r>
              <a:rPr lang="en"/>
              <a:t>Prototype #1</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8" name="Shape 98"/>
        <p:cNvGrpSpPr/>
        <p:nvPr/>
      </p:nvGrpSpPr>
      <p:grpSpPr>
        <a:xfrm>
          <a:off x="0" y="0"/>
          <a:ext cx="0" cy="0"/>
          <a:chOff x="0" y="0"/>
          <a:chExt cx="0" cy="0"/>
        </a:xfrm>
      </p:grpSpPr>
      <p:sp>
        <p:nvSpPr>
          <p:cNvPr id="99" name="Shape 99"/>
          <p:cNvSpPr txBox="1"/>
          <p:nvPr>
            <p:ph type="title"/>
          </p:nvPr>
        </p:nvSpPr>
        <p:spPr>
          <a:xfrm>
            <a:off x="311700" y="391350"/>
            <a:ext cx="8520599" cy="626100"/>
          </a:xfrm>
          <a:prstGeom prst="rect">
            <a:avLst/>
          </a:prstGeom>
        </p:spPr>
        <p:txBody>
          <a:bodyPr anchorCtr="0" anchor="t" bIns="91425" lIns="91425" rIns="91425" tIns="91425">
            <a:noAutofit/>
          </a:bodyPr>
          <a:lstStyle/>
          <a:p>
            <a:pPr>
              <a:spcBef>
                <a:spcPts val="0"/>
              </a:spcBef>
              <a:buNone/>
            </a:pPr>
            <a:r>
              <a:rPr lang="en"/>
              <a:t>Prototype #2</a:t>
            </a:r>
          </a:p>
        </p:txBody>
      </p:sp>
      <p:sp>
        <p:nvSpPr>
          <p:cNvPr id="100" name="Shape 100"/>
          <p:cNvSpPr txBox="1"/>
          <p:nvPr>
            <p:ph idx="1" type="body"/>
          </p:nvPr>
        </p:nvSpPr>
        <p:spPr>
          <a:xfrm>
            <a:off x="3858175" y="1152475"/>
            <a:ext cx="4973999" cy="3416400"/>
          </a:xfrm>
          <a:prstGeom prst="rect">
            <a:avLst/>
          </a:prstGeom>
        </p:spPr>
        <p:txBody>
          <a:bodyPr anchorCtr="0" anchor="t" bIns="91425" lIns="91425" rIns="91425" tIns="91425">
            <a:noAutofit/>
          </a:bodyPr>
          <a:lstStyle/>
          <a:p>
            <a:pPr rtl="0">
              <a:spcBef>
                <a:spcPts val="0"/>
              </a:spcBef>
              <a:spcAft>
                <a:spcPts val="0"/>
              </a:spcAft>
              <a:buNone/>
            </a:pPr>
            <a:r>
              <a:rPr lang="en" sz="1000">
                <a:solidFill>
                  <a:srgbClr val="434343"/>
                </a:solidFill>
                <a:latin typeface="Arial"/>
                <a:ea typeface="Arial"/>
                <a:cs typeface="Arial"/>
                <a:sym typeface="Arial"/>
              </a:rPr>
              <a:t>Profile: Nadia, female student from Wisconsin</a:t>
            </a:r>
          </a:p>
          <a:p>
            <a:pPr rtl="0">
              <a:spcBef>
                <a:spcPts val="0"/>
              </a:spcBef>
              <a:spcAft>
                <a:spcPts val="0"/>
              </a:spcAft>
              <a:buNone/>
            </a:pPr>
            <a:r>
              <a:t/>
            </a:r>
            <a:endParaRPr sz="1000">
              <a:solidFill>
                <a:srgbClr val="434343"/>
              </a:solidFill>
              <a:latin typeface="Arial"/>
              <a:ea typeface="Arial"/>
              <a:cs typeface="Arial"/>
              <a:sym typeface="Arial"/>
            </a:endParaRPr>
          </a:p>
          <a:p>
            <a:pPr rtl="0">
              <a:spcBef>
                <a:spcPts val="0"/>
              </a:spcBef>
              <a:spcAft>
                <a:spcPts val="0"/>
              </a:spcAft>
              <a:buNone/>
            </a:pPr>
            <a:r>
              <a:rPr b="1" lang="en" sz="1000">
                <a:solidFill>
                  <a:srgbClr val="434343"/>
                </a:solidFill>
                <a:latin typeface="Arial"/>
                <a:ea typeface="Arial"/>
                <a:cs typeface="Arial"/>
                <a:sym typeface="Arial"/>
              </a:rPr>
              <a:t>Tasks the prototype offered</a:t>
            </a:r>
          </a:p>
          <a:p>
            <a:pPr indent="-292100" lvl="0" marL="457200" rtl="0">
              <a:spcBef>
                <a:spcPts val="0"/>
              </a:spcBef>
              <a:spcAft>
                <a:spcPts val="0"/>
              </a:spcAft>
              <a:buClr>
                <a:srgbClr val="434343"/>
              </a:buClr>
              <a:buSzPct val="100000"/>
              <a:buFont typeface="Arial"/>
              <a:buChar char="●"/>
            </a:pPr>
            <a:r>
              <a:rPr lang="en" sz="1000">
                <a:solidFill>
                  <a:srgbClr val="434343"/>
                </a:solidFill>
                <a:latin typeface="Arial"/>
                <a:ea typeface="Arial"/>
                <a:cs typeface="Arial"/>
                <a:sym typeface="Arial"/>
              </a:rPr>
              <a:t>filter choices, search by food, cuisine, date/time, and proximity/location</a:t>
            </a:r>
          </a:p>
          <a:p>
            <a:pPr indent="-292100" lvl="0" marL="457200" rtl="0">
              <a:spcBef>
                <a:spcPts val="0"/>
              </a:spcBef>
              <a:spcAft>
                <a:spcPts val="0"/>
              </a:spcAft>
              <a:buClr>
                <a:srgbClr val="434343"/>
              </a:buClr>
              <a:buSzPct val="100000"/>
              <a:buFont typeface="Arial"/>
              <a:buChar char="●"/>
            </a:pPr>
            <a:r>
              <a:rPr lang="en" sz="1000">
                <a:solidFill>
                  <a:srgbClr val="434343"/>
                </a:solidFill>
                <a:latin typeface="Arial"/>
                <a:ea typeface="Arial"/>
                <a:cs typeface="Arial"/>
                <a:sym typeface="Arial"/>
              </a:rPr>
              <a:t>browse Pinterest style and also view all on a map</a:t>
            </a:r>
          </a:p>
          <a:p>
            <a:pPr indent="-292100" lvl="0" marL="457200" rtl="0">
              <a:spcBef>
                <a:spcPts val="0"/>
              </a:spcBef>
              <a:spcAft>
                <a:spcPts val="0"/>
              </a:spcAft>
              <a:buClr>
                <a:srgbClr val="434343"/>
              </a:buClr>
              <a:buSzPct val="100000"/>
              <a:buFont typeface="Arial"/>
              <a:buChar char="●"/>
            </a:pPr>
            <a:r>
              <a:rPr lang="en" sz="1000">
                <a:solidFill>
                  <a:srgbClr val="434343"/>
                </a:solidFill>
                <a:latin typeface="Arial"/>
                <a:ea typeface="Arial"/>
                <a:cs typeface="Arial"/>
                <a:sym typeface="Arial"/>
              </a:rPr>
              <a:t>book a meal for multiple people </a:t>
            </a:r>
          </a:p>
          <a:p>
            <a:pPr indent="-292100" lvl="0" marL="457200" rtl="0">
              <a:spcBef>
                <a:spcPts val="0"/>
              </a:spcBef>
              <a:spcAft>
                <a:spcPts val="0"/>
              </a:spcAft>
              <a:buClr>
                <a:srgbClr val="434343"/>
              </a:buClr>
              <a:buSzPct val="100000"/>
              <a:buFont typeface="Arial"/>
              <a:buChar char="●"/>
            </a:pPr>
            <a:r>
              <a:rPr lang="en" sz="1000">
                <a:solidFill>
                  <a:srgbClr val="434343"/>
                </a:solidFill>
                <a:latin typeface="Arial"/>
                <a:ea typeface="Arial"/>
                <a:cs typeface="Arial"/>
                <a:sym typeface="Arial"/>
              </a:rPr>
              <a:t>share link to meal event (user did not touch this)</a:t>
            </a:r>
          </a:p>
          <a:p>
            <a:pPr indent="-292100" lvl="0" marL="457200" rtl="0">
              <a:spcBef>
                <a:spcPts val="0"/>
              </a:spcBef>
              <a:spcAft>
                <a:spcPts val="0"/>
              </a:spcAft>
              <a:buClr>
                <a:srgbClr val="434343"/>
              </a:buClr>
              <a:buSzPct val="100000"/>
              <a:buFont typeface="Arial"/>
              <a:buChar char="●"/>
            </a:pPr>
            <a:r>
              <a:rPr lang="en" sz="1000">
                <a:solidFill>
                  <a:srgbClr val="434343"/>
                </a:solidFill>
                <a:latin typeface="Arial"/>
                <a:ea typeface="Arial"/>
                <a:cs typeface="Arial"/>
                <a:sym typeface="Arial"/>
              </a:rPr>
              <a:t>connect to billing (this was unclear/hidden, billing did not come up in this experiment)</a:t>
            </a:r>
          </a:p>
          <a:p>
            <a:pPr indent="-292100" lvl="0" marL="457200" rtl="0">
              <a:spcBef>
                <a:spcPts val="0"/>
              </a:spcBef>
              <a:spcAft>
                <a:spcPts val="0"/>
              </a:spcAft>
              <a:buClr>
                <a:srgbClr val="434343"/>
              </a:buClr>
              <a:buSzPct val="100000"/>
              <a:buFont typeface="Arial"/>
              <a:buChar char="●"/>
            </a:pPr>
            <a:r>
              <a:rPr lang="en" sz="1000">
                <a:solidFill>
                  <a:srgbClr val="434343"/>
                </a:solidFill>
                <a:latin typeface="Arial"/>
                <a:ea typeface="Arial"/>
                <a:cs typeface="Arial"/>
                <a:sym typeface="Arial"/>
              </a:rPr>
              <a:t>start your own seller menu (seller profile same as user profile)</a:t>
            </a:r>
          </a:p>
          <a:p>
            <a:pPr rtl="0">
              <a:spcBef>
                <a:spcPts val="0"/>
              </a:spcBef>
              <a:spcAft>
                <a:spcPts val="0"/>
              </a:spcAft>
              <a:buNone/>
            </a:pPr>
            <a:r>
              <a:rPr b="1" lang="en" sz="1000">
                <a:solidFill>
                  <a:srgbClr val="434343"/>
                </a:solidFill>
                <a:latin typeface="Arial"/>
                <a:ea typeface="Arial"/>
                <a:cs typeface="Arial"/>
                <a:sym typeface="Arial"/>
              </a:rPr>
              <a:t>Tasks the user wanted</a:t>
            </a:r>
          </a:p>
          <a:p>
            <a:pPr indent="-292100" lvl="0" marL="457200" rtl="0">
              <a:spcBef>
                <a:spcPts val="0"/>
              </a:spcBef>
              <a:spcAft>
                <a:spcPts val="0"/>
              </a:spcAft>
              <a:buClr>
                <a:srgbClr val="434343"/>
              </a:buClr>
              <a:buSzPct val="100000"/>
              <a:buFont typeface="Arial"/>
              <a:buChar char="●"/>
            </a:pPr>
            <a:r>
              <a:rPr lang="en" sz="1000">
                <a:solidFill>
                  <a:srgbClr val="434343"/>
                </a:solidFill>
                <a:latin typeface="Arial"/>
                <a:ea typeface="Arial"/>
                <a:cs typeface="Arial"/>
                <a:sym typeface="Arial"/>
              </a:rPr>
              <a:t>ability to view meals coming up and cancel meals</a:t>
            </a:r>
          </a:p>
          <a:p>
            <a:pPr indent="-292100" lvl="0" marL="457200" rtl="0">
              <a:spcBef>
                <a:spcPts val="0"/>
              </a:spcBef>
              <a:spcAft>
                <a:spcPts val="0"/>
              </a:spcAft>
              <a:buClr>
                <a:srgbClr val="434343"/>
              </a:buClr>
              <a:buSzPct val="100000"/>
              <a:buFont typeface="Arial"/>
              <a:buChar char="●"/>
            </a:pPr>
            <a:r>
              <a:rPr lang="en" sz="1000">
                <a:solidFill>
                  <a:srgbClr val="434343"/>
                </a:solidFill>
                <a:latin typeface="Arial"/>
                <a:ea typeface="Arial"/>
                <a:cs typeface="Arial"/>
                <a:sym typeface="Arial"/>
              </a:rPr>
              <a:t>communication btwn user and seller - updates on cooking status, allergies</a:t>
            </a:r>
          </a:p>
          <a:p>
            <a:pPr lvl="0" rtl="0">
              <a:spcBef>
                <a:spcPts val="0"/>
              </a:spcBef>
              <a:spcAft>
                <a:spcPts val="0"/>
              </a:spcAft>
              <a:buNone/>
            </a:pPr>
            <a:r>
              <a:rPr b="1" lang="en" sz="1000">
                <a:solidFill>
                  <a:srgbClr val="434343"/>
                </a:solidFill>
                <a:latin typeface="Arial"/>
                <a:ea typeface="Arial"/>
                <a:cs typeface="Arial"/>
                <a:sym typeface="Arial"/>
              </a:rPr>
              <a:t>Tasks that we may also want to implement + other feedback</a:t>
            </a:r>
          </a:p>
          <a:p>
            <a:pPr indent="-292100" lvl="0" marL="457200" rtl="0">
              <a:spcBef>
                <a:spcPts val="0"/>
              </a:spcBef>
              <a:spcAft>
                <a:spcPts val="0"/>
              </a:spcAft>
              <a:buClr>
                <a:srgbClr val="434343"/>
              </a:buClr>
              <a:buSzPct val="100000"/>
              <a:buFont typeface="Arial"/>
              <a:buChar char="●"/>
            </a:pPr>
            <a:r>
              <a:rPr lang="en" sz="1000">
                <a:solidFill>
                  <a:srgbClr val="434343"/>
                </a:solidFill>
                <a:latin typeface="Arial"/>
                <a:ea typeface="Arial"/>
                <a:cs typeface="Arial"/>
                <a:sym typeface="Arial"/>
              </a:rPr>
              <a:t>“If I’m getting dinner someplace it’s because I’m already going out. Otherwise I would want it delivered.” - Nadia</a:t>
            </a:r>
          </a:p>
          <a:p>
            <a:pPr indent="-292100" lvl="0" marL="457200" rtl="0">
              <a:spcBef>
                <a:spcPts val="0"/>
              </a:spcBef>
              <a:spcAft>
                <a:spcPts val="0"/>
              </a:spcAft>
              <a:buClr>
                <a:srgbClr val="434343"/>
              </a:buClr>
              <a:buSzPct val="100000"/>
              <a:buFont typeface="Arial"/>
              <a:buChar char="●"/>
            </a:pPr>
            <a:r>
              <a:rPr lang="en" sz="1000">
                <a:solidFill>
                  <a:srgbClr val="434343"/>
                </a:solidFill>
                <a:latin typeface="Arial"/>
                <a:ea typeface="Arial"/>
                <a:cs typeface="Arial"/>
                <a:sym typeface="Arial"/>
              </a:rPr>
              <a:t>How do we differentiate ourselves from Yelp and DoorDash? How do we provide an experience that emulates the comfort of home, and not simply a transaction?</a:t>
            </a:r>
          </a:p>
          <a:p>
            <a:pPr indent="-292100" lvl="0" marL="457200">
              <a:spcBef>
                <a:spcPts val="0"/>
              </a:spcBef>
              <a:spcAft>
                <a:spcPts val="0"/>
              </a:spcAft>
              <a:buClr>
                <a:srgbClr val="434343"/>
              </a:buClr>
              <a:buSzPct val="100000"/>
              <a:buFont typeface="Arial"/>
              <a:buChar char="●"/>
            </a:pPr>
            <a:r>
              <a:rPr lang="en" sz="1000">
                <a:solidFill>
                  <a:srgbClr val="434343"/>
                </a:solidFill>
                <a:latin typeface="Arial"/>
                <a:ea typeface="Arial"/>
                <a:cs typeface="Arial"/>
                <a:sym typeface="Arial"/>
              </a:rPr>
              <a:t>target stay at home moms as the seller demographic</a:t>
            </a:r>
          </a:p>
        </p:txBody>
      </p:sp>
      <p:pic>
        <p:nvPicPr>
          <p:cNvPr id="101" name="Shape 101"/>
          <p:cNvPicPr preferRelativeResize="0"/>
          <p:nvPr/>
        </p:nvPicPr>
        <p:blipFill rotWithShape="1">
          <a:blip r:embed="rId3">
            <a:alphaModFix/>
          </a:blip>
          <a:srcRect b="2697" l="15047" r="11260" t="2641"/>
          <a:stretch/>
        </p:blipFill>
        <p:spPr>
          <a:xfrm>
            <a:off x="167350" y="1152475"/>
            <a:ext cx="3690825" cy="3555450"/>
          </a:xfrm>
          <a:prstGeom prst="rect">
            <a:avLst/>
          </a:prstGeom>
          <a:noFill/>
          <a:ln>
            <a:noFill/>
          </a:ln>
        </p:spPr>
      </p:pic>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5" name="Shape 105"/>
        <p:cNvGrpSpPr/>
        <p:nvPr/>
      </p:nvGrpSpPr>
      <p:grpSpPr>
        <a:xfrm>
          <a:off x="0" y="0"/>
          <a:ext cx="0" cy="0"/>
          <a:chOff x="0" y="0"/>
          <a:chExt cx="0" cy="0"/>
        </a:xfrm>
      </p:grpSpPr>
      <p:sp>
        <p:nvSpPr>
          <p:cNvPr id="106" name="Shape 106"/>
          <p:cNvSpPr txBox="1"/>
          <p:nvPr>
            <p:ph type="title"/>
          </p:nvPr>
        </p:nvSpPr>
        <p:spPr>
          <a:xfrm>
            <a:off x="311700" y="391350"/>
            <a:ext cx="8520599" cy="626100"/>
          </a:xfrm>
          <a:prstGeom prst="rect">
            <a:avLst/>
          </a:prstGeom>
        </p:spPr>
        <p:txBody>
          <a:bodyPr anchorCtr="0" anchor="t" bIns="91425" lIns="91425" rIns="91425" tIns="91425">
            <a:noAutofit/>
          </a:bodyPr>
          <a:lstStyle/>
          <a:p>
            <a:pPr>
              <a:spcBef>
                <a:spcPts val="0"/>
              </a:spcBef>
              <a:buNone/>
            </a:pPr>
            <a:r>
              <a:t/>
            </a:r>
            <a:endParaRPr/>
          </a:p>
        </p:txBody>
      </p:sp>
      <p:sp>
        <p:nvSpPr>
          <p:cNvPr id="107" name="Shape 107"/>
          <p:cNvSpPr txBox="1"/>
          <p:nvPr>
            <p:ph idx="1" type="body"/>
          </p:nvPr>
        </p:nvSpPr>
        <p:spPr>
          <a:xfrm>
            <a:off x="311700" y="1152475"/>
            <a:ext cx="8520599" cy="3416400"/>
          </a:xfrm>
          <a:prstGeom prst="rect">
            <a:avLst/>
          </a:prstGeom>
        </p:spPr>
        <p:txBody>
          <a:bodyPr anchorCtr="0" anchor="t" bIns="91425" lIns="91425" rIns="91425" tIns="91425">
            <a:noAutofit/>
          </a:bodyPr>
          <a:lstStyle/>
          <a:p>
            <a:pPr>
              <a:spcBef>
                <a:spcPts val="0"/>
              </a:spcBef>
              <a:buNone/>
            </a:pPr>
            <a:r>
              <a:t/>
            </a:r>
            <a:endParaRPr/>
          </a:p>
        </p:txBody>
      </p:sp>
      <p:pic>
        <p:nvPicPr>
          <p:cNvPr id="108" name="Shape 108"/>
          <p:cNvPicPr preferRelativeResize="0"/>
          <p:nvPr/>
        </p:nvPicPr>
        <p:blipFill>
          <a:blip r:embed="rId3">
            <a:alphaModFix/>
          </a:blip>
          <a:stretch>
            <a:fillRect/>
          </a:stretch>
        </p:blipFill>
        <p:spPr>
          <a:xfrm>
            <a:off x="1154826" y="-12"/>
            <a:ext cx="6834351" cy="5052923"/>
          </a:xfrm>
          <a:prstGeom prst="rect">
            <a:avLst/>
          </a:prstGeom>
          <a:noFill/>
          <a:ln>
            <a:noFill/>
          </a:ln>
        </p:spPr>
      </p:pic>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oral">
  <a:themeElements>
    <a:clrScheme name="Coral">
      <a:dk1>
        <a:srgbClr val="F55E61"/>
      </a:dk1>
      <a:lt1>
        <a:srgbClr val="FFFFFF"/>
      </a:lt1>
      <a:dk2>
        <a:srgbClr val="5E696C"/>
      </a:dk2>
      <a:lt2>
        <a:srgbClr val="BFC7CA"/>
      </a:lt2>
      <a:accent1>
        <a:srgbClr val="1E2D31"/>
      </a:accent1>
      <a:accent2>
        <a:srgbClr val="273C42"/>
      </a:accent2>
      <a:accent3>
        <a:srgbClr val="83D061"/>
      </a:accent3>
      <a:accent4>
        <a:srgbClr val="F6CD4C"/>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