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Ubuntu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Ubuntu-bold.fntdata"/><Relationship Id="rId27" Type="http://schemas.openxmlformats.org/officeDocument/2006/relationships/font" Target="fonts/Ubuntu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buntu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Ubuntu-boldItalic.fntdata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jpg"/><Relationship Id="rId4" Type="http://schemas.openxmlformats.org/officeDocument/2006/relationships/image" Target="../media/image17.jpg"/><Relationship Id="rId5" Type="http://schemas.openxmlformats.org/officeDocument/2006/relationships/image" Target="../media/image0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png"/><Relationship Id="rId4" Type="http://schemas.openxmlformats.org/officeDocument/2006/relationships/image" Target="../media/image01.png"/><Relationship Id="rId5" Type="http://schemas.openxmlformats.org/officeDocument/2006/relationships/image" Target="../media/image0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png"/><Relationship Id="rId4" Type="http://schemas.openxmlformats.org/officeDocument/2006/relationships/image" Target="../media/image10.png"/><Relationship Id="rId5" Type="http://schemas.openxmlformats.org/officeDocument/2006/relationships/image" Target="../media/image07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04.png"/><Relationship Id="rId6" Type="http://schemas.openxmlformats.org/officeDocument/2006/relationships/image" Target="../media/image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3">
            <a:alphaModFix/>
          </a:blip>
          <a:srcRect b="42248" l="20399" r="20576" t="26305"/>
          <a:stretch/>
        </p:blipFill>
        <p:spPr>
          <a:xfrm>
            <a:off x="1873287" y="1123275"/>
            <a:ext cx="5397424" cy="16165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>
            <p:ph type="ctrTitle"/>
          </p:nvPr>
        </p:nvSpPr>
        <p:spPr>
          <a:xfrm>
            <a:off x="311700" y="2299500"/>
            <a:ext cx="8520599" cy="1157099"/>
          </a:xfrm>
          <a:prstGeom prst="rect">
            <a:avLst/>
          </a:prstGeom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High-Fi </a:t>
            </a:r>
            <a:r>
              <a:rPr lang="en" sz="3000">
                <a:solidFill>
                  <a:srgbClr val="990000"/>
                </a:solidFill>
                <a:latin typeface="Ubuntu"/>
                <a:ea typeface="Ubuntu"/>
                <a:cs typeface="Ubuntu"/>
                <a:sym typeface="Ubuntu"/>
              </a:rPr>
              <a:t>Prototyping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Readability Redesigns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Confusing read</a:t>
            </a: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56482"/>
          <a:stretch/>
        </p:blipFill>
        <p:spPr>
          <a:xfrm>
            <a:off x="5158205" y="2353817"/>
            <a:ext cx="3587217" cy="277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 b="0" l="0" r="0" t="57370"/>
          <a:stretch/>
        </p:blipFill>
        <p:spPr>
          <a:xfrm>
            <a:off x="437525" y="2339750"/>
            <a:ext cx="3699023" cy="280374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Roboto"/>
            </a:pP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rearranged chronological order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Roboto"/>
            </a:pP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added “</a:t>
            </a: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Today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Notifications Redesign</a:t>
            </a: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311700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Shape 145"/>
          <p:cNvSpPr txBox="1"/>
          <p:nvPr>
            <p:ph idx="2" type="body"/>
          </p:nvPr>
        </p:nvSpPr>
        <p:spPr>
          <a:xfrm>
            <a:off x="5754575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Inconsistent Formatting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49" y="1224823"/>
            <a:ext cx="2203974" cy="391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1002" y="1224834"/>
            <a:ext cx="2203974" cy="39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Notifications Redesign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11700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Shape 154"/>
          <p:cNvSpPr txBox="1"/>
          <p:nvPr>
            <p:ph idx="2" type="body"/>
          </p:nvPr>
        </p:nvSpPr>
        <p:spPr>
          <a:xfrm>
            <a:off x="5754575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Inconsistent Formatting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Standardized iOS style with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mini icon, title, and text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362" y="1224825"/>
            <a:ext cx="2203974" cy="39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Notifications Redesign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Shape 162"/>
          <p:cNvSpPr txBox="1"/>
          <p:nvPr>
            <p:ph idx="2" type="body"/>
          </p:nvPr>
        </p:nvSpPr>
        <p:spPr>
          <a:xfrm>
            <a:off x="5754575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1 option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Tapping the “Ok” led to where the user left off, instead of to Mom’s profile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27" y="1224834"/>
            <a:ext cx="2203974" cy="39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Notifications Redesign</a:t>
            </a: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Shape 170"/>
          <p:cNvSpPr txBox="1"/>
          <p:nvPr>
            <p:ph idx="2" type="body"/>
          </p:nvPr>
        </p:nvSpPr>
        <p:spPr>
          <a:xfrm>
            <a:off x="5754575" y="1152475"/>
            <a:ext cx="3077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1 option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Tapping the “Ok” led to where the user left off, instead of to Mom’s profile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 3 options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call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message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close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687" y="1224812"/>
            <a:ext cx="2203974" cy="39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Maps *Complete* Redesign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71" y="1433826"/>
            <a:ext cx="2086425" cy="370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1696" y="1433826"/>
            <a:ext cx="2086425" cy="370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Maps *Complete* Redesign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194675" y="1433825"/>
            <a:ext cx="4602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Combined current location and history into a single screen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Tap points to find exact address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Toggle between map and list view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3275" y="1433804"/>
            <a:ext cx="2086425" cy="370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175" y="1433825"/>
            <a:ext cx="2086413" cy="370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Hi-Fi Prototype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Midway Report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iPhone Application Tools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1576362" y="4018875"/>
            <a:ext cx="2336700" cy="40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Xcode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525" y="1601300"/>
            <a:ext cx="2366374" cy="236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950" y="1616187"/>
            <a:ext cx="2336575" cy="23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>
            <p:ph idx="2" type="body"/>
          </p:nvPr>
        </p:nvSpPr>
        <p:spPr>
          <a:xfrm>
            <a:off x="5360037" y="4018875"/>
            <a:ext cx="2366400" cy="40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ionic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Current Implementation: Log in, Profiles, Alarms</a:t>
            </a:r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278107" y="1582626"/>
            <a:ext cx="7602300" cy="304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212" y="1582608"/>
            <a:ext cx="2002742" cy="356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654" y="1582841"/>
            <a:ext cx="2002746" cy="35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1250" y="1582591"/>
            <a:ext cx="2002746" cy="35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582625"/>
            <a:ext cx="2002734" cy="356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4916" y="1582592"/>
            <a:ext cx="2002742" cy="356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A Growing Problem</a:t>
            </a:r>
          </a:p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025" y="1218558"/>
            <a:ext cx="5576976" cy="371799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6144000" y="4907100"/>
            <a:ext cx="30000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850">
                <a:solidFill>
                  <a:schemeClr val="dk1"/>
                </a:solidFill>
              </a:rPr>
              <a:t>Christopher Furlong/Getty Images</a:t>
            </a:r>
          </a:p>
        </p:txBody>
      </p:sp>
      <p:pic>
        <p:nvPicPr>
          <p:cNvPr id="60" name="Shape 60"/>
          <p:cNvPicPr preferRelativeResize="0"/>
          <p:nvPr/>
        </p:nvPicPr>
        <p:blipFill rotWithShape="1">
          <a:blip r:embed="rId4">
            <a:alphaModFix/>
          </a:blip>
          <a:srcRect b="8349" l="0" r="0" t="0"/>
          <a:stretch/>
        </p:blipFill>
        <p:spPr>
          <a:xfrm>
            <a:off x="0" y="2757124"/>
            <a:ext cx="3567023" cy="217942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0" y="4907100"/>
            <a:ext cx="29562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50">
                <a:solidFill>
                  <a:schemeClr val="dk1"/>
                </a:solidFill>
              </a:rPr>
              <a:t>Ari Segal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21725"/>
            <a:ext cx="3567024" cy="1783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Plan for Finishing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Isaiah - Xcode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Larry - ionic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Larry, Manuel - Report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Jackie - Poster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Wizard of Oz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health alerts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emergency alerts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Hard-coded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Dad’s profile, Mom’s profile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their alarms, health logs, and maps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Hi-Fi Prototype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Demonstration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Our Mission</a:t>
            </a:r>
          </a:p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198475" y="3289725"/>
            <a:ext cx="2767500" cy="200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Simple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Usense empowers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personal care between distant family members.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800" y="1793200"/>
            <a:ext cx="1365175" cy="13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4686" y="1780400"/>
            <a:ext cx="1203224" cy="12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687" y="1110175"/>
            <a:ext cx="887974" cy="88797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idx="2" type="body"/>
          </p:nvPr>
        </p:nvSpPr>
        <p:spPr>
          <a:xfrm>
            <a:off x="2733625" y="2090600"/>
            <a:ext cx="3548100" cy="1848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Intuitive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 Usense watch tracks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your loved one’s health and location, and you can monitor both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with your smartphone.</a:t>
            </a:r>
          </a:p>
        </p:txBody>
      </p:sp>
      <p:sp>
        <p:nvSpPr>
          <p:cNvPr id="73" name="Shape 73"/>
          <p:cNvSpPr txBox="1"/>
          <p:nvPr>
            <p:ph idx="3" type="body"/>
          </p:nvPr>
        </p:nvSpPr>
        <p:spPr>
          <a:xfrm>
            <a:off x="5988300" y="3047225"/>
            <a:ext cx="3035999" cy="200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Safe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Your loved ones can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contact emergency services with the push of a button,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and we alert you instantly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when they do.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Hi-Fi Prototype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Heuristic Evaluation + Fixes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6803650" y="1709175"/>
            <a:ext cx="2028899" cy="3434399"/>
          </a:xfrm>
          <a:prstGeom prst="rect">
            <a:avLst/>
          </a:prstGeom>
          <a:solidFill>
            <a:srgbClr val="AB094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4" name="Shape 84"/>
          <p:cNvSpPr/>
          <p:nvPr/>
        </p:nvSpPr>
        <p:spPr>
          <a:xfrm>
            <a:off x="348325" y="1709175"/>
            <a:ext cx="5736299" cy="3434399"/>
          </a:xfrm>
          <a:prstGeom prst="rect">
            <a:avLst/>
          </a:prstGeom>
          <a:solidFill>
            <a:srgbClr val="AB094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Functionalities implemented!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152475"/>
            <a:ext cx="3999899" cy="65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Edit and Add Alarms</a:t>
            </a:r>
          </a:p>
        </p:txBody>
      </p:sp>
      <p:sp>
        <p:nvSpPr>
          <p:cNvPr id="87" name="Shape 87"/>
          <p:cNvSpPr txBox="1"/>
          <p:nvPr>
            <p:ph idx="2" type="body"/>
          </p:nvPr>
        </p:nvSpPr>
        <p:spPr>
          <a:xfrm>
            <a:off x="6766600" y="1152475"/>
            <a:ext cx="2065800" cy="3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Preset Messages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638" y="1776758"/>
            <a:ext cx="1862967" cy="336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2681" y="1776750"/>
            <a:ext cx="1862967" cy="33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700" y="1776750"/>
            <a:ext cx="1862967" cy="33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1325" y="1776737"/>
            <a:ext cx="1893551" cy="336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348325" y="1469925"/>
            <a:ext cx="4299299" cy="3673499"/>
          </a:xfrm>
          <a:prstGeom prst="rect">
            <a:avLst/>
          </a:prstGeom>
          <a:solidFill>
            <a:srgbClr val="AB094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Style Redesigns</a:t>
            </a:r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5142350" y="1321925"/>
            <a:ext cx="3918600" cy="301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Clashing Colors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 Established Brand Colors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21" y="1550524"/>
            <a:ext cx="2020826" cy="359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546" y="1550526"/>
            <a:ext cx="2020826" cy="359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2350" y="3243450"/>
            <a:ext cx="3782100" cy="105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2351" y="1647650"/>
            <a:ext cx="3782061" cy="105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348325" y="1469925"/>
            <a:ext cx="4298699" cy="3673499"/>
          </a:xfrm>
          <a:prstGeom prst="rect">
            <a:avLst/>
          </a:prstGeom>
          <a:solidFill>
            <a:srgbClr val="AB094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Style Redesigns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5142300" y="1330275"/>
            <a:ext cx="3918600" cy="301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Button Hierarchy Conflict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 Redesigned Buttons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Health-checking buttons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"/>
            </a:pPr>
            <a:r>
              <a:rPr lang="en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Action buttons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21" y="1550526"/>
            <a:ext cx="2020826" cy="359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9971" y="1550526"/>
            <a:ext cx="2020826" cy="359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Icon Redesigns</a:t>
            </a:r>
          </a:p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540300" y="3230425"/>
            <a:ext cx="3999899" cy="77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Look like toggles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b="0" l="0" r="48006" t="0"/>
          <a:stretch/>
        </p:blipFill>
        <p:spPr>
          <a:xfrm>
            <a:off x="1227250" y="1707500"/>
            <a:ext cx="2564149" cy="14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idx="2" type="body"/>
          </p:nvPr>
        </p:nvSpPr>
        <p:spPr>
          <a:xfrm>
            <a:off x="4717000" y="3230425"/>
            <a:ext cx="3999899" cy="77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 Switch to labels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0" l="53688" r="0" t="0"/>
          <a:stretch/>
        </p:blipFill>
        <p:spPr>
          <a:xfrm>
            <a:off x="5630614" y="1670500"/>
            <a:ext cx="2172669" cy="138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AB0948"/>
                </a:solidFill>
                <a:latin typeface="Ubuntu"/>
                <a:ea typeface="Ubuntu"/>
                <a:cs typeface="Ubuntu"/>
                <a:sym typeface="Ubuntu"/>
              </a:rPr>
              <a:t>Icon Redesigns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311700" y="3306625"/>
            <a:ext cx="3999899" cy="77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Problem: Arbitrary color key</a:t>
            </a:r>
          </a:p>
        </p:txBody>
      </p:sp>
      <p:sp>
        <p:nvSpPr>
          <p:cNvPr id="127" name="Shape 127"/>
          <p:cNvSpPr txBox="1"/>
          <p:nvPr>
            <p:ph idx="2" type="body"/>
          </p:nvPr>
        </p:nvSpPr>
        <p:spPr>
          <a:xfrm>
            <a:off x="4412200" y="3306625"/>
            <a:ext cx="3999899" cy="77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Solution: Values denote healthy bpm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587" y="1786424"/>
            <a:ext cx="2204134" cy="11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924" y="1740885"/>
            <a:ext cx="3672462" cy="135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