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Relationship Id="rId4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096300" y="1102725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Jamalot - Low-Fi Prototyping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430050" y="2446075"/>
            <a:ext cx="2283900" cy="1384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By: Matt H.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Yunha H. Mohammed R.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Experimental Method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-75950" y="11182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Participants: Three types of users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500"/>
              <a:t>Type 1: Musician who practices privately - Jonathan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500"/>
              <a:t>Type 2: Actively seeks jam sessions - Matthew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500"/>
              <a:t>Type 3: Passively seeks jam sessions - Frederick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Location: Braun Music Hall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All members of group present for testing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500"/>
              <a:t>Mohammed - facilitator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500"/>
              <a:t>Yunha - kiosk</a:t>
            </a:r>
          </a:p>
          <a:p>
            <a:pPr indent="-228600" lvl="1" marL="9144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500"/>
              <a:t>Matthew - scribe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525" y="232225"/>
            <a:ext cx="3520450" cy="19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525" y="2615800"/>
            <a:ext cx="352045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181825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Experimental Results - Jonathon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117850" y="116735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First Task - Private Practice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500"/>
              <a:t>seemed intuitive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500"/>
              <a:t>picked secluded room to practice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500"/>
              <a:t>confused by map on confirmation page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Second Task - Join a Jam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“maybe this is a blues jam? not sure.” [on calendar]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confirmation page, knew what to do this time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Third Task - Host a Jam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confused on host a jam/ private practice page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875" y="971825"/>
            <a:ext cx="2952999" cy="39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181825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Experimental Results - Matthew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175525" y="9159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First Task - Private Practice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500"/>
              <a:t>seemed to like room layout on first page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didn’t immediately get the time entry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didn’t immediately get the map on confirmation page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Second Task - Join a Jam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“I don’t know which one is blues” [on room map page]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“I want to filter by genre” 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gets that multiple jams happening at the same time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Third Task - Host a Jam</a:t>
            </a:r>
          </a:p>
          <a:p>
            <a:pPr indent="-2286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at first incorrectly set time and date for his jam</a:t>
            </a:r>
          </a:p>
          <a:p>
            <a:pPr indent="-2286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“The rooms that are CURRENTLY open should not be the only ones you can book for a future jam”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600" y="863550"/>
            <a:ext cx="3236073" cy="335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181825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Experimental Results - Frederick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102200" y="10357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First Task - Private Practice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pauses on room page, took a second to figure out what is here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“I don’t know what that is,” points to map on confirmation page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Second Task - Join a Jam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“do the blank boxes mean open jams or potential spaces for jams”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		[on calendar of jams]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paused for a second on the fill out information/ join jam page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Third Task - Host a Jam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Could not distinguish between buttons and typeface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Had to be lead to filling out the specs of the jam</a:t>
            </a:r>
          </a:p>
          <a:p>
            <a:pPr indent="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3150" y="1094102"/>
            <a:ext cx="2508325" cy="329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Suggested UI Changes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“It would be cool if it wasn’t just a kiosk, but also an app”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give users ability to create their own genres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allow users to book future jams on the first page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allow users to filter their jam results even before they see the calendar of all jams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make the maps more aesthetically pleasing, user friendly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"/>
              <a:t>integrate recording equipment into rooms so that users would be able to listen to their practice session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Jamalot provides smarter practice sessions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User interacts with kiosk outside of practice room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Tested on three different kinds of users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Some tasks were intuitive (Booking a private session), others were less so (Hosting a Jam)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Overview 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Mission Statement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Selected Interface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Low-fi prototype structure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Tasks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Method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Results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Recommended Changes</a:t>
            </a:r>
          </a:p>
          <a:p>
            <a:pPr indent="-368300" lvl="0" marL="457200">
              <a:spcBef>
                <a:spcPts val="0"/>
              </a:spcBef>
              <a:buSzPct val="100000"/>
              <a:buChar char="-"/>
            </a:pPr>
            <a:r>
              <a:rPr lang="en" sz="2200"/>
              <a:t>Recap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Jamalot Mission Statement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200"/>
              <a:t>Problem:</a:t>
            </a:r>
            <a:r>
              <a:rPr lang="en" sz="2200"/>
              <a:t> Practicing instrument can be lonely task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2200"/>
              <a:t>Solution:</a:t>
            </a:r>
            <a:r>
              <a:rPr lang="en" sz="2200"/>
              <a:t> Get people together in an official setting (smart practice room) to jam</a:t>
            </a:r>
          </a:p>
          <a:p>
            <a:pPr>
              <a:spcBef>
                <a:spcPts val="0"/>
              </a:spcBef>
              <a:buNone/>
            </a:pPr>
            <a:r>
              <a:rPr b="1" lang="en" sz="2200"/>
              <a:t>Value Proposition: </a:t>
            </a:r>
            <a:r>
              <a:rPr lang="en" sz="2200"/>
              <a:t>Smarter Practice Room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Selected Interface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-64550" y="11410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en" sz="2200"/>
              <a:t>Considered 4 different design ideas: 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-"/>
            </a:pPr>
            <a:r>
              <a:rPr lang="en" sz="1800"/>
              <a:t>IPhone app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-"/>
            </a:pPr>
            <a:r>
              <a:rPr lang="en" sz="1800"/>
              <a:t>Kiosk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-"/>
            </a:pPr>
            <a:r>
              <a:rPr lang="en" sz="1800"/>
              <a:t>Web app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-"/>
            </a:pPr>
            <a:r>
              <a:rPr lang="en" sz="1800"/>
              <a:t>Smart watch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-"/>
            </a:pPr>
            <a:r>
              <a:rPr lang="en" sz="2200"/>
              <a:t>Top 2 : Iphone app, Kiosk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-"/>
            </a:pPr>
            <a:r>
              <a:rPr lang="en" sz="2200"/>
              <a:t>Ultimately, decided upon Kiosk 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749850" y="484824"/>
            <a:ext cx="4490799" cy="40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244675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Low-fi Prototype Structure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813875" y="1006975"/>
            <a:ext cx="5236174" cy="392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227900" y="1569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1 - Private Practice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50" y="685975"/>
            <a:ext cx="7160124" cy="43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259300" y="1936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2 - Find a jam in the future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650" y="766300"/>
            <a:ext cx="5301700" cy="42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1726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3: Host a Jam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450" y="745350"/>
            <a:ext cx="5955699" cy="42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