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Playfair Display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italic.fntdata"/><Relationship Id="rId30" Type="http://schemas.openxmlformats.org/officeDocument/2006/relationships/font" Target="fonts/PlayfairDisplay-bold.fntdata"/><Relationship Id="rId11" Type="http://schemas.openxmlformats.org/officeDocument/2006/relationships/slide" Target="slides/slide6.xml"/><Relationship Id="rId33" Type="http://schemas.openxmlformats.org/officeDocument/2006/relationships/font" Target="fonts/Lato-regular.fntdata"/><Relationship Id="rId10" Type="http://schemas.openxmlformats.org/officeDocument/2006/relationships/slide" Target="slides/slide5.xml"/><Relationship Id="rId32" Type="http://schemas.openxmlformats.org/officeDocument/2006/relationships/font" Target="fonts/PlayfairDisplay-boldItalic.fntdata"/><Relationship Id="rId13" Type="http://schemas.openxmlformats.org/officeDocument/2006/relationships/slide" Target="slides/slide8.xml"/><Relationship Id="rId35" Type="http://schemas.openxmlformats.org/officeDocument/2006/relationships/font" Target="fonts/Lato-italic.fntdata"/><Relationship Id="rId12" Type="http://schemas.openxmlformats.org/officeDocument/2006/relationships/slide" Target="slides/slide7.xml"/><Relationship Id="rId34" Type="http://schemas.openxmlformats.org/officeDocument/2006/relationships/font" Target="fonts/La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a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gif"/><Relationship Id="rId4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0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“I always wanted to be a musician…”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Matt, Mohammed, Yunha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15390" l="0" r="0" t="0"/>
          <a:stretch/>
        </p:blipFill>
        <p:spPr>
          <a:xfrm>
            <a:off x="451700" y="1221825"/>
            <a:ext cx="2047875" cy="26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325" y="1221825"/>
            <a:ext cx="2047875" cy="26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Might We...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Tap into underused instruments in Nathan’s community?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Tap into Frederick’s time spent socializing and integrate music practice into that?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Provide Ashwin cheap, fun ukulele learning experiences?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1 - Musical Chairs 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4468200" cy="234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Phone app that allows users to rent and borrow instruments from a central warehouse (where they are extensively cleaned!)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0500" y="136600"/>
            <a:ext cx="2012400" cy="268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650" y="1862125"/>
            <a:ext cx="2099649" cy="280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350400" y="3368400"/>
            <a:ext cx="2286299" cy="16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User can have instrument shipped to them, or go to the warehouse themselves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053" y="179512"/>
            <a:ext cx="2338799" cy="312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600" y="1818175"/>
            <a:ext cx="2338799" cy="312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150" y="179513"/>
            <a:ext cx="2338799" cy="312213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2" type="body"/>
          </p:nvPr>
        </p:nvSpPr>
        <p:spPr>
          <a:xfrm>
            <a:off x="3395975" y="107250"/>
            <a:ext cx="2286299" cy="16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get a discounted price on their desired instrument, if they donate one they no longer play</a:t>
            </a:r>
          </a:p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6389050" y="3368400"/>
            <a:ext cx="2286299" cy="16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Pick between available selection of instruments right on their phone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and results 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865400" y="91925"/>
            <a:ext cx="3966899" cy="4538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What worked?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Rented a drum set for two weeks at a very low price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Donated broken violin for even more savings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What didn’t work?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Can I afford to rent an instrument for long enough to get good at it?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Surprises?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Preferred to go to store to get the instrument than have it shipped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6175"/>
            <a:ext cx="4489724" cy="34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Validity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Assumptions validated: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are willing to borrow and try out different instruments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to get rid of underused instruments.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Assumptions contradicted: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Borrowing instruments would be cheaper than buying one.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New Assumptions?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to play different instruments rather than sticking with one and making it personal.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2 - Jamalot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152475"/>
            <a:ext cx="3085199" cy="3290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Phone app enabling musicians to organize/ join jam session, and enjoy  jam sessions they join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12473" l="10919" r="13932" t="10390"/>
          <a:stretch/>
        </p:blipFill>
        <p:spPr>
          <a:xfrm>
            <a:off x="3712725" y="1017450"/>
            <a:ext cx="5216149" cy="40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19301" l="8708" r="13675" t="20997"/>
          <a:stretch/>
        </p:blipFill>
        <p:spPr>
          <a:xfrm rot="-5400000">
            <a:off x="5979111" y="295442"/>
            <a:ext cx="2305422" cy="2364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12437" r="21893" t="0"/>
          <a:stretch/>
        </p:blipFill>
        <p:spPr>
          <a:xfrm rot="-5400000">
            <a:off x="1455386" y="-789887"/>
            <a:ext cx="2015175" cy="409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8587" l="10698" r="15419" t="9699"/>
          <a:stretch/>
        </p:blipFill>
        <p:spPr>
          <a:xfrm rot="-5400000">
            <a:off x="3927086" y="2583639"/>
            <a:ext cx="1890425" cy="2787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17250" y="2448100"/>
            <a:ext cx="2787900" cy="1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Lists local jams the user can join (sortable by experience level, music style, time, etc.)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29750" y="3676300"/>
            <a:ext cx="2787900" cy="1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Tools to help get jams started, sounding better, and more enjoyable!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6626950" y="3281337"/>
            <a:ext cx="24434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User answers questions about personal music experience/ taste to optimize jam session matching!</a:t>
            </a:r>
          </a:p>
        </p:txBody>
      </p:sp>
      <p:cxnSp>
        <p:nvCxnSpPr>
          <p:cNvPr id="168" name="Shape 168"/>
          <p:cNvCxnSpPr/>
          <p:nvPr/>
        </p:nvCxnSpPr>
        <p:spPr>
          <a:xfrm rot="10800000">
            <a:off x="6630850" y="2734949"/>
            <a:ext cx="86399" cy="566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9" name="Shape 169"/>
          <p:cNvCxnSpPr/>
          <p:nvPr/>
        </p:nvCxnSpPr>
        <p:spPr>
          <a:xfrm flipH="1" rot="10800000">
            <a:off x="2984375" y="2370324"/>
            <a:ext cx="441300" cy="51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0" name="Shape 170"/>
          <p:cNvCxnSpPr/>
          <p:nvPr/>
        </p:nvCxnSpPr>
        <p:spPr>
          <a:xfrm>
            <a:off x="2562150" y="4078325"/>
            <a:ext cx="690899" cy="163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and results - Jamalot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017450"/>
            <a:ext cx="4802999" cy="372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worked?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Tools for getting jams started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Listing all local, available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What didn’t work?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establishing trust with new jam-mates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Surprises?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Seemed more excited about tools to help during jams than finding jams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12801" l="0" r="0" t="14665"/>
          <a:stretch/>
        </p:blipFill>
        <p:spPr>
          <a:xfrm>
            <a:off x="5229325" y="1261715"/>
            <a:ext cx="3343876" cy="323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Validity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Assumptions validated: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to Jam and have fun!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to find others with similar musical ability and taste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Assumptions contradicted: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will quickly form bonds and trust each other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New Assumptions: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will have similar level of investment in this activity in terms of time and commitment.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3 - GIG 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3857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Phone app that matches “teachers” and “students” for paid (but super cheap!) instrumental lessons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10785" l="0" r="0" t="0"/>
          <a:stretch/>
        </p:blipFill>
        <p:spPr>
          <a:xfrm>
            <a:off x="4640800" y="277337"/>
            <a:ext cx="3857649" cy="45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 Interviews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550" y="1370012"/>
            <a:ext cx="2381250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2802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Nathan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Works in SF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Used to play the saxophone that belonged to his high school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Picked up guitar at college because it was cheap but never really liked it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Wants to play the sax again but it is too expensive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5125" y="1370025"/>
            <a:ext cx="298132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856050" y="177175"/>
            <a:ext cx="3165599" cy="20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Location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Cost/hr matched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level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Genre (sample pieces)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Availability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Feedback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13562" l="0" r="0" t="0"/>
          <a:stretch/>
        </p:blipFill>
        <p:spPr>
          <a:xfrm>
            <a:off x="311700" y="391337"/>
            <a:ext cx="3857625" cy="444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36061" l="0" r="0" t="0"/>
          <a:stretch/>
        </p:blipFill>
        <p:spPr>
          <a:xfrm>
            <a:off x="4856050" y="1950800"/>
            <a:ext cx="3477274" cy="296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 and results 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346725" y="391350"/>
            <a:ext cx="4646700" cy="3400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worked?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felt like I could trust this dude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It’s cool that I can get a preview of the songs I could learn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It’s cheap and easy, totally would do it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didn’t work?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don’t want to be teaching strangers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There are easier ways to earn same amount of money.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Surprises?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Teaching an instrument can be stressful 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3761324" cy="29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Validity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Assumptions validated: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want cheap and casual lessons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don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Assumptions contradicted: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“Teachers” want to teach music for a little bit of money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can self-assess their musical ability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New Assumptions: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Both “teachers” and “students” have same level of seriousness in the musical training.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 PEOPLE BE MUSICIANS</a:t>
            </a:r>
          </a:p>
        </p:txBody>
      </p:sp>
      <p:sp>
        <p:nvSpPr>
          <p:cNvPr id="216" name="Shape 216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Thank you ;)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Additional Interviews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238125" y="1152475"/>
            <a:ext cx="2802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2400"/>
              <a:t>Frederick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College Student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Used to be a serious classical bassoon player (10 years)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Now involved in Taiko and has no time to practice with dedication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Wants to pick up the instrument seriously again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96" y="1223275"/>
            <a:ext cx="2143325" cy="35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5857" l="14547" r="46347" t="15931"/>
          <a:stretch/>
        </p:blipFill>
        <p:spPr>
          <a:xfrm>
            <a:off x="6221898" y="1076275"/>
            <a:ext cx="2686600" cy="35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Additional Interviews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146550" y="1152475"/>
            <a:ext cx="2614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Ashwin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College Student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Never had  the opportunity of musical education before college but always envied friends who did music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Bought a cheap ukulele from a friend 3 months ago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Dedicated some time to learning it over summer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850" y="1017450"/>
            <a:ext cx="2265599" cy="377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b="6150" l="15782" r="32419" t="10055"/>
          <a:stretch/>
        </p:blipFill>
        <p:spPr>
          <a:xfrm>
            <a:off x="2843050" y="1307600"/>
            <a:ext cx="2745999" cy="297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TIME and MONEY 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Music lessons are expensive!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Instruments are expensive!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Serious practicing is a lonely activity!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C78D8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424" y="2205624"/>
            <a:ext cx="3259974" cy="26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500" y="977662"/>
            <a:ext cx="5063899" cy="506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305975"/>
            <a:ext cx="8520599" cy="426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3600">
                <a:highlight>
                  <a:srgbClr val="C9DAF8"/>
                </a:highlight>
              </a:rPr>
              <a:t>SHARING MUSICAL RESOURCES</a:t>
            </a:r>
            <a:r>
              <a:rPr lang="en" sz="3600">
                <a:highlight>
                  <a:srgbClr val="C9DAF8"/>
                </a:highlight>
              </a:rPr>
              <a:t> 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 sz="2400"/>
              <a:t>(skills, knowledge, instruments)</a:t>
            </a:r>
            <a:r>
              <a:rPr lang="en" sz="2400">
                <a:highlight>
                  <a:srgbClr val="C9DAF8"/>
                </a:highlight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→ less expensive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→ less lonely</a:t>
            </a:r>
          </a:p>
          <a:p>
            <a:pPr>
              <a:spcBef>
                <a:spcPts val="0"/>
              </a:spcBef>
              <a:buNone/>
            </a:pPr>
            <a:r>
              <a:rPr b="1" lang="en" sz="3000">
                <a:solidFill>
                  <a:srgbClr val="3C78D8"/>
                </a:solidFill>
              </a:rPr>
              <a:t>→ More Fun and Less Expensive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POV1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met </a:t>
            </a:r>
            <a:r>
              <a:rPr lang="en" sz="2400"/>
              <a:t>Nathan</a:t>
            </a:r>
            <a:r>
              <a:rPr lang="en"/>
              <a:t>, a ex-saxophone player who misses the instrument,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Who needs</a:t>
            </a:r>
            <a:r>
              <a:rPr lang="en"/>
              <a:t> access to the inexpensive instrument that he’s also excited to play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Because</a:t>
            </a:r>
            <a:r>
              <a:rPr lang="en"/>
              <a:t> price is preventing him from playing the music he wants to play.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 would be game-changing</a:t>
            </a:r>
            <a:r>
              <a:rPr lang="en"/>
              <a:t> if we could help put instruments in the hands of people who want them, regardless of their ability to pay for them.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POV2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685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met</a:t>
            </a:r>
            <a:r>
              <a:rPr lang="en" sz="2400"/>
              <a:t> Ashwin</a:t>
            </a:r>
            <a:r>
              <a:rPr lang="en"/>
              <a:t>, a relatively new ukulele player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Who needs</a:t>
            </a:r>
            <a:r>
              <a:rPr lang="en"/>
              <a:t> an easier means of meeting up with friends to play music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Because </a:t>
            </a:r>
            <a:r>
              <a:rPr lang="en"/>
              <a:t>for him the foremost motivation to practice is to be able to have fun with his friends.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 would be game-changing </a:t>
            </a:r>
            <a:r>
              <a:rPr lang="en"/>
              <a:t>if Ashwin could find a group of musicians so that he can improve whilst having fun.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POV3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spcBef>
                <a:spcPts val="0"/>
              </a:spcBef>
              <a:buNone/>
            </a:pPr>
            <a:r>
              <a:rPr lang="en"/>
              <a:t>We met </a:t>
            </a:r>
            <a:r>
              <a:rPr lang="en" sz="2400"/>
              <a:t>Frederick</a:t>
            </a:r>
            <a:r>
              <a:rPr lang="en"/>
              <a:t>, used to be a serious bassoon player before coming to college,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Who needs</a:t>
            </a:r>
            <a:r>
              <a:rPr lang="en"/>
              <a:t> time and motivation to practice his instrument,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Because </a:t>
            </a:r>
            <a:r>
              <a:rPr lang="en"/>
              <a:t>he is not taking lessons anymore and he doesn’t have time to be in a serious ensemble,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 would be game-changing</a:t>
            </a:r>
            <a:r>
              <a:rPr lang="en"/>
              <a:t> if Fredrick didn’t feel like he is missing out when practicing.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