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7" r:id="rId1"/>
  </p:sldMasterIdLst>
  <p:notesMasterIdLst>
    <p:notesMasterId r:id="rId28"/>
  </p:notesMasterIdLst>
  <p:sldIdLst>
    <p:sldId id="256" r:id="rId2"/>
    <p:sldId id="308" r:id="rId3"/>
    <p:sldId id="314" r:id="rId4"/>
    <p:sldId id="347" r:id="rId5"/>
    <p:sldId id="350" r:id="rId6"/>
    <p:sldId id="315" r:id="rId7"/>
    <p:sldId id="381" r:id="rId8"/>
    <p:sldId id="387" r:id="rId9"/>
    <p:sldId id="377" r:id="rId10"/>
    <p:sldId id="380" r:id="rId11"/>
    <p:sldId id="379" r:id="rId12"/>
    <p:sldId id="385" r:id="rId13"/>
    <p:sldId id="382" r:id="rId14"/>
    <p:sldId id="384" r:id="rId15"/>
    <p:sldId id="383" r:id="rId16"/>
    <p:sldId id="389" r:id="rId17"/>
    <p:sldId id="388" r:id="rId18"/>
    <p:sldId id="317" r:id="rId19"/>
    <p:sldId id="370" r:id="rId20"/>
    <p:sldId id="374" r:id="rId21"/>
    <p:sldId id="371" r:id="rId22"/>
    <p:sldId id="375" r:id="rId23"/>
    <p:sldId id="372" r:id="rId24"/>
    <p:sldId id="318" r:id="rId25"/>
    <p:sldId id="373" r:id="rId26"/>
    <p:sldId id="367" r:id="rId27"/>
  </p:sldIdLst>
  <p:sldSz cx="9144000" cy="5148263"/>
  <p:notesSz cx="6858000" cy="9144000"/>
  <p:embeddedFontLst>
    <p:embeddedFont>
      <p:font typeface="Calibri" panose="020F0502020204030204" pitchFamily="34" charset="0"/>
      <p:regular r:id="rId29"/>
      <p:bold r:id="rId30"/>
      <p:italic r:id="rId31"/>
      <p:boldItalic r:id="rId32"/>
    </p:embeddedFont>
    <p:embeddedFont>
      <p:font typeface="Georgia" panose="02040502050405020303" pitchFamily="18" charset="0"/>
      <p:regular r:id="rId33"/>
      <p:bold r:id="rId34"/>
      <p:italic r:id="rId35"/>
      <p:boldItalic r:id="rId36"/>
    </p:embeddedFont>
  </p:embeddedFontLst>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15:guide id="1" pos="2880" userDrawn="1">
          <p15:clr>
            <a:srgbClr val="A4A3A4"/>
          </p15:clr>
        </p15:guide>
        <p15:guide id="2" orient="horz" pos="162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00F2"/>
    <a:srgbClr val="00B9F2"/>
    <a:srgbClr val="747679"/>
    <a:srgbClr val="E2E2E4"/>
    <a:srgbClr val="C6C8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61885AA-C08F-4191-B4B0-53312580E706}">
  <a:tblStyle styleId="{A61885AA-C08F-4191-B4B0-53312580E706}"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6F3FC"/>
          </a:solidFill>
        </a:fill>
      </a:tcStyle>
    </a:wholeTbl>
    <a:band1H>
      <a:tcStyle>
        <a:tcBdr/>
        <a:fill>
          <a:solidFill>
            <a:srgbClr val="CAE6FA"/>
          </a:solidFill>
        </a:fill>
      </a:tcStyle>
    </a:band1H>
    <a:band1V>
      <a:tcStyle>
        <a:tcBdr/>
        <a:fill>
          <a:solidFill>
            <a:srgbClr val="CAE6FA"/>
          </a:solidFill>
        </a:fill>
      </a:tcStyle>
    </a:band1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firstRow>
      <a:tcTxStyle b="on" i="off">
        <a:font>
          <a:latin typeface="Calibri"/>
          <a:ea typeface="Calibri"/>
          <a:cs typeface="Calibri"/>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tblStyle>
  <a:tblStyle styleId="{8926B35C-5A2B-418B-88CB-A34DAB3249C4}"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6F3FC"/>
          </a:solidFill>
        </a:fill>
      </a:tcStyle>
    </a:wholeTbl>
    <a:band1H>
      <a:tcStyle>
        <a:tcBdr/>
        <a:fill>
          <a:solidFill>
            <a:srgbClr val="CAE6FA"/>
          </a:solidFill>
        </a:fill>
      </a:tcStyle>
    </a:band1H>
    <a:band1V>
      <a:tcStyle>
        <a:tcBdr/>
        <a:fill>
          <a:solidFill>
            <a:srgbClr val="CAE6FA"/>
          </a:solidFill>
        </a:fill>
      </a:tcStyle>
    </a:band1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firstRow>
      <a:tcTxStyle b="on" i="off">
        <a:font>
          <a:latin typeface="Calibri"/>
          <a:ea typeface="Calibri"/>
          <a:cs typeface="Calibri"/>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tblStyle>
  <a:tblStyle styleId="{0219F3B2-2C60-4486-AC11-6ECCF3012F24}" styleName="Table_2">
    <a:wholeTbl>
      <a:tcTxStyle b="off" i="off">
        <a:font>
          <a:latin typeface="Calibri"/>
          <a:ea typeface="Calibri"/>
          <a:cs typeface="Calibri"/>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6F3FC"/>
          </a:solidFill>
        </a:fill>
      </a:tcStyle>
    </a:wholeTbl>
    <a:band1H>
      <a:tcStyle>
        <a:tcBdr/>
        <a:fill>
          <a:solidFill>
            <a:srgbClr val="CAE6FA"/>
          </a:solidFill>
        </a:fill>
      </a:tcStyle>
    </a:band1H>
    <a:band1V>
      <a:tcStyle>
        <a:tcBdr/>
        <a:fill>
          <a:solidFill>
            <a:srgbClr val="CAE6FA"/>
          </a:solidFill>
        </a:fill>
      </a:tcStyle>
    </a:band1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firstRow>
      <a:tcTxStyle b="on" i="off">
        <a:font>
          <a:latin typeface="Calibri"/>
          <a:ea typeface="Calibri"/>
          <a:cs typeface="Calibri"/>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tblStyle>
  <a:tblStyle styleId="{76D79166-B573-4269-8E30-360A8FC0A83F}" styleName="Table_3">
    <a:wholeTbl>
      <a:tcTxStyle b="off" i="off">
        <a:font>
          <a:latin typeface="Calibri"/>
          <a:ea typeface="Calibri"/>
          <a:cs typeface="Calibri"/>
        </a:font>
        <a:srgbClr val="000000"/>
      </a:tcTxStyle>
      <a:tcStyle>
        <a:tcBdr>
          <a:left>
            <a:ln w="12700" cap="flat" cmpd="sng">
              <a:solidFill>
                <a:srgbClr val="FFFFFF"/>
              </a:solidFill>
              <a:prstDash val="solid"/>
              <a:round/>
              <a:headEnd type="none" w="med" len="med"/>
              <a:tailEnd type="none" w="med" len="med"/>
            </a:ln>
          </a:left>
          <a:right>
            <a:ln w="12700" cap="flat" cmpd="sng">
              <a:solidFill>
                <a:srgbClr val="FFFFFF"/>
              </a:solidFill>
              <a:prstDash val="solid"/>
              <a:round/>
              <a:headEnd type="none" w="med" len="med"/>
              <a:tailEnd type="none" w="med" len="med"/>
            </a:ln>
          </a:right>
          <a:top>
            <a:ln w="12700" cap="flat" cmpd="sng">
              <a:solidFill>
                <a:srgbClr val="FFFFFF"/>
              </a:solidFill>
              <a:prstDash val="solid"/>
              <a:round/>
              <a:headEnd type="none" w="med" len="med"/>
              <a:tailEnd type="none" w="med" len="med"/>
            </a:ln>
          </a:top>
          <a:bottom>
            <a:ln w="12700" cap="flat" cmpd="sng">
              <a:solidFill>
                <a:srgbClr val="FFFFFF"/>
              </a:solidFill>
              <a:prstDash val="solid"/>
              <a:round/>
              <a:headEnd type="none" w="med" len="med"/>
              <a:tailEnd type="none" w="med" len="med"/>
            </a:ln>
          </a:bottom>
          <a:insideH>
            <a:ln w="12700" cap="flat" cmpd="sng">
              <a:solidFill>
                <a:srgbClr val="FFFFFF"/>
              </a:solidFill>
              <a:prstDash val="solid"/>
              <a:round/>
              <a:headEnd type="none" w="med" len="med"/>
              <a:tailEnd type="none" w="med" len="med"/>
            </a:ln>
          </a:insideH>
          <a:insideV>
            <a:ln w="12700" cap="flat" cmpd="sng">
              <a:solidFill>
                <a:srgbClr val="FFFFFF"/>
              </a:solidFill>
              <a:prstDash val="solid"/>
              <a:round/>
              <a:headEnd type="none" w="med" len="med"/>
              <a:tailEnd type="none" w="med" len="med"/>
            </a:ln>
          </a:insideV>
        </a:tcBdr>
        <a:fill>
          <a:solidFill>
            <a:srgbClr val="E6F3FC"/>
          </a:solidFill>
        </a:fill>
      </a:tcStyle>
    </a:wholeTbl>
    <a:band1H>
      <a:tcStyle>
        <a:tcBdr/>
        <a:fill>
          <a:solidFill>
            <a:srgbClr val="CAE6FA"/>
          </a:solidFill>
        </a:fill>
      </a:tcStyle>
    </a:band1H>
    <a:band1V>
      <a:tcStyle>
        <a:tcBdr/>
        <a:fill>
          <a:solidFill>
            <a:srgbClr val="CAE6FA"/>
          </a:solidFill>
        </a:fill>
      </a:tcStyle>
    </a:band1V>
    <a:lastCol>
      <a:tcTxStyle b="on" i="off">
        <a:font>
          <a:latin typeface="Calibri"/>
          <a:ea typeface="Calibri"/>
          <a:cs typeface="Calibri"/>
        </a:font>
        <a:srgbClr val="FFFFFF"/>
      </a:tcTxStyle>
      <a:tcStyle>
        <a:tcBdr/>
        <a:fill>
          <a:solidFill>
            <a:srgbClr val="00B9F2"/>
          </a:solidFill>
        </a:fill>
      </a:tcStyle>
    </a:lastCol>
    <a:firstCol>
      <a:tcTxStyle b="on" i="off">
        <a:font>
          <a:latin typeface="Calibri"/>
          <a:ea typeface="Calibri"/>
          <a:cs typeface="Calibri"/>
        </a:font>
        <a:srgbClr val="FFFFFF"/>
      </a:tcTxStyle>
      <a:tcStyle>
        <a:tcBdr/>
        <a:fill>
          <a:solidFill>
            <a:srgbClr val="00B9F2"/>
          </a:solidFill>
        </a:fill>
      </a:tcStyle>
    </a:firstCol>
    <a:lastRow>
      <a:tcTxStyle b="on" i="off">
        <a:font>
          <a:latin typeface="Calibri"/>
          <a:ea typeface="Calibri"/>
          <a:cs typeface="Calibri"/>
        </a:font>
        <a:srgbClr val="FFFFFF"/>
      </a:tcTxStyle>
      <a:tcStyle>
        <a:tcBdr>
          <a:top>
            <a:ln w="38100" cap="flat" cmpd="sng">
              <a:solidFill>
                <a:srgbClr val="FFFFFF"/>
              </a:solidFill>
              <a:prstDash val="solid"/>
              <a:round/>
              <a:headEnd type="none" w="med" len="med"/>
              <a:tailEnd type="none" w="med" len="med"/>
            </a:ln>
          </a:top>
        </a:tcBdr>
        <a:fill>
          <a:solidFill>
            <a:srgbClr val="00B9F2"/>
          </a:solidFill>
        </a:fill>
      </a:tcStyle>
    </a:lastRow>
    <a:firstRow>
      <a:tcTxStyle b="on" i="off">
        <a:font>
          <a:latin typeface="Calibri"/>
          <a:ea typeface="Calibri"/>
          <a:cs typeface="Calibri"/>
        </a:font>
        <a:srgbClr val="FFFFFF"/>
      </a:tcTxStyle>
      <a:tcStyle>
        <a:tcBdr>
          <a:bottom>
            <a:ln w="38100" cap="flat" cmpd="sng">
              <a:solidFill>
                <a:srgbClr val="FFFFFF"/>
              </a:solidFill>
              <a:prstDash val="solid"/>
              <a:round/>
              <a:headEnd type="none" w="med" len="med"/>
              <a:tailEnd type="none" w="med" len="med"/>
            </a:ln>
          </a:bottom>
        </a:tcBdr>
        <a:fill>
          <a:solidFill>
            <a:srgbClr val="00B9F2"/>
          </a:solidFill>
        </a:fill>
      </a:tcStyle>
    </a:firstRow>
  </a:tblStyle>
  <a:tblStyle styleId="{2C1C18B5-8BA8-4FBD-AE05-C2F937420DB7}" styleName="Table_4">
    <a:wholeTbl>
      <a:tcTxStyle b="off" i="off">
        <a:font>
          <a:latin typeface="Calibri"/>
          <a:ea typeface="Calibri"/>
          <a:cs typeface="Calibri"/>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6F3FC"/>
          </a:solidFill>
        </a:fill>
      </a:tcStyle>
    </a:wholeTbl>
    <a:band1H>
      <a:tcStyle>
        <a:tcBdr/>
        <a:fill>
          <a:solidFill>
            <a:srgbClr val="CAE6FA"/>
          </a:solidFill>
        </a:fill>
      </a:tcStyle>
    </a:band1H>
    <a:band1V>
      <a:tcStyle>
        <a:tcBdr/>
        <a:fill>
          <a:solidFill>
            <a:srgbClr val="CAE6FA"/>
          </a:solidFill>
        </a:fill>
      </a:tcStyle>
    </a:band1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firstRow>
      <a:tcTxStyle b="on" i="off">
        <a:font>
          <a:latin typeface="Calibri"/>
          <a:ea typeface="Calibri"/>
          <a:cs typeface="Calibri"/>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41" autoAdjust="0"/>
    <p:restoredTop sz="94660" autoAdjust="0"/>
  </p:normalViewPr>
  <p:slideViewPr>
    <p:cSldViewPr snapToGrid="0">
      <p:cViewPr>
        <p:scale>
          <a:sx n="75" d="100"/>
          <a:sy n="75" d="100"/>
        </p:scale>
        <p:origin x="510" y="456"/>
      </p:cViewPr>
      <p:guideLst>
        <p:guide pos="2880"/>
        <p:guide orient="horz" pos="1621"/>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indent="0" algn="l" rtl="0">
              <a:spcBef>
                <a:spcPts val="0"/>
              </a:spcBef>
              <a:spcAft>
                <a:spcPts val="0"/>
              </a:spcAft>
              <a:defRPr sz="1200" b="0" i="0" u="none" strike="noStrike" cap="none" baseline="0">
                <a:solidFill>
                  <a:schemeClr val="dk1"/>
                </a:solidFill>
                <a:latin typeface="Arial"/>
                <a:ea typeface="Arial"/>
                <a:cs typeface="Arial"/>
                <a:sym typeface="Arial"/>
              </a:defRPr>
            </a:lvl1pPr>
            <a:lvl2pPr marL="457200" marR="0" indent="0" algn="l" rtl="0">
              <a:spcBef>
                <a:spcPts val="0"/>
              </a:spcBef>
              <a:spcAft>
                <a:spcPts val="0"/>
              </a:spcAft>
              <a:defRPr sz="1800" b="0" i="0" u="none" strike="noStrike" cap="none" baseline="0">
                <a:solidFill>
                  <a:schemeClr val="dk1"/>
                </a:solidFill>
                <a:latin typeface="Calibri"/>
                <a:ea typeface="Calibri"/>
                <a:cs typeface="Calibri"/>
                <a:sym typeface="Calibri"/>
              </a:defRPr>
            </a:lvl2pPr>
            <a:lvl3pPr marL="914400" marR="0" indent="0" algn="l" rtl="0">
              <a:spcBef>
                <a:spcPts val="0"/>
              </a:spcBef>
              <a:spcAft>
                <a:spcPts val="0"/>
              </a:spcAft>
              <a:defRPr sz="1800" b="0" i="0" u="none" strike="noStrike" cap="none" baseline="0">
                <a:solidFill>
                  <a:schemeClr val="dk1"/>
                </a:solidFill>
                <a:latin typeface="Calibri"/>
                <a:ea typeface="Calibri"/>
                <a:cs typeface="Calibri"/>
                <a:sym typeface="Calibri"/>
              </a:defRPr>
            </a:lvl3pPr>
            <a:lvl4pPr marL="1371600" marR="0" indent="0" algn="l" rtl="0">
              <a:spcBef>
                <a:spcPts val="0"/>
              </a:spcBef>
              <a:spcAft>
                <a:spcPts val="0"/>
              </a:spcAft>
              <a:defRPr sz="1800" b="0" i="0" u="none" strike="noStrike" cap="none" baseline="0">
                <a:solidFill>
                  <a:schemeClr val="dk1"/>
                </a:solidFill>
                <a:latin typeface="Calibri"/>
                <a:ea typeface="Calibri"/>
                <a:cs typeface="Calibri"/>
                <a:sym typeface="Calibri"/>
              </a:defRPr>
            </a:lvl4pPr>
            <a:lvl5pPr marL="1828800" marR="0" indent="0" algn="l" rtl="0">
              <a:spcBef>
                <a:spcPts val="0"/>
              </a:spcBef>
              <a:spcAft>
                <a:spcPts val="0"/>
              </a:spcAft>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3" name="Shape 3"/>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indent="0" algn="r" rtl="0">
              <a:spcBef>
                <a:spcPts val="0"/>
              </a:spcBef>
              <a:spcAft>
                <a:spcPts val="0"/>
              </a:spcAft>
              <a:defRPr sz="1200" b="0" i="0" u="none" strike="noStrike" cap="none" baseline="0">
                <a:solidFill>
                  <a:schemeClr val="dk1"/>
                </a:solidFill>
                <a:latin typeface="Arial"/>
                <a:ea typeface="Arial"/>
                <a:cs typeface="Arial"/>
                <a:sym typeface="Arial"/>
              </a:defRPr>
            </a:lvl1pPr>
            <a:lvl2pPr marL="457200" marR="0" indent="0" algn="l" rtl="0">
              <a:spcBef>
                <a:spcPts val="0"/>
              </a:spcBef>
              <a:spcAft>
                <a:spcPts val="0"/>
              </a:spcAft>
              <a:defRPr sz="1800" b="0" i="0" u="none" strike="noStrike" cap="none" baseline="0">
                <a:solidFill>
                  <a:schemeClr val="dk1"/>
                </a:solidFill>
                <a:latin typeface="Calibri"/>
                <a:ea typeface="Calibri"/>
                <a:cs typeface="Calibri"/>
                <a:sym typeface="Calibri"/>
              </a:defRPr>
            </a:lvl2pPr>
            <a:lvl3pPr marL="914400" marR="0" indent="0" algn="l" rtl="0">
              <a:spcBef>
                <a:spcPts val="0"/>
              </a:spcBef>
              <a:spcAft>
                <a:spcPts val="0"/>
              </a:spcAft>
              <a:defRPr sz="1800" b="0" i="0" u="none" strike="noStrike" cap="none" baseline="0">
                <a:solidFill>
                  <a:schemeClr val="dk1"/>
                </a:solidFill>
                <a:latin typeface="Calibri"/>
                <a:ea typeface="Calibri"/>
                <a:cs typeface="Calibri"/>
                <a:sym typeface="Calibri"/>
              </a:defRPr>
            </a:lvl3pPr>
            <a:lvl4pPr marL="1371600" marR="0" indent="0" algn="l" rtl="0">
              <a:spcBef>
                <a:spcPts val="0"/>
              </a:spcBef>
              <a:spcAft>
                <a:spcPts val="0"/>
              </a:spcAft>
              <a:defRPr sz="1800" b="0" i="0" u="none" strike="noStrike" cap="none" baseline="0">
                <a:solidFill>
                  <a:schemeClr val="dk1"/>
                </a:solidFill>
                <a:latin typeface="Calibri"/>
                <a:ea typeface="Calibri"/>
                <a:cs typeface="Calibri"/>
                <a:sym typeface="Calibri"/>
              </a:defRPr>
            </a:lvl4pPr>
            <a:lvl5pPr marL="1828800" marR="0" indent="0" algn="l" rtl="0">
              <a:spcBef>
                <a:spcPts val="0"/>
              </a:spcBef>
              <a:spcAft>
                <a:spcPts val="0"/>
              </a:spcAft>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4" name="Shape 4"/>
          <p:cNvSpPr>
            <a:spLocks noGrp="1" noRot="1" noChangeAspect="1"/>
          </p:cNvSpPr>
          <p:nvPr>
            <p:ph type="sldImg" idx="3"/>
          </p:nvPr>
        </p:nvSpPr>
        <p:spPr>
          <a:xfrm>
            <a:off x="384175" y="685800"/>
            <a:ext cx="608965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5" name="Shape 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indent="0" algn="l" rtl="0">
              <a:spcBef>
                <a:spcPts val="360"/>
              </a:spcBef>
              <a:spcAft>
                <a:spcPts val="0"/>
              </a:spcAft>
              <a:defRPr sz="1200" b="0" i="0" u="none" strike="noStrike" cap="none" baseline="0">
                <a:solidFill>
                  <a:schemeClr val="dk1"/>
                </a:solidFill>
                <a:latin typeface="Arial"/>
                <a:ea typeface="Arial"/>
                <a:cs typeface="Arial"/>
                <a:sym typeface="Arial"/>
              </a:defRPr>
            </a:lvl1pPr>
            <a:lvl2pPr marL="457200" marR="0" indent="0" algn="l" rtl="0">
              <a:spcBef>
                <a:spcPts val="360"/>
              </a:spcBef>
              <a:spcAft>
                <a:spcPts val="0"/>
              </a:spcAft>
              <a:defRPr sz="1200" b="0" i="0" u="none" strike="noStrike" cap="none" baseline="0">
                <a:solidFill>
                  <a:schemeClr val="dk1"/>
                </a:solidFill>
                <a:latin typeface="Arial"/>
                <a:ea typeface="Arial"/>
                <a:cs typeface="Arial"/>
                <a:sym typeface="Arial"/>
              </a:defRPr>
            </a:lvl2pPr>
            <a:lvl3pPr marL="914400" marR="0" indent="0" algn="l" rtl="0">
              <a:spcBef>
                <a:spcPts val="360"/>
              </a:spcBef>
              <a:spcAft>
                <a:spcPts val="0"/>
              </a:spcAft>
              <a:defRPr sz="1200" b="0" i="0" u="none" strike="noStrike" cap="none" baseline="0">
                <a:solidFill>
                  <a:schemeClr val="dk1"/>
                </a:solidFill>
                <a:latin typeface="Arial"/>
                <a:ea typeface="Arial"/>
                <a:cs typeface="Arial"/>
                <a:sym typeface="Arial"/>
              </a:defRPr>
            </a:lvl3pPr>
            <a:lvl4pPr marL="1371600" marR="0" indent="0" algn="l" rtl="0">
              <a:spcBef>
                <a:spcPts val="360"/>
              </a:spcBef>
              <a:spcAft>
                <a:spcPts val="0"/>
              </a:spcAft>
              <a:defRPr sz="1200" b="0" i="0" u="none" strike="noStrike" cap="none" baseline="0">
                <a:solidFill>
                  <a:schemeClr val="dk1"/>
                </a:solidFill>
                <a:latin typeface="Arial"/>
                <a:ea typeface="Arial"/>
                <a:cs typeface="Arial"/>
                <a:sym typeface="Arial"/>
              </a:defRPr>
            </a:lvl4pPr>
            <a:lvl5pPr marL="1828800" marR="0" indent="0" algn="l" rtl="0">
              <a:spcBef>
                <a:spcPts val="360"/>
              </a:spcBef>
              <a:spcAft>
                <a:spcPts val="0"/>
              </a:spcAft>
              <a:defRPr sz="1200" b="0" i="0" u="none" strike="noStrike" cap="none" baseline="0">
                <a:solidFill>
                  <a:schemeClr val="dk1"/>
                </a:solidFill>
                <a:latin typeface="Arial"/>
                <a:ea typeface="Arial"/>
                <a:cs typeface="Arial"/>
                <a:sym typeface="Arial"/>
              </a:defRPr>
            </a:lvl5pPr>
            <a:lvl6pPr marL="2286000" marR="0" indent="0" algn="l" rtl="0">
              <a:spcBef>
                <a:spcPts val="0"/>
              </a:spcBef>
              <a:defRPr sz="1200" b="0" i="0" u="none" strike="noStrike" cap="none" baseline="0">
                <a:solidFill>
                  <a:schemeClr val="dk1"/>
                </a:solidFill>
                <a:latin typeface="Calibri"/>
                <a:ea typeface="Calibri"/>
                <a:cs typeface="Calibri"/>
                <a:sym typeface="Calibri"/>
              </a:defRPr>
            </a:lvl6pPr>
            <a:lvl7pPr marL="2743200" marR="0" indent="0" algn="l" rtl="0">
              <a:spcBef>
                <a:spcPts val="0"/>
              </a:spcBef>
              <a:defRPr sz="1200" b="0" i="0" u="none" strike="noStrike" cap="none" baseline="0">
                <a:solidFill>
                  <a:schemeClr val="dk1"/>
                </a:solidFill>
                <a:latin typeface="Calibri"/>
                <a:ea typeface="Calibri"/>
                <a:cs typeface="Calibri"/>
                <a:sym typeface="Calibri"/>
              </a:defRPr>
            </a:lvl7pPr>
            <a:lvl8pPr marL="3200400" marR="0" indent="0" algn="l" rtl="0">
              <a:spcBef>
                <a:spcPts val="0"/>
              </a:spcBef>
              <a:defRPr sz="1200" b="0" i="0" u="none" strike="noStrike" cap="none" baseline="0">
                <a:solidFill>
                  <a:schemeClr val="dk1"/>
                </a:solidFill>
                <a:latin typeface="Calibri"/>
                <a:ea typeface="Calibri"/>
                <a:cs typeface="Calibri"/>
                <a:sym typeface="Calibri"/>
              </a:defRPr>
            </a:lvl8pPr>
            <a:lvl9pPr marL="3657600" marR="0" indent="0" algn="l" rtl="0">
              <a:spcBef>
                <a:spcPts val="0"/>
              </a:spcBef>
              <a:defRPr sz="1200" b="0" i="0" u="none" strike="noStrike" cap="none" baseline="0">
                <a:solidFill>
                  <a:schemeClr val="dk1"/>
                </a:solidFill>
                <a:latin typeface="Calibri"/>
                <a:ea typeface="Calibri"/>
                <a:cs typeface="Calibri"/>
                <a:sym typeface="Calibri"/>
              </a:defRPr>
            </a:lvl9pPr>
          </a:lstStyle>
          <a:p>
            <a:endParaRPr/>
          </a:p>
        </p:txBody>
      </p:sp>
      <p:sp>
        <p:nvSpPr>
          <p:cNvPr id="6" name="Shape 6"/>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indent="0" algn="l" rtl="0">
              <a:spcBef>
                <a:spcPts val="0"/>
              </a:spcBef>
              <a:spcAft>
                <a:spcPts val="0"/>
              </a:spcAft>
              <a:defRPr sz="1200" b="0" i="0" u="none" strike="noStrike" cap="none" baseline="0">
                <a:solidFill>
                  <a:schemeClr val="dk1"/>
                </a:solidFill>
                <a:latin typeface="Arial"/>
                <a:ea typeface="Arial"/>
                <a:cs typeface="Arial"/>
                <a:sym typeface="Arial"/>
              </a:defRPr>
            </a:lvl1pPr>
            <a:lvl2pPr marL="457200" marR="0" indent="0" algn="l" rtl="0">
              <a:spcBef>
                <a:spcPts val="0"/>
              </a:spcBef>
              <a:spcAft>
                <a:spcPts val="0"/>
              </a:spcAft>
              <a:defRPr sz="1800" b="0" i="0" u="none" strike="noStrike" cap="none" baseline="0">
                <a:solidFill>
                  <a:schemeClr val="dk1"/>
                </a:solidFill>
                <a:latin typeface="Calibri"/>
                <a:ea typeface="Calibri"/>
                <a:cs typeface="Calibri"/>
                <a:sym typeface="Calibri"/>
              </a:defRPr>
            </a:lvl2pPr>
            <a:lvl3pPr marL="914400" marR="0" indent="0" algn="l" rtl="0">
              <a:spcBef>
                <a:spcPts val="0"/>
              </a:spcBef>
              <a:spcAft>
                <a:spcPts val="0"/>
              </a:spcAft>
              <a:defRPr sz="1800" b="0" i="0" u="none" strike="noStrike" cap="none" baseline="0">
                <a:solidFill>
                  <a:schemeClr val="dk1"/>
                </a:solidFill>
                <a:latin typeface="Calibri"/>
                <a:ea typeface="Calibri"/>
                <a:cs typeface="Calibri"/>
                <a:sym typeface="Calibri"/>
              </a:defRPr>
            </a:lvl3pPr>
            <a:lvl4pPr marL="1371600" marR="0" indent="0" algn="l" rtl="0">
              <a:spcBef>
                <a:spcPts val="0"/>
              </a:spcBef>
              <a:spcAft>
                <a:spcPts val="0"/>
              </a:spcAft>
              <a:defRPr sz="1800" b="0" i="0" u="none" strike="noStrike" cap="none" baseline="0">
                <a:solidFill>
                  <a:schemeClr val="dk1"/>
                </a:solidFill>
                <a:latin typeface="Calibri"/>
                <a:ea typeface="Calibri"/>
                <a:cs typeface="Calibri"/>
                <a:sym typeface="Calibri"/>
              </a:defRPr>
            </a:lvl4pPr>
            <a:lvl5pPr marL="1828800" marR="0" indent="0" algn="l" rtl="0">
              <a:spcBef>
                <a:spcPts val="0"/>
              </a:spcBef>
              <a:spcAft>
                <a:spcPts val="0"/>
              </a:spcAft>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7" name="Shape 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baseline="0">
                <a:solidFill>
                  <a:schemeClr val="dk1"/>
                </a:solidFill>
                <a:latin typeface="Arial"/>
                <a:ea typeface="Arial"/>
                <a:cs typeface="Arial"/>
                <a:sym typeface="Arial"/>
              </a:rPr>
              <a:t>‹#›</a:t>
            </a:fld>
            <a:endParaRPr lang="en-US" sz="1200" b="0" i="0" u="none" strike="noStrike" cap="none" baseline="0">
              <a:solidFill>
                <a:schemeClr val="dk1"/>
              </a:solidFill>
              <a:latin typeface="Arial"/>
              <a:ea typeface="Arial"/>
              <a:cs typeface="Arial"/>
              <a:sym typeface="Arial"/>
            </a:endParaRPr>
          </a:p>
        </p:txBody>
      </p:sp>
    </p:spTree>
    <p:extLst>
      <p:ext uri="{BB962C8B-B14F-4D97-AF65-F5344CB8AC3E}">
        <p14:creationId xmlns:p14="http://schemas.microsoft.com/office/powerpoint/2010/main" val="1399315214"/>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200" name="Shape 200"/>
          <p:cNvSpPr>
            <a:spLocks noGrp="1" noRot="1" noChangeAspect="1"/>
          </p:cNvSpPr>
          <p:nvPr>
            <p:ph type="sldImg" idx="2"/>
          </p:nvPr>
        </p:nvSpPr>
        <p:spPr>
          <a:xfrm>
            <a:off x="384175" y="685800"/>
            <a:ext cx="608965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1131633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Shape 29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US" dirty="0" smtClean="0"/>
              <a:t>Upon opening the app, we pushed a dialog box </a:t>
            </a:r>
            <a:r>
              <a:rPr lang="en-US" dirty="0" err="1" smtClean="0"/>
              <a:t>toJean</a:t>
            </a:r>
            <a:r>
              <a:rPr lang="en-US" dirty="0" smtClean="0"/>
              <a:t> asking for permission to send push notifications, to which she replied “I always say no.” This seemed like a [3] major usability problem if we were counting on these to keep her engaged even after closing the app. After the demo sequence, which she seemed to appreciate, the Livestream interested her: “so you’d actually help them make the music, in a way?” She recognized some of the venues on the “EVENTS” page, which got her excited. When she went to buy her tickets, Jean was pleasantly surprised when the points-earned dialog appeared onscreen. However, when probed, she said “I’m not interested in points so I wouldn’t be the one pushing those things. I wouldn’t want to share my personal information, and wouldn’t want the points anyway.” Again, this seemed like a [4] catastrophic blow, but likewise on further explanation she perked up, saying “tickets and everything, wow—that seems worthwhile.” Interestingly, she had a similar reaction as Holly to the support feature, thinking it was technical support. After 2 out of 2 respondents stumbled over the same label, we crossed it out right after that and replaced it with “CONTRIBUTE.” She also seemed unsure of how to use the fan features, asking “how would I connect with other fans?” Looking at the </a:t>
            </a:r>
            <a:r>
              <a:rPr lang="en-US" dirty="0" err="1" smtClean="0"/>
              <a:t>FanMap</a:t>
            </a:r>
            <a:r>
              <a:rPr lang="en-US" dirty="0" smtClean="0"/>
              <a:t> feature, she said that “I wouldn’t know what that means.” These seemed like a [3] major usability problem that will need to be addressed.</a:t>
            </a:r>
            <a:endParaRPr dirty="0"/>
          </a:p>
        </p:txBody>
      </p:sp>
      <p:sp>
        <p:nvSpPr>
          <p:cNvPr id="295" name="Shape 295"/>
          <p:cNvSpPr>
            <a:spLocks noGrp="1" noRot="1" noChangeAspect="1"/>
          </p:cNvSpPr>
          <p:nvPr>
            <p:ph type="sldImg" idx="2"/>
          </p:nvPr>
        </p:nvSpPr>
        <p:spPr>
          <a:xfrm>
            <a:off x="384175" y="685800"/>
            <a:ext cx="608965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761100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Shape 29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US" dirty="0" smtClean="0"/>
              <a:t>Upon opening the app, we pushed a dialog box </a:t>
            </a:r>
            <a:r>
              <a:rPr lang="en-US" dirty="0" err="1" smtClean="0"/>
              <a:t>toJean</a:t>
            </a:r>
            <a:r>
              <a:rPr lang="en-US" dirty="0" smtClean="0"/>
              <a:t> asking for permission to send push notifications, to which she replied “I always say no.” This seemed like a [3] major usability problem if we were counting on these to keep her engaged even after closing the app. After the demo sequence, which she seemed to appreciate, the Livestream interested her: “so you’d actually help them make the music, in a way?” She recognized some of the venues on the “EVENTS” page, which got her excited. When she went to buy her tickets, Jean was pleasantly surprised when the points-earned dialog appeared onscreen. However, when probed, she said “I’m not interested in points so I wouldn’t be the one pushing those things. I wouldn’t want to share my personal information, and wouldn’t want the points anyway.” Again, this seemed like a [4] catastrophic blow, but likewise on further explanation she perked up, saying “tickets and everything, wow—that seems worthwhile.” Interestingly, she had a similar reaction as Holly to the support feature, thinking it was technical support. After 2 out of 2 respondents stumbled over the same label, we crossed it out right after that and replaced it with “CONTRIBUTE.” She also seemed unsure of how to use the fan features, asking “how would I connect with other fans?” Looking at the </a:t>
            </a:r>
            <a:r>
              <a:rPr lang="en-US" dirty="0" err="1" smtClean="0"/>
              <a:t>FanMap</a:t>
            </a:r>
            <a:r>
              <a:rPr lang="en-US" dirty="0" smtClean="0"/>
              <a:t> feature, she said that “I wouldn’t know what that means.” These seemed like a [3] major usability problem that will need to be addressed.</a:t>
            </a:r>
            <a:endParaRPr dirty="0"/>
          </a:p>
        </p:txBody>
      </p:sp>
      <p:sp>
        <p:nvSpPr>
          <p:cNvPr id="295" name="Shape 295"/>
          <p:cNvSpPr>
            <a:spLocks noGrp="1" noRot="1" noChangeAspect="1"/>
          </p:cNvSpPr>
          <p:nvPr>
            <p:ph type="sldImg" idx="2"/>
          </p:nvPr>
        </p:nvSpPr>
        <p:spPr>
          <a:xfrm>
            <a:off x="384175" y="685800"/>
            <a:ext cx="608965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531584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Shape 29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US" dirty="0" smtClean="0"/>
              <a:t>Upon opening the app, we pushed a dialog box </a:t>
            </a:r>
            <a:r>
              <a:rPr lang="en-US" dirty="0" err="1" smtClean="0"/>
              <a:t>toJean</a:t>
            </a:r>
            <a:r>
              <a:rPr lang="en-US" dirty="0" smtClean="0"/>
              <a:t> asking for permission to send push notifications, to which she replied “I always say no.” This seemed like a [3] major usability problem if we were counting on these to keep her engaged even after closing the app. After the demo sequence, which she seemed to appreciate, the Livestream interested her: “so you’d actually help them make the music, in a way?” She recognized some of the venues on the “EVENTS” page, which got her excited. When she went to buy her tickets, Jean was pleasantly surprised when the points-earned dialog appeared onscreen. However, when probed, she said “I’m not interested in points so I wouldn’t be the one pushing those things. I wouldn’t want to share my personal information, and wouldn’t want the points anyway.” Again, this seemed like a [4] catastrophic blow, but likewise on further explanation she perked up, saying “tickets and everything, wow—that seems worthwhile.” Interestingly, she had a similar reaction as Holly to the support feature, thinking it was technical support. After 2 out of 2 respondents stumbled over the same label, we crossed it out right after that and replaced it with “CONTRIBUTE.” She also seemed unsure of how to use the fan features, asking “how would I connect with other fans?” Looking at the </a:t>
            </a:r>
            <a:r>
              <a:rPr lang="en-US" dirty="0" err="1" smtClean="0"/>
              <a:t>FanMap</a:t>
            </a:r>
            <a:r>
              <a:rPr lang="en-US" dirty="0" smtClean="0"/>
              <a:t> feature, she said that “I wouldn’t know what that means.” These seemed like a [3] major usability problem that will need to be addressed.</a:t>
            </a:r>
            <a:endParaRPr dirty="0"/>
          </a:p>
        </p:txBody>
      </p:sp>
      <p:sp>
        <p:nvSpPr>
          <p:cNvPr id="295" name="Shape 295"/>
          <p:cNvSpPr>
            <a:spLocks noGrp="1" noRot="1" noChangeAspect="1"/>
          </p:cNvSpPr>
          <p:nvPr>
            <p:ph type="sldImg" idx="2"/>
          </p:nvPr>
        </p:nvSpPr>
        <p:spPr>
          <a:xfrm>
            <a:off x="384175" y="685800"/>
            <a:ext cx="608965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8322213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Shape 29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US" dirty="0" smtClean="0"/>
              <a:t>Upon opening the app, we pushed a dialog box </a:t>
            </a:r>
            <a:r>
              <a:rPr lang="en-US" dirty="0" err="1" smtClean="0"/>
              <a:t>toJean</a:t>
            </a:r>
            <a:r>
              <a:rPr lang="en-US" dirty="0" smtClean="0"/>
              <a:t> asking for permission to send push notifications, to which she replied “I always say no.” This seemed like a [3] major usability problem if we were counting on these to keep her engaged even after closing the app. After the demo sequence, which she seemed to appreciate, the Livestream interested her: “so you’d actually help them make the music, in a way?” She recognized some of the venues on the “EVENTS” page, which got her excited. When she went to buy her tickets, Jean was pleasantly surprised when the points-earned dialog appeared onscreen. However, when probed, she said “I’m not interested in points so I wouldn’t be the one pushing those things. I wouldn’t want to share my personal information, and wouldn’t want the points anyway.” Again, this seemed like a [4] catastrophic blow, but likewise on further explanation she perked up, saying “tickets and everything, wow—that seems worthwhile.” Interestingly, she had a similar reaction as Holly to the support feature, thinking it was technical support. After 2 out of 2 respondents stumbled over the same label, we crossed it out right after that and replaced it with “CONTRIBUTE.” She also seemed unsure of how to use the fan features, asking “how would I connect with other fans?” Looking at the </a:t>
            </a:r>
            <a:r>
              <a:rPr lang="en-US" dirty="0" err="1" smtClean="0"/>
              <a:t>FanMap</a:t>
            </a:r>
            <a:r>
              <a:rPr lang="en-US" dirty="0" smtClean="0"/>
              <a:t> feature, she said that “I wouldn’t know what that means.” These seemed like a [3] major usability problem that will need to be addressed.</a:t>
            </a:r>
            <a:endParaRPr dirty="0"/>
          </a:p>
        </p:txBody>
      </p:sp>
      <p:sp>
        <p:nvSpPr>
          <p:cNvPr id="295" name="Shape 295"/>
          <p:cNvSpPr>
            <a:spLocks noGrp="1" noRot="1" noChangeAspect="1"/>
          </p:cNvSpPr>
          <p:nvPr>
            <p:ph type="sldImg" idx="2"/>
          </p:nvPr>
        </p:nvSpPr>
        <p:spPr>
          <a:xfrm>
            <a:off x="384175" y="685800"/>
            <a:ext cx="608965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6461089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Shape 29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US" dirty="0" smtClean="0"/>
              <a:t>Upon opening the app, we pushed a dialog box </a:t>
            </a:r>
            <a:r>
              <a:rPr lang="en-US" dirty="0" err="1" smtClean="0"/>
              <a:t>toJean</a:t>
            </a:r>
            <a:r>
              <a:rPr lang="en-US" dirty="0" smtClean="0"/>
              <a:t> asking for permission to send push notifications, to which she replied “I always say no.” This seemed like a [3] major usability problem if we were counting on these to keep her engaged even after closing the app. After the demo sequence, which she seemed to appreciate, the Livestream interested her: “so you’d actually help them make the music, in a way?” She recognized some of the venues on the “EVENTS” page, which got her excited. When she went to buy her tickets, Jean was pleasantly surprised when the points-earned dialog appeared onscreen. However, when probed, she said “I’m not interested in points so I wouldn’t be the one pushing those things. I wouldn’t want to share my personal information, and wouldn’t want the points anyway.” Again, this seemed like a [4] catastrophic blow, but likewise on further explanation she perked up, saying “tickets and everything, wow—that seems worthwhile.” Interestingly, she had a similar reaction as Holly to the support feature, thinking it was technical support. After 2 out of 2 respondents stumbled over the same label, we crossed it out right after that and replaced it with “CONTRIBUTE.” She also seemed unsure of how to use the fan features, asking “how would I connect with other fans?” Looking at the </a:t>
            </a:r>
            <a:r>
              <a:rPr lang="en-US" dirty="0" err="1" smtClean="0"/>
              <a:t>FanMap</a:t>
            </a:r>
            <a:r>
              <a:rPr lang="en-US" dirty="0" smtClean="0"/>
              <a:t> feature, she said that “I wouldn’t know what that means.” These seemed like a [3] major usability problem that will need to be addressed.</a:t>
            </a:r>
            <a:endParaRPr dirty="0"/>
          </a:p>
        </p:txBody>
      </p:sp>
      <p:sp>
        <p:nvSpPr>
          <p:cNvPr id="295" name="Shape 295"/>
          <p:cNvSpPr>
            <a:spLocks noGrp="1" noRot="1" noChangeAspect="1"/>
          </p:cNvSpPr>
          <p:nvPr>
            <p:ph type="sldImg" idx="2"/>
          </p:nvPr>
        </p:nvSpPr>
        <p:spPr>
          <a:xfrm>
            <a:off x="384175" y="685800"/>
            <a:ext cx="608965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8396466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Shape 29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US" dirty="0" smtClean="0"/>
              <a:t>Upon opening the app, we pushed a dialog box </a:t>
            </a:r>
            <a:r>
              <a:rPr lang="en-US" dirty="0" err="1" smtClean="0"/>
              <a:t>toJean</a:t>
            </a:r>
            <a:r>
              <a:rPr lang="en-US" dirty="0" smtClean="0"/>
              <a:t> asking for permission to send push notifications, to which she replied “I always say no.” This seemed like a [3] major usability problem if we were counting on these to keep her engaged even after closing the app. After the demo sequence, which she seemed to appreciate, the Livestream interested her: “so you’d actually help them make the music, in a way?” She recognized some of the venues on the “EVENTS” page, which got her excited. When she went to buy her tickets, Jean was pleasantly surprised when the points-earned dialog appeared onscreen. However, when probed, she said “I’m not interested in points so I wouldn’t be the one pushing those things. I wouldn’t want to share my personal information, and wouldn’t want the points anyway.” Again, this seemed like a [4] catastrophic blow, but likewise on further explanation she perked up, saying “tickets and everything, wow—that seems worthwhile.” Interestingly, she had a similar reaction as Holly to the support feature, thinking it was technical support. After 2 out of 2 respondents stumbled over the same label, we crossed it out right after that and replaced it with “CONTRIBUTE.” She also seemed unsure of how to use the fan features, asking “how would I connect with other fans?” Looking at the </a:t>
            </a:r>
            <a:r>
              <a:rPr lang="en-US" dirty="0" err="1" smtClean="0"/>
              <a:t>FanMap</a:t>
            </a:r>
            <a:r>
              <a:rPr lang="en-US" dirty="0" smtClean="0"/>
              <a:t> feature, she said that “I wouldn’t know what that means.” These seemed like a [3] major usability problem that will need to be addressed.</a:t>
            </a:r>
            <a:endParaRPr dirty="0"/>
          </a:p>
        </p:txBody>
      </p:sp>
      <p:sp>
        <p:nvSpPr>
          <p:cNvPr id="295" name="Shape 295"/>
          <p:cNvSpPr>
            <a:spLocks noGrp="1" noRot="1" noChangeAspect="1"/>
          </p:cNvSpPr>
          <p:nvPr>
            <p:ph type="sldImg" idx="2"/>
          </p:nvPr>
        </p:nvSpPr>
        <p:spPr>
          <a:xfrm>
            <a:off x="384175" y="685800"/>
            <a:ext cx="608965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2611510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Shape 29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US" dirty="0" smtClean="0"/>
              <a:t>Upon opening the app, we pushed a dialog box </a:t>
            </a:r>
            <a:r>
              <a:rPr lang="en-US" dirty="0" err="1" smtClean="0"/>
              <a:t>toJean</a:t>
            </a:r>
            <a:r>
              <a:rPr lang="en-US" dirty="0" smtClean="0"/>
              <a:t> asking for permission to send push notifications, to which she replied “I always say no.” This seemed like a [3] major usability problem if we were counting on these to keep her engaged even after closing the app. After the demo sequence, which she seemed to appreciate, the Livestream interested her: “so you’d actually help them make the music, in a way?” She recognized some of the venues on the “EVENTS” page, which got her excited. When she went to buy her tickets, Jean was pleasantly surprised when the points-earned dialog appeared onscreen. However, when probed, she said “I’m not interested in points so I wouldn’t be the one pushing those things. I wouldn’t want to share my personal information, and wouldn’t want the points anyway.” Again, this seemed like a [4] catastrophic blow, but likewise on further explanation she perked up, saying “tickets and everything, wow—that seems worthwhile.” Interestingly, she had a similar reaction as Holly to the support feature, thinking it was technical support. After 2 out of 2 respondents stumbled over the same label, we crossed it out right after that and replaced it with “CONTRIBUTE.” She also seemed unsure of how to use the fan features, asking “how would I connect with other fans?” Looking at the </a:t>
            </a:r>
            <a:r>
              <a:rPr lang="en-US" dirty="0" err="1" smtClean="0"/>
              <a:t>FanMap</a:t>
            </a:r>
            <a:r>
              <a:rPr lang="en-US" dirty="0" smtClean="0"/>
              <a:t> feature, she said that “I wouldn’t know what that means.” These seemed like a [3] major usability problem that will need to be addressed.</a:t>
            </a:r>
            <a:endParaRPr dirty="0"/>
          </a:p>
        </p:txBody>
      </p:sp>
      <p:sp>
        <p:nvSpPr>
          <p:cNvPr id="295" name="Shape 295"/>
          <p:cNvSpPr>
            <a:spLocks noGrp="1" noRot="1" noChangeAspect="1"/>
          </p:cNvSpPr>
          <p:nvPr>
            <p:ph type="sldImg" idx="2"/>
          </p:nvPr>
        </p:nvSpPr>
        <p:spPr>
          <a:xfrm>
            <a:off x="384175" y="685800"/>
            <a:ext cx="608965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7682823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Shape 29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US" dirty="0" smtClean="0"/>
              <a:t>Upon opening the app, we pushed a dialog box </a:t>
            </a:r>
            <a:r>
              <a:rPr lang="en-US" dirty="0" err="1" smtClean="0"/>
              <a:t>toJean</a:t>
            </a:r>
            <a:r>
              <a:rPr lang="en-US" dirty="0" smtClean="0"/>
              <a:t> asking for permission to send push notifications, to which she replied “I always say no.” This seemed like a [3] major usability problem if we were counting on these to keep her engaged even after closing the app. After the demo sequence, which she seemed to appreciate, the Livestream interested her: “so you’d actually help them make the music, in a way?” She recognized some of the venues on the “EVENTS” page, which got her excited. When she went to buy her tickets, Jean was pleasantly surprised when the points-earned dialog appeared onscreen. However, when probed, she said “I’m not interested in points so I wouldn’t be the one pushing those things. I wouldn’t want to share my personal information, and wouldn’t want the points anyway.” Again, this seemed like a [4] catastrophic blow, but likewise on further explanation she perked up, saying “tickets and everything, wow—that seems worthwhile.” Interestingly, she had a similar reaction as Holly to the support feature, thinking it was technical support. After 2 out of 2 respondents stumbled over the same label, we crossed it out right after that and replaced it with “CONTRIBUTE.” She also seemed unsure of how to use the fan features, asking “how would I connect with other fans?” Looking at the </a:t>
            </a:r>
            <a:r>
              <a:rPr lang="en-US" dirty="0" err="1" smtClean="0"/>
              <a:t>FanMap</a:t>
            </a:r>
            <a:r>
              <a:rPr lang="en-US" dirty="0" smtClean="0"/>
              <a:t> feature, she said that “I wouldn’t know what that means.” These seemed like a [3] major usability problem that will need to be addressed.</a:t>
            </a:r>
            <a:endParaRPr dirty="0"/>
          </a:p>
        </p:txBody>
      </p:sp>
      <p:sp>
        <p:nvSpPr>
          <p:cNvPr id="295" name="Shape 295"/>
          <p:cNvSpPr>
            <a:spLocks noGrp="1" noRot="1" noChangeAspect="1"/>
          </p:cNvSpPr>
          <p:nvPr>
            <p:ph type="sldImg" idx="2"/>
          </p:nvPr>
        </p:nvSpPr>
        <p:spPr>
          <a:xfrm>
            <a:off x="384175" y="685800"/>
            <a:ext cx="608965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0344922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215" name="Shape 215"/>
          <p:cNvSpPr>
            <a:spLocks noGrp="1" noRot="1" noChangeAspect="1"/>
          </p:cNvSpPr>
          <p:nvPr>
            <p:ph type="sldImg" idx="2"/>
          </p:nvPr>
        </p:nvSpPr>
        <p:spPr>
          <a:xfrm>
            <a:off x="384175" y="685800"/>
            <a:ext cx="608965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1641967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Shape 30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
        <p:nvSpPr>
          <p:cNvPr id="301" name="Shape 301"/>
          <p:cNvSpPr>
            <a:spLocks noGrp="1" noRot="1" noChangeAspect="1"/>
          </p:cNvSpPr>
          <p:nvPr>
            <p:ph type="sldImg" idx="2"/>
          </p:nvPr>
        </p:nvSpPr>
        <p:spPr>
          <a:xfrm>
            <a:off x="384175" y="685800"/>
            <a:ext cx="608965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7791638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215" name="Shape 215"/>
          <p:cNvSpPr>
            <a:spLocks noGrp="1" noRot="1" noChangeAspect="1"/>
          </p:cNvSpPr>
          <p:nvPr>
            <p:ph type="sldImg" idx="2"/>
          </p:nvPr>
        </p:nvSpPr>
        <p:spPr>
          <a:xfrm>
            <a:off x="384175" y="685800"/>
            <a:ext cx="608965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1831596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Shape 30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
        <p:nvSpPr>
          <p:cNvPr id="301" name="Shape 301"/>
          <p:cNvSpPr>
            <a:spLocks noGrp="1" noRot="1" noChangeAspect="1"/>
          </p:cNvSpPr>
          <p:nvPr>
            <p:ph type="sldImg" idx="2"/>
          </p:nvPr>
        </p:nvSpPr>
        <p:spPr>
          <a:xfrm>
            <a:off x="384175" y="685800"/>
            <a:ext cx="608965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7791638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Shape 30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
        <p:nvSpPr>
          <p:cNvPr id="301" name="Shape 301"/>
          <p:cNvSpPr>
            <a:spLocks noGrp="1" noRot="1" noChangeAspect="1"/>
          </p:cNvSpPr>
          <p:nvPr>
            <p:ph type="sldImg" idx="2"/>
          </p:nvPr>
        </p:nvSpPr>
        <p:spPr>
          <a:xfrm>
            <a:off x="384175" y="685800"/>
            <a:ext cx="608965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7791638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Shape 30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
        <p:nvSpPr>
          <p:cNvPr id="301" name="Shape 301"/>
          <p:cNvSpPr>
            <a:spLocks noGrp="1" noRot="1" noChangeAspect="1"/>
          </p:cNvSpPr>
          <p:nvPr>
            <p:ph type="sldImg" idx="2"/>
          </p:nvPr>
        </p:nvSpPr>
        <p:spPr>
          <a:xfrm>
            <a:off x="384175" y="685800"/>
            <a:ext cx="608965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7791638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Shape 30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
        <p:nvSpPr>
          <p:cNvPr id="301" name="Shape 301"/>
          <p:cNvSpPr>
            <a:spLocks noGrp="1" noRot="1" noChangeAspect="1"/>
          </p:cNvSpPr>
          <p:nvPr>
            <p:ph type="sldImg" idx="2"/>
          </p:nvPr>
        </p:nvSpPr>
        <p:spPr>
          <a:xfrm>
            <a:off x="384175" y="685800"/>
            <a:ext cx="608965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7791638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215" name="Shape 215"/>
          <p:cNvSpPr>
            <a:spLocks noGrp="1" noRot="1" noChangeAspect="1"/>
          </p:cNvSpPr>
          <p:nvPr>
            <p:ph type="sldImg" idx="2"/>
          </p:nvPr>
        </p:nvSpPr>
        <p:spPr>
          <a:xfrm>
            <a:off x="384175" y="685800"/>
            <a:ext cx="608965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7820709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Shape 30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
        <p:nvSpPr>
          <p:cNvPr id="301" name="Shape 301"/>
          <p:cNvSpPr>
            <a:spLocks noGrp="1" noRot="1" noChangeAspect="1"/>
          </p:cNvSpPr>
          <p:nvPr>
            <p:ph type="sldImg" idx="2"/>
          </p:nvPr>
        </p:nvSpPr>
        <p:spPr>
          <a:xfrm>
            <a:off x="384175" y="685800"/>
            <a:ext cx="608965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7791638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Shape 30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
        <p:nvSpPr>
          <p:cNvPr id="301" name="Shape 301"/>
          <p:cNvSpPr>
            <a:spLocks noGrp="1" noRot="1" noChangeAspect="1"/>
          </p:cNvSpPr>
          <p:nvPr>
            <p:ph type="sldImg" idx="2"/>
          </p:nvPr>
        </p:nvSpPr>
        <p:spPr>
          <a:xfrm>
            <a:off x="384175" y="685800"/>
            <a:ext cx="608965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7791638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215" name="Shape 215"/>
          <p:cNvSpPr>
            <a:spLocks noGrp="1" noRot="1" noChangeAspect="1"/>
          </p:cNvSpPr>
          <p:nvPr>
            <p:ph type="sldImg" idx="2"/>
          </p:nvPr>
        </p:nvSpPr>
        <p:spPr>
          <a:xfrm>
            <a:off x="384175" y="685800"/>
            <a:ext cx="608965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4201042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Shape 46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465" name="Shape 465"/>
          <p:cNvSpPr>
            <a:spLocks noGrp="1" noRot="1" noChangeAspect="1"/>
          </p:cNvSpPr>
          <p:nvPr>
            <p:ph type="sldImg" idx="2"/>
          </p:nvPr>
        </p:nvSpPr>
        <p:spPr>
          <a:xfrm>
            <a:off x="384175" y="685800"/>
            <a:ext cx="608965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4227776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Shape 29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US" dirty="0" smtClean="0"/>
              <a:t>Upon opening the app, we pushed a dialog box </a:t>
            </a:r>
            <a:r>
              <a:rPr lang="en-US" dirty="0" err="1" smtClean="0"/>
              <a:t>toJean</a:t>
            </a:r>
            <a:r>
              <a:rPr lang="en-US" dirty="0" smtClean="0"/>
              <a:t> asking for permission to send push notifications, to which she replied “I always say no.” This seemed like a [3] major usability problem if we were counting on these to keep her engaged even after closing the app. After the demo sequence, which she seemed to appreciate, the Livestream interested her: “so you’d actually help them make the music, in a way?” She recognized some of the venues on the “EVENTS” page, which got her excited. When she went to buy her tickets, Jean was pleasantly surprised when the points-earned dialog appeared onscreen. However, when probed, she said “I’m not interested in points so I wouldn’t be the one pushing those things. I wouldn’t want to share my personal information, and wouldn’t want the points anyway.” Again, this seemed like a [4] catastrophic blow, but likewise on further explanation she perked up, saying “tickets and everything, wow—that seems worthwhile.” Interestingly, she had a similar reaction as Holly to the support feature, thinking it was technical support. After 2 out of 2 respondents stumbled over the same label, we crossed it out right after that and replaced it with “CONTRIBUTE.” She also seemed unsure of how to use the fan features, asking “how would I connect with other fans?” Looking at the </a:t>
            </a:r>
            <a:r>
              <a:rPr lang="en-US" dirty="0" err="1" smtClean="0"/>
              <a:t>FanMap</a:t>
            </a:r>
            <a:r>
              <a:rPr lang="en-US" dirty="0" smtClean="0"/>
              <a:t> feature, she said that “I wouldn’t know what that means.” These seemed like a [3] major usability problem that will need to be addressed.</a:t>
            </a:r>
            <a:endParaRPr dirty="0"/>
          </a:p>
        </p:txBody>
      </p:sp>
      <p:sp>
        <p:nvSpPr>
          <p:cNvPr id="295" name="Shape 295"/>
          <p:cNvSpPr>
            <a:spLocks noGrp="1" noRot="1" noChangeAspect="1"/>
          </p:cNvSpPr>
          <p:nvPr>
            <p:ph type="sldImg" idx="2"/>
          </p:nvPr>
        </p:nvSpPr>
        <p:spPr>
          <a:xfrm>
            <a:off x="384175" y="685800"/>
            <a:ext cx="608965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6798915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215" name="Shape 215"/>
          <p:cNvSpPr>
            <a:spLocks noGrp="1" noRot="1" noChangeAspect="1"/>
          </p:cNvSpPr>
          <p:nvPr>
            <p:ph type="sldImg" idx="2"/>
          </p:nvPr>
        </p:nvSpPr>
        <p:spPr>
          <a:xfrm>
            <a:off x="384175" y="685800"/>
            <a:ext cx="608965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8064984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Shape 29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US" dirty="0" smtClean="0"/>
              <a:t>Upon opening the app, we pushed a dialog box </a:t>
            </a:r>
            <a:r>
              <a:rPr lang="en-US" dirty="0" err="1" smtClean="0"/>
              <a:t>toJean</a:t>
            </a:r>
            <a:r>
              <a:rPr lang="en-US" dirty="0" smtClean="0"/>
              <a:t> asking for permission to send push notifications, to which she replied “I always say no.” This seemed like a [3] major usability problem if we were counting on these to keep her engaged even after closing the app. After the demo sequence, which she seemed to appreciate, the Livestream interested her: “so you’d actually help them make the music, in a way?” She recognized some of the venues on the “EVENTS” page, which got her excited. When she went to buy her tickets, Jean was pleasantly surprised when the points-earned dialog appeared onscreen. However, when probed, she said “I’m not interested in points so I wouldn’t be the one pushing those things. I wouldn’t want to share my personal information, and wouldn’t want the points anyway.” Again, this seemed like a [4] catastrophic blow, but likewise on further explanation she perked up, saying “tickets and everything, wow—that seems worthwhile.” Interestingly, she had a similar reaction as Holly to the support feature, thinking it was technical support. After 2 out of 2 respondents stumbled over the same label, we crossed it out right after that and replaced it with “CONTRIBUTE.” She also seemed unsure of how to use the fan features, asking “how would I connect with other fans?” Looking at the </a:t>
            </a:r>
            <a:r>
              <a:rPr lang="en-US" dirty="0" err="1" smtClean="0"/>
              <a:t>FanMap</a:t>
            </a:r>
            <a:r>
              <a:rPr lang="en-US" dirty="0" smtClean="0"/>
              <a:t> feature, she said that “I wouldn’t know what that means.” These seemed like a [3] major usability problem that will need to be addressed.</a:t>
            </a:r>
            <a:endParaRPr dirty="0"/>
          </a:p>
        </p:txBody>
      </p:sp>
      <p:sp>
        <p:nvSpPr>
          <p:cNvPr id="295" name="Shape 295"/>
          <p:cNvSpPr>
            <a:spLocks noGrp="1" noRot="1" noChangeAspect="1"/>
          </p:cNvSpPr>
          <p:nvPr>
            <p:ph type="sldImg" idx="2"/>
          </p:nvPr>
        </p:nvSpPr>
        <p:spPr>
          <a:xfrm>
            <a:off x="384175" y="685800"/>
            <a:ext cx="608965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2567625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Shape 30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
        <p:nvSpPr>
          <p:cNvPr id="301" name="Shape 301"/>
          <p:cNvSpPr>
            <a:spLocks noGrp="1" noRot="1" noChangeAspect="1"/>
          </p:cNvSpPr>
          <p:nvPr>
            <p:ph type="sldImg" idx="2"/>
          </p:nvPr>
        </p:nvSpPr>
        <p:spPr>
          <a:xfrm>
            <a:off x="384175" y="685800"/>
            <a:ext cx="608965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5376554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Shape 29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US" dirty="0" smtClean="0"/>
              <a:t>Upon opening the app, we pushed a dialog box </a:t>
            </a:r>
            <a:r>
              <a:rPr lang="en-US" dirty="0" err="1" smtClean="0"/>
              <a:t>toJean</a:t>
            </a:r>
            <a:r>
              <a:rPr lang="en-US" dirty="0" smtClean="0"/>
              <a:t> asking for permission to send push notifications, to which she replied “I always say no.” This seemed like a [3] major usability problem if we were counting on these to keep her engaged even after closing the app. After the demo sequence, which she seemed to appreciate, the Livestream interested her: “so you’d actually help them make the music, in a way?” She recognized some of the venues on the “EVENTS” page, which got her excited. When she went to buy her tickets, Jean was pleasantly surprised when the points-earned dialog appeared onscreen. However, when probed, she said “I’m not interested in points so I wouldn’t be the one pushing those things. I wouldn’t want to share my personal information, and wouldn’t want the points anyway.” Again, this seemed like a [4] catastrophic blow, but likewise on further explanation she perked up, saying “tickets and everything, wow—that seems worthwhile.” Interestingly, she had a similar reaction as Holly to the support feature, thinking it was technical support. After 2 out of 2 respondents stumbled over the same label, we crossed it out right after that and replaced it with “CONTRIBUTE.” She also seemed unsure of how to use the fan features, asking “how would I connect with other fans?” Looking at the </a:t>
            </a:r>
            <a:r>
              <a:rPr lang="en-US" dirty="0" err="1" smtClean="0"/>
              <a:t>FanMap</a:t>
            </a:r>
            <a:r>
              <a:rPr lang="en-US" dirty="0" smtClean="0"/>
              <a:t> feature, she said that “I wouldn’t know what that means.” These seemed like a [3] major usability problem that will need to be addressed.</a:t>
            </a:r>
            <a:endParaRPr dirty="0"/>
          </a:p>
        </p:txBody>
      </p:sp>
      <p:sp>
        <p:nvSpPr>
          <p:cNvPr id="295" name="Shape 295"/>
          <p:cNvSpPr>
            <a:spLocks noGrp="1" noRot="1" noChangeAspect="1"/>
          </p:cNvSpPr>
          <p:nvPr>
            <p:ph type="sldImg" idx="2"/>
          </p:nvPr>
        </p:nvSpPr>
        <p:spPr>
          <a:xfrm>
            <a:off x="384175" y="685800"/>
            <a:ext cx="608965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9160186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p:spTree>
      <p:nvGrpSpPr>
        <p:cNvPr id="1" name="Shape 12"/>
        <p:cNvGrpSpPr/>
        <p:nvPr/>
      </p:nvGrpSpPr>
      <p:grpSpPr>
        <a:xfrm>
          <a:off x="0" y="0"/>
          <a:ext cx="0" cy="0"/>
          <a:chOff x="0" y="0"/>
          <a:chExt cx="0" cy="0"/>
        </a:xfrm>
      </p:grpSpPr>
      <p:sp>
        <p:nvSpPr>
          <p:cNvPr id="13" name="Shape 13"/>
          <p:cNvSpPr/>
          <p:nvPr/>
        </p:nvSpPr>
        <p:spPr>
          <a:xfrm>
            <a:off x="0" y="0"/>
            <a:ext cx="9144000" cy="5148263"/>
          </a:xfrm>
          <a:prstGeom prst="rect">
            <a:avLst/>
          </a:prstGeom>
          <a:solidFill>
            <a:schemeClr val="lt1"/>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Font typeface="Calibri"/>
              <a:buNone/>
            </a:pPr>
            <a:endParaRPr sz="1800" b="0" i="0" u="none" strike="noStrike" cap="none" baseline="0">
              <a:solidFill>
                <a:schemeClr val="dk1"/>
              </a:solidFill>
              <a:latin typeface="Calibri"/>
              <a:ea typeface="Calibri"/>
              <a:cs typeface="Calibri"/>
              <a:sym typeface="Calibri"/>
            </a:endParaRPr>
          </a:p>
        </p:txBody>
      </p:sp>
      <p:pic>
        <p:nvPicPr>
          <p:cNvPr id="14" name="Shape 14"/>
          <p:cNvPicPr preferRelativeResize="0"/>
          <p:nvPr/>
        </p:nvPicPr>
        <p:blipFill rotWithShape="1">
          <a:blip r:embed="rId2">
            <a:alphaModFix/>
          </a:blip>
          <a:srcRect/>
          <a:stretch/>
        </p:blipFill>
        <p:spPr>
          <a:xfrm>
            <a:off x="1234438" y="1944689"/>
            <a:ext cx="1261426" cy="1261426"/>
          </a:xfrm>
          <a:prstGeom prst="rect">
            <a:avLst/>
          </a:prstGeom>
          <a:noFill/>
          <a:ln>
            <a:noFill/>
          </a:ln>
        </p:spPr>
      </p:pic>
      <p:sp>
        <p:nvSpPr>
          <p:cNvPr id="15" name="Shape 15"/>
          <p:cNvSpPr/>
          <p:nvPr/>
        </p:nvSpPr>
        <p:spPr>
          <a:xfrm>
            <a:off x="0" y="0"/>
            <a:ext cx="9144000" cy="5148263"/>
          </a:xfrm>
          <a:prstGeom prst="rect">
            <a:avLst/>
          </a:prstGeom>
          <a:solidFill>
            <a:schemeClr val="lt1"/>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Font typeface="Calibri"/>
              <a:buNone/>
            </a:pPr>
            <a:endParaRPr sz="1800" b="0" i="0" u="none" strike="noStrike" cap="none" baseline="0">
              <a:solidFill>
                <a:schemeClr val="dk1"/>
              </a:solidFill>
              <a:latin typeface="Calibri"/>
              <a:ea typeface="Calibri"/>
              <a:cs typeface="Calibri"/>
              <a:sym typeface="Calibri"/>
            </a:endParaRPr>
          </a:p>
        </p:txBody>
      </p:sp>
      <p:sp>
        <p:nvSpPr>
          <p:cNvPr id="16" name="Shape 16"/>
          <p:cNvSpPr txBox="1">
            <a:spLocks noGrp="1"/>
          </p:cNvSpPr>
          <p:nvPr>
            <p:ph type="subTitle" idx="1"/>
          </p:nvPr>
        </p:nvSpPr>
        <p:spPr>
          <a:xfrm>
            <a:off x="2542243" y="3096450"/>
            <a:ext cx="5293655" cy="948339"/>
          </a:xfrm>
          <a:prstGeom prst="rect">
            <a:avLst/>
          </a:prstGeom>
          <a:noFill/>
          <a:ln>
            <a:noFill/>
          </a:ln>
        </p:spPr>
        <p:txBody>
          <a:bodyPr lIns="91425" tIns="91425" rIns="91425" bIns="91425" anchor="t" anchorCtr="0"/>
          <a:lstStyle>
            <a:lvl1pPr marL="0" marR="0" indent="0" algn="l" rtl="0">
              <a:lnSpc>
                <a:spcPct val="85000"/>
              </a:lnSpc>
              <a:spcBef>
                <a:spcPts val="0"/>
              </a:spcBef>
              <a:spcAft>
                <a:spcPts val="300"/>
              </a:spcAft>
              <a:buClr>
                <a:schemeClr val="accent1"/>
              </a:buClr>
              <a:buFont typeface="Arial"/>
              <a:buNone/>
              <a:defRPr sz="2000" b="0" i="0" u="none" strike="noStrike" cap="none" baseline="0">
                <a:solidFill>
                  <a:srgbClr val="AAABAE"/>
                </a:solidFill>
                <a:latin typeface="Calibri"/>
                <a:ea typeface="Calibri"/>
                <a:cs typeface="Calibri"/>
                <a:sym typeface="Calibri"/>
              </a:defRPr>
            </a:lvl1pPr>
            <a:lvl2pPr marL="457200" marR="0" indent="0" algn="ctr" rtl="0">
              <a:lnSpc>
                <a:spcPct val="90000"/>
              </a:lnSpc>
              <a:spcBef>
                <a:spcPts val="600"/>
              </a:spcBef>
              <a:spcAft>
                <a:spcPts val="0"/>
              </a:spcAft>
              <a:buClr>
                <a:schemeClr val="accent1"/>
              </a:buClr>
              <a:buFont typeface="Calibri"/>
              <a:buNone/>
              <a:defRPr sz="1600" b="0" i="0" u="none" strike="noStrike" cap="none" baseline="0">
                <a:solidFill>
                  <a:schemeClr val="accent3"/>
                </a:solidFill>
                <a:latin typeface="Calibri"/>
                <a:ea typeface="Calibri"/>
                <a:cs typeface="Calibri"/>
                <a:sym typeface="Calibri"/>
              </a:defRPr>
            </a:lvl2pPr>
            <a:lvl3pPr marL="914400" marR="0" indent="0" algn="ctr" rtl="0">
              <a:lnSpc>
                <a:spcPct val="90000"/>
              </a:lnSpc>
              <a:spcBef>
                <a:spcPts val="600"/>
              </a:spcBef>
              <a:spcAft>
                <a:spcPts val="0"/>
              </a:spcAft>
              <a:buClr>
                <a:schemeClr val="accent1"/>
              </a:buClr>
              <a:buFont typeface="Calibri"/>
              <a:buNone/>
              <a:defRPr sz="1400" b="0" i="0" u="none" strike="noStrike" cap="none" baseline="0">
                <a:solidFill>
                  <a:schemeClr val="accent3"/>
                </a:solidFill>
                <a:latin typeface="Calibri"/>
                <a:ea typeface="Calibri"/>
                <a:cs typeface="Calibri"/>
                <a:sym typeface="Calibri"/>
              </a:defRPr>
            </a:lvl3pPr>
            <a:lvl4pPr marL="1371600" marR="0" indent="0" algn="ctr" rtl="0">
              <a:lnSpc>
                <a:spcPct val="90000"/>
              </a:lnSpc>
              <a:spcBef>
                <a:spcPts val="600"/>
              </a:spcBef>
              <a:spcAft>
                <a:spcPts val="0"/>
              </a:spcAft>
              <a:buClr>
                <a:schemeClr val="accent1"/>
              </a:buClr>
              <a:buFont typeface="Calibri"/>
              <a:buNone/>
              <a:defRPr sz="1200" b="0" i="0" u="none" strike="noStrike" cap="none" baseline="0">
                <a:solidFill>
                  <a:schemeClr val="accent3"/>
                </a:solidFill>
                <a:latin typeface="Calibri"/>
                <a:ea typeface="Calibri"/>
                <a:cs typeface="Calibri"/>
                <a:sym typeface="Calibri"/>
              </a:defRPr>
            </a:lvl4pPr>
            <a:lvl5pPr marL="1828800" marR="0" indent="0" algn="ctr" rtl="0">
              <a:spcBef>
                <a:spcPts val="400"/>
              </a:spcBef>
              <a:spcAft>
                <a:spcPts val="0"/>
              </a:spcAft>
              <a:buClr>
                <a:schemeClr val="dk1"/>
              </a:buClr>
              <a:buFont typeface="Arial"/>
              <a:buNone/>
              <a:defRPr sz="2000" b="0" i="0" u="none" strike="noStrike" cap="none" baseline="0">
                <a:solidFill>
                  <a:schemeClr val="dk1"/>
                </a:solidFill>
                <a:latin typeface="Arial"/>
                <a:ea typeface="Arial"/>
                <a:cs typeface="Arial"/>
                <a:sym typeface="Arial"/>
              </a:defRPr>
            </a:lvl5pPr>
            <a:lvl6pPr marL="2286000" marR="0" indent="0" algn="ctr" rtl="0">
              <a:spcBef>
                <a:spcPts val="400"/>
              </a:spcBef>
              <a:spcAft>
                <a:spcPts val="0"/>
              </a:spcAft>
              <a:buClr>
                <a:schemeClr val="dk1"/>
              </a:buClr>
              <a:buFont typeface="Arial"/>
              <a:buNone/>
              <a:defRPr sz="2000" b="0" i="0" u="none" strike="noStrike" cap="none" baseline="0">
                <a:solidFill>
                  <a:schemeClr val="dk1"/>
                </a:solidFill>
                <a:latin typeface="Arial"/>
                <a:ea typeface="Arial"/>
                <a:cs typeface="Arial"/>
                <a:sym typeface="Arial"/>
              </a:defRPr>
            </a:lvl6pPr>
            <a:lvl7pPr marL="2743200" marR="0" indent="0" algn="ctr" rtl="0">
              <a:spcBef>
                <a:spcPts val="400"/>
              </a:spcBef>
              <a:spcAft>
                <a:spcPts val="0"/>
              </a:spcAft>
              <a:buClr>
                <a:schemeClr val="dk1"/>
              </a:buClr>
              <a:buFont typeface="Arial"/>
              <a:buNone/>
              <a:defRPr sz="2000" b="0" i="0" u="none" strike="noStrike" cap="none" baseline="0">
                <a:solidFill>
                  <a:schemeClr val="dk1"/>
                </a:solidFill>
                <a:latin typeface="Arial"/>
                <a:ea typeface="Arial"/>
                <a:cs typeface="Arial"/>
                <a:sym typeface="Arial"/>
              </a:defRPr>
            </a:lvl7pPr>
            <a:lvl8pPr marL="3200400" marR="0" indent="0" algn="ctr" rtl="0">
              <a:spcBef>
                <a:spcPts val="400"/>
              </a:spcBef>
              <a:spcAft>
                <a:spcPts val="0"/>
              </a:spcAft>
              <a:buClr>
                <a:schemeClr val="dk1"/>
              </a:buClr>
              <a:buFont typeface="Arial"/>
              <a:buNone/>
              <a:defRPr sz="2000" b="0" i="0" u="none" strike="noStrike" cap="none" baseline="0">
                <a:solidFill>
                  <a:schemeClr val="dk1"/>
                </a:solidFill>
                <a:latin typeface="Arial"/>
                <a:ea typeface="Arial"/>
                <a:cs typeface="Arial"/>
                <a:sym typeface="Arial"/>
              </a:defRPr>
            </a:lvl8pPr>
            <a:lvl9pPr marL="3657600" marR="0" indent="0" algn="ctr" rtl="0">
              <a:spcBef>
                <a:spcPts val="400"/>
              </a:spcBef>
              <a:spcAft>
                <a:spcPts val="0"/>
              </a:spcAft>
              <a:buClr>
                <a:schemeClr val="dk1"/>
              </a:buClr>
              <a:buFont typeface="Arial"/>
              <a:buNone/>
              <a:defRPr sz="2000" b="0" i="0" u="none" strike="noStrike" cap="none" baseline="0">
                <a:solidFill>
                  <a:schemeClr val="dk1"/>
                </a:solidFill>
                <a:latin typeface="Arial"/>
                <a:ea typeface="Arial"/>
                <a:cs typeface="Arial"/>
                <a:sym typeface="Arial"/>
              </a:defRPr>
            </a:lvl9pPr>
          </a:lstStyle>
          <a:p>
            <a:endParaRPr/>
          </a:p>
        </p:txBody>
      </p:sp>
      <p:sp>
        <p:nvSpPr>
          <p:cNvPr id="17" name="Shape 17"/>
          <p:cNvSpPr txBox="1">
            <a:spLocks noGrp="1"/>
          </p:cNvSpPr>
          <p:nvPr>
            <p:ph type="body" idx="2"/>
          </p:nvPr>
        </p:nvSpPr>
        <p:spPr>
          <a:xfrm>
            <a:off x="2532381" y="1585065"/>
            <a:ext cx="6375399" cy="1410864"/>
          </a:xfrm>
          <a:prstGeom prst="rect">
            <a:avLst/>
          </a:prstGeom>
          <a:noFill/>
          <a:ln>
            <a:noFill/>
          </a:ln>
        </p:spPr>
        <p:txBody>
          <a:bodyPr lIns="91425" tIns="91425" rIns="91425" bIns="91425" anchor="b" anchorCtr="0"/>
          <a:lstStyle>
            <a:lvl1pPr marL="0" indent="0" algn="l" rtl="0">
              <a:lnSpc>
                <a:spcPct val="85000"/>
              </a:lnSpc>
              <a:spcBef>
                <a:spcPts val="0"/>
              </a:spcBef>
              <a:spcAft>
                <a:spcPts val="0"/>
              </a:spcAft>
              <a:buClr>
                <a:srgbClr val="3A3B3C"/>
              </a:buClr>
              <a:buFont typeface="Calibri"/>
              <a:buNone/>
              <a:defRPr sz="4800" baseline="0">
                <a:solidFill>
                  <a:srgbClr val="3A3B3C"/>
                </a:solidFill>
                <a:latin typeface="Calibri"/>
                <a:ea typeface="Calibri"/>
                <a:cs typeface="Calibri"/>
                <a:sym typeface="Calibri"/>
              </a:defRPr>
            </a:lvl1pPr>
            <a:lvl2pPr rtl="0">
              <a:spcBef>
                <a:spcPts val="0"/>
              </a:spcBef>
              <a:defRPr sz="1600">
                <a:solidFill>
                  <a:schemeClr val="accent3"/>
                </a:solidFill>
                <a:latin typeface="Calibri"/>
                <a:ea typeface="Calibri"/>
                <a:cs typeface="Calibri"/>
                <a:sym typeface="Calibri"/>
              </a:defRPr>
            </a:lvl2pPr>
            <a:lvl3pPr rtl="0">
              <a:spcBef>
                <a:spcPts val="0"/>
              </a:spcBef>
              <a:defRPr sz="1400">
                <a:solidFill>
                  <a:schemeClr val="accent3"/>
                </a:solidFill>
                <a:latin typeface="Calibri"/>
                <a:ea typeface="Calibri"/>
                <a:cs typeface="Calibri"/>
                <a:sym typeface="Calibri"/>
              </a:defRPr>
            </a:lvl3pPr>
            <a:lvl4pPr rtl="0">
              <a:spcBef>
                <a:spcPts val="0"/>
              </a:spcBef>
              <a:defRPr sz="1200">
                <a:solidFill>
                  <a:schemeClr val="accent3"/>
                </a:solidFill>
                <a:latin typeface="Calibri"/>
                <a:ea typeface="Calibri"/>
                <a:cs typeface="Calibri"/>
                <a:sym typeface="Calibri"/>
              </a:defRPr>
            </a:lvl4pPr>
            <a:lvl5pPr rtl="0">
              <a:spcBef>
                <a:spcPts val="0"/>
              </a:spcBef>
              <a:defRPr sz="2000">
                <a:solidFill>
                  <a:schemeClr val="dk1"/>
                </a:solidFill>
                <a:latin typeface="Arial"/>
                <a:ea typeface="Arial"/>
                <a:cs typeface="Arial"/>
                <a:sym typeface="Arial"/>
              </a:defRPr>
            </a:lvl5pPr>
            <a:lvl6pPr rtl="0">
              <a:spcBef>
                <a:spcPts val="0"/>
              </a:spcBef>
              <a:defRPr sz="2000">
                <a:solidFill>
                  <a:schemeClr val="dk1"/>
                </a:solidFill>
                <a:latin typeface="Arial"/>
                <a:ea typeface="Arial"/>
                <a:cs typeface="Arial"/>
                <a:sym typeface="Arial"/>
              </a:defRPr>
            </a:lvl6pPr>
            <a:lvl7pPr rtl="0">
              <a:spcBef>
                <a:spcPts val="0"/>
              </a:spcBef>
              <a:defRPr sz="2000">
                <a:solidFill>
                  <a:schemeClr val="dk1"/>
                </a:solidFill>
                <a:latin typeface="Arial"/>
                <a:ea typeface="Arial"/>
                <a:cs typeface="Arial"/>
                <a:sym typeface="Arial"/>
              </a:defRPr>
            </a:lvl7pPr>
            <a:lvl8pPr rtl="0">
              <a:spcBef>
                <a:spcPts val="0"/>
              </a:spcBef>
              <a:defRPr sz="2000">
                <a:solidFill>
                  <a:schemeClr val="dk1"/>
                </a:solidFill>
                <a:latin typeface="Arial"/>
                <a:ea typeface="Arial"/>
                <a:cs typeface="Arial"/>
                <a:sym typeface="Arial"/>
              </a:defRPr>
            </a:lvl8pPr>
            <a:lvl9pPr rtl="0">
              <a:spcBef>
                <a:spcPts val="0"/>
              </a:spcBef>
              <a:defRPr sz="2000">
                <a:solidFill>
                  <a:schemeClr val="dk1"/>
                </a:solidFill>
                <a:latin typeface="Arial"/>
                <a:ea typeface="Arial"/>
                <a:cs typeface="Arial"/>
                <a:sym typeface="Arial"/>
              </a:defRPr>
            </a:lvl9pPr>
          </a:lstStyle>
          <a:p>
            <a:endParaRPr/>
          </a:p>
        </p:txBody>
      </p:sp>
      <p:pic>
        <p:nvPicPr>
          <p:cNvPr id="18" name="Shape 18"/>
          <p:cNvPicPr preferRelativeResize="0"/>
          <p:nvPr/>
        </p:nvPicPr>
        <p:blipFill rotWithShape="1">
          <a:blip r:embed="rId2">
            <a:alphaModFix/>
          </a:blip>
          <a:srcRect/>
          <a:stretch/>
        </p:blipFill>
        <p:spPr>
          <a:xfrm>
            <a:off x="-1188719" y="1146494"/>
            <a:ext cx="2872739" cy="287273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17">
                                            <p:txEl>
                                              <p:pRg st="0" end="0"/>
                                            </p:txEl>
                                          </p:spTgt>
                                        </p:tgtEl>
                                        <p:attrNameLst>
                                          <p:attrName>style.visibility</p:attrName>
                                        </p:attrNameLst>
                                      </p:cBhvr>
                                      <p:to>
                                        <p:strVal val="visible"/>
                                      </p:to>
                                    </p:set>
                                    <p:animEffect transition="in" filter="fade">
                                      <p:cBhvr>
                                        <p:cTn id="10" dur="500"/>
                                        <p:tgtEl>
                                          <p:spTgt spid="17">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7">
                                            <p:txEl>
                                              <p:pRg st="1" end="1"/>
                                            </p:txEl>
                                          </p:spTgt>
                                        </p:tgtEl>
                                        <p:attrNameLst>
                                          <p:attrName>style.visibility</p:attrName>
                                        </p:attrNameLst>
                                      </p:cBhvr>
                                      <p:to>
                                        <p:strVal val="visible"/>
                                      </p:to>
                                    </p:set>
                                    <p:animEffect transition="in" filter="fade">
                                      <p:cBhvr>
                                        <p:cTn id="13" dur="500"/>
                                        <p:tgtEl>
                                          <p:spTgt spid="17">
                                            <p:txEl>
                                              <p:pRg st="1" end="1"/>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7">
                                            <p:txEl>
                                              <p:pRg st="2" end="2"/>
                                            </p:txEl>
                                          </p:spTgt>
                                        </p:tgtEl>
                                        <p:attrNameLst>
                                          <p:attrName>style.visibility</p:attrName>
                                        </p:attrNameLst>
                                      </p:cBhvr>
                                      <p:to>
                                        <p:strVal val="visible"/>
                                      </p:to>
                                    </p:set>
                                    <p:animEffect transition="in" filter="fade">
                                      <p:cBhvr>
                                        <p:cTn id="16" dur="500"/>
                                        <p:tgtEl>
                                          <p:spTgt spid="17">
                                            <p:txEl>
                                              <p:pRg st="2" end="2"/>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7">
                                            <p:txEl>
                                              <p:pRg st="3" end="3"/>
                                            </p:txEl>
                                          </p:spTgt>
                                        </p:tgtEl>
                                        <p:attrNameLst>
                                          <p:attrName>style.visibility</p:attrName>
                                        </p:attrNameLst>
                                      </p:cBhvr>
                                      <p:to>
                                        <p:strVal val="visible"/>
                                      </p:to>
                                    </p:set>
                                    <p:animEffect transition="in" filter="fade">
                                      <p:cBhvr>
                                        <p:cTn id="19" dur="500"/>
                                        <p:tgtEl>
                                          <p:spTgt spid="17">
                                            <p:txEl>
                                              <p:pRg st="3" end="3"/>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7">
                                            <p:txEl>
                                              <p:pRg st="4" end="4"/>
                                            </p:txEl>
                                          </p:spTgt>
                                        </p:tgtEl>
                                        <p:attrNameLst>
                                          <p:attrName>style.visibility</p:attrName>
                                        </p:attrNameLst>
                                      </p:cBhvr>
                                      <p:to>
                                        <p:strVal val="visible"/>
                                      </p:to>
                                    </p:set>
                                    <p:animEffect transition="in" filter="fade">
                                      <p:cBhvr>
                                        <p:cTn id="22" dur="500"/>
                                        <p:tgtEl>
                                          <p:spTgt spid="17">
                                            <p:txEl>
                                              <p:pRg st="4" end="4"/>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7">
                                            <p:txEl>
                                              <p:pRg st="5" end="5"/>
                                            </p:txEl>
                                          </p:spTgt>
                                        </p:tgtEl>
                                        <p:attrNameLst>
                                          <p:attrName>style.visibility</p:attrName>
                                        </p:attrNameLst>
                                      </p:cBhvr>
                                      <p:to>
                                        <p:strVal val="visible"/>
                                      </p:to>
                                    </p:set>
                                    <p:animEffect transition="in" filter="fade">
                                      <p:cBhvr>
                                        <p:cTn id="25" dur="500"/>
                                        <p:tgtEl>
                                          <p:spTgt spid="17">
                                            <p:txEl>
                                              <p:pRg st="5" end="5"/>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17">
                                            <p:txEl>
                                              <p:pRg st="6" end="6"/>
                                            </p:txEl>
                                          </p:spTgt>
                                        </p:tgtEl>
                                        <p:attrNameLst>
                                          <p:attrName>style.visibility</p:attrName>
                                        </p:attrNameLst>
                                      </p:cBhvr>
                                      <p:to>
                                        <p:strVal val="visible"/>
                                      </p:to>
                                    </p:set>
                                    <p:animEffect transition="in" filter="fade">
                                      <p:cBhvr>
                                        <p:cTn id="28" dur="500"/>
                                        <p:tgtEl>
                                          <p:spTgt spid="17">
                                            <p:txEl>
                                              <p:pRg st="6" end="6"/>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17">
                                            <p:txEl>
                                              <p:pRg st="7" end="7"/>
                                            </p:txEl>
                                          </p:spTgt>
                                        </p:tgtEl>
                                        <p:attrNameLst>
                                          <p:attrName>style.visibility</p:attrName>
                                        </p:attrNameLst>
                                      </p:cBhvr>
                                      <p:to>
                                        <p:strVal val="visible"/>
                                      </p:to>
                                    </p:set>
                                    <p:animEffect transition="in" filter="fade">
                                      <p:cBhvr>
                                        <p:cTn id="31" dur="500"/>
                                        <p:tgtEl>
                                          <p:spTgt spid="17">
                                            <p:txEl>
                                              <p:pRg st="7" end="7"/>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17">
                                            <p:txEl>
                                              <p:pRg st="8" end="8"/>
                                            </p:txEl>
                                          </p:spTgt>
                                        </p:tgtEl>
                                        <p:attrNameLst>
                                          <p:attrName>style.visibility</p:attrName>
                                        </p:attrNameLst>
                                      </p:cBhvr>
                                      <p:to>
                                        <p:strVal val="visible"/>
                                      </p:to>
                                    </p:set>
                                    <p:animEffect transition="in" filter="fade">
                                      <p:cBhvr>
                                        <p:cTn id="34" dur="500"/>
                                        <p:tgtEl>
                                          <p:spTgt spid="17">
                                            <p:txEl>
                                              <p:pRg st="8" end="8"/>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cSld name="Bullet No Subtitle">
    <p:spTree>
      <p:nvGrpSpPr>
        <p:cNvPr id="1" name="Shape 19"/>
        <p:cNvGrpSpPr/>
        <p:nvPr/>
      </p:nvGrpSpPr>
      <p:grpSpPr>
        <a:xfrm>
          <a:off x="0" y="0"/>
          <a:ext cx="0" cy="0"/>
          <a:chOff x="0" y="0"/>
          <a:chExt cx="0" cy="0"/>
        </a:xfrm>
      </p:grpSpPr>
      <p:sp>
        <p:nvSpPr>
          <p:cNvPr id="20" name="Shape 20"/>
          <p:cNvSpPr txBox="1">
            <a:spLocks noGrp="1"/>
          </p:cNvSpPr>
          <p:nvPr>
            <p:ph type="title"/>
          </p:nvPr>
        </p:nvSpPr>
        <p:spPr>
          <a:xfrm>
            <a:off x="343932" y="58844"/>
            <a:ext cx="7961867" cy="724570"/>
          </a:xfrm>
          <a:prstGeom prst="rect">
            <a:avLst/>
          </a:prstGeom>
          <a:noFill/>
          <a:ln>
            <a:noFill/>
          </a:ln>
        </p:spPr>
        <p:txBody>
          <a:bodyPr lIns="91425" tIns="91425" rIns="91425" bIns="91425" anchor="b" anchorCtr="0"/>
          <a:lstStyle>
            <a:lvl1pPr algn="l" rtl="0">
              <a:lnSpc>
                <a:spcPct val="85000"/>
              </a:lnSpc>
              <a:spcBef>
                <a:spcPts val="0"/>
              </a:spcBef>
              <a:spcAft>
                <a:spcPts val="0"/>
              </a:spcAft>
              <a:defRPr sz="2400">
                <a:solidFill>
                  <a:srgbClr val="3A3B3C"/>
                </a:solidFill>
                <a:latin typeface="Calibri"/>
                <a:ea typeface="Calibri"/>
                <a:cs typeface="Calibri"/>
                <a:sym typeface="Calibri"/>
              </a:defRPr>
            </a:lvl1pPr>
            <a:lvl2pPr rtl="0">
              <a:spcBef>
                <a:spcPts val="0"/>
              </a:spcBef>
              <a:defRPr sz="4400">
                <a:solidFill>
                  <a:srgbClr val="00B9F2"/>
                </a:solidFill>
                <a:latin typeface="Calibri"/>
                <a:ea typeface="Calibri"/>
                <a:cs typeface="Calibri"/>
                <a:sym typeface="Calibri"/>
              </a:defRPr>
            </a:lvl2pPr>
            <a:lvl3pPr rtl="0">
              <a:spcBef>
                <a:spcPts val="0"/>
              </a:spcBef>
              <a:defRPr sz="4400">
                <a:solidFill>
                  <a:srgbClr val="00B9F2"/>
                </a:solidFill>
                <a:latin typeface="Calibri"/>
                <a:ea typeface="Calibri"/>
                <a:cs typeface="Calibri"/>
                <a:sym typeface="Calibri"/>
              </a:defRPr>
            </a:lvl3pPr>
            <a:lvl4pPr rtl="0">
              <a:spcBef>
                <a:spcPts val="0"/>
              </a:spcBef>
              <a:defRPr sz="4400">
                <a:solidFill>
                  <a:srgbClr val="00B9F2"/>
                </a:solidFill>
                <a:latin typeface="Calibri"/>
                <a:ea typeface="Calibri"/>
                <a:cs typeface="Calibri"/>
                <a:sym typeface="Calibri"/>
              </a:defRPr>
            </a:lvl4pPr>
            <a:lvl5pPr rtl="0">
              <a:spcBef>
                <a:spcPts val="0"/>
              </a:spcBef>
              <a:defRPr sz="4400">
                <a:solidFill>
                  <a:srgbClr val="00B9F2"/>
                </a:solidFill>
                <a:latin typeface="Calibri"/>
                <a:ea typeface="Calibri"/>
                <a:cs typeface="Calibri"/>
                <a:sym typeface="Calibri"/>
              </a:defRPr>
            </a:lvl5pPr>
            <a:lvl6pPr rtl="0">
              <a:spcBef>
                <a:spcPts val="0"/>
              </a:spcBef>
              <a:defRPr sz="4400">
                <a:solidFill>
                  <a:srgbClr val="00B9F2"/>
                </a:solidFill>
                <a:latin typeface="Calibri"/>
                <a:ea typeface="Calibri"/>
                <a:cs typeface="Calibri"/>
                <a:sym typeface="Calibri"/>
              </a:defRPr>
            </a:lvl6pPr>
            <a:lvl7pPr rtl="0">
              <a:spcBef>
                <a:spcPts val="0"/>
              </a:spcBef>
              <a:defRPr sz="4400">
                <a:solidFill>
                  <a:srgbClr val="00B9F2"/>
                </a:solidFill>
                <a:latin typeface="Calibri"/>
                <a:ea typeface="Calibri"/>
                <a:cs typeface="Calibri"/>
                <a:sym typeface="Calibri"/>
              </a:defRPr>
            </a:lvl7pPr>
            <a:lvl8pPr rtl="0">
              <a:spcBef>
                <a:spcPts val="0"/>
              </a:spcBef>
              <a:defRPr sz="4400">
                <a:solidFill>
                  <a:srgbClr val="00B9F2"/>
                </a:solidFill>
                <a:latin typeface="Calibri"/>
                <a:ea typeface="Calibri"/>
                <a:cs typeface="Calibri"/>
                <a:sym typeface="Calibri"/>
              </a:defRPr>
            </a:lvl8pPr>
            <a:lvl9pPr rtl="0">
              <a:spcBef>
                <a:spcPts val="0"/>
              </a:spcBef>
              <a:defRPr sz="4400">
                <a:solidFill>
                  <a:srgbClr val="00B9F2"/>
                </a:solidFill>
                <a:latin typeface="Calibri"/>
                <a:ea typeface="Calibri"/>
                <a:cs typeface="Calibri"/>
                <a:sym typeface="Calibri"/>
              </a:defRPr>
            </a:lvl9pPr>
          </a:lstStyle>
          <a:p>
            <a:endParaRPr/>
          </a:p>
        </p:txBody>
      </p:sp>
      <p:sp>
        <p:nvSpPr>
          <p:cNvPr id="21" name="Shape 21"/>
          <p:cNvSpPr txBox="1">
            <a:spLocks noGrp="1"/>
          </p:cNvSpPr>
          <p:nvPr>
            <p:ph type="body" idx="1"/>
          </p:nvPr>
        </p:nvSpPr>
        <p:spPr>
          <a:xfrm>
            <a:off x="343932" y="1125537"/>
            <a:ext cx="7961867" cy="3795552"/>
          </a:xfrm>
          <a:prstGeom prst="rect">
            <a:avLst/>
          </a:prstGeom>
          <a:noFill/>
          <a:ln>
            <a:noFill/>
          </a:ln>
        </p:spPr>
        <p:txBody>
          <a:bodyPr lIns="91425" tIns="91425" rIns="91425" bIns="91425" anchor="t" anchorCtr="0"/>
          <a:lstStyle>
            <a:lvl1pPr marL="228600" indent="-101600" rtl="0">
              <a:lnSpc>
                <a:spcPct val="90000"/>
              </a:lnSpc>
              <a:spcBef>
                <a:spcPts val="1200"/>
              </a:spcBef>
              <a:spcAft>
                <a:spcPts val="0"/>
              </a:spcAft>
              <a:buClr>
                <a:schemeClr val="accent1"/>
              </a:buClr>
              <a:buFont typeface="Arial"/>
              <a:buChar char="•"/>
              <a:defRPr sz="2000">
                <a:solidFill>
                  <a:schemeClr val="accent3"/>
                </a:solidFill>
                <a:latin typeface="Calibri"/>
                <a:ea typeface="Calibri"/>
                <a:cs typeface="Calibri"/>
                <a:sym typeface="Calibri"/>
              </a:defRPr>
            </a:lvl1pPr>
            <a:lvl2pPr marL="630238" indent="-71437" algn="l" rtl="0">
              <a:lnSpc>
                <a:spcPct val="90000"/>
              </a:lnSpc>
              <a:spcBef>
                <a:spcPts val="600"/>
              </a:spcBef>
              <a:spcAft>
                <a:spcPts val="0"/>
              </a:spcAft>
              <a:buClr>
                <a:schemeClr val="accent1"/>
              </a:buClr>
              <a:buFont typeface="Calibri"/>
              <a:buChar char="‒"/>
              <a:defRPr sz="1600">
                <a:solidFill>
                  <a:schemeClr val="accent3"/>
                </a:solidFill>
                <a:latin typeface="Calibri"/>
                <a:ea typeface="Calibri"/>
                <a:cs typeface="Calibri"/>
                <a:sym typeface="Calibri"/>
              </a:defRPr>
            </a:lvl2pPr>
            <a:lvl3pPr marL="1087438" indent="-84137" algn="l" rtl="0">
              <a:lnSpc>
                <a:spcPct val="90000"/>
              </a:lnSpc>
              <a:spcBef>
                <a:spcPts val="600"/>
              </a:spcBef>
              <a:spcAft>
                <a:spcPts val="0"/>
              </a:spcAft>
              <a:buClr>
                <a:schemeClr val="accent1"/>
              </a:buClr>
              <a:buFont typeface="Calibri"/>
              <a:buChar char="‒"/>
              <a:defRPr sz="1400">
                <a:solidFill>
                  <a:schemeClr val="accent3"/>
                </a:solidFill>
                <a:latin typeface="Calibri"/>
                <a:ea typeface="Calibri"/>
                <a:cs typeface="Calibri"/>
                <a:sym typeface="Calibri"/>
              </a:defRPr>
            </a:lvl3pPr>
            <a:lvl4pPr marL="1544638" indent="-96837" algn="l" rtl="0">
              <a:lnSpc>
                <a:spcPct val="90000"/>
              </a:lnSpc>
              <a:spcBef>
                <a:spcPts val="600"/>
              </a:spcBef>
              <a:spcAft>
                <a:spcPts val="0"/>
              </a:spcAft>
              <a:buClr>
                <a:schemeClr val="accent1"/>
              </a:buClr>
              <a:buFont typeface="Calibri"/>
              <a:buChar char="‒"/>
              <a:defRPr sz="1200">
                <a:solidFill>
                  <a:schemeClr val="accent3"/>
                </a:solidFill>
                <a:latin typeface="Calibri"/>
                <a:ea typeface="Calibri"/>
                <a:cs typeface="Calibri"/>
                <a:sym typeface="Calibri"/>
              </a:defRPr>
            </a:lvl4pPr>
            <a:lvl5pPr rtl="0">
              <a:spcBef>
                <a:spcPts val="0"/>
              </a:spcBef>
              <a:defRPr sz="2000">
                <a:solidFill>
                  <a:schemeClr val="dk1"/>
                </a:solidFill>
                <a:latin typeface="Arial"/>
                <a:ea typeface="Arial"/>
                <a:cs typeface="Arial"/>
                <a:sym typeface="Arial"/>
              </a:defRPr>
            </a:lvl5pPr>
            <a:lvl6pPr rtl="0">
              <a:spcBef>
                <a:spcPts val="0"/>
              </a:spcBef>
              <a:defRPr sz="2000">
                <a:solidFill>
                  <a:schemeClr val="dk1"/>
                </a:solidFill>
                <a:latin typeface="Arial"/>
                <a:ea typeface="Arial"/>
                <a:cs typeface="Arial"/>
                <a:sym typeface="Arial"/>
              </a:defRPr>
            </a:lvl6pPr>
            <a:lvl7pPr rtl="0">
              <a:spcBef>
                <a:spcPts val="0"/>
              </a:spcBef>
              <a:defRPr sz="2000">
                <a:solidFill>
                  <a:schemeClr val="dk1"/>
                </a:solidFill>
                <a:latin typeface="Arial"/>
                <a:ea typeface="Arial"/>
                <a:cs typeface="Arial"/>
                <a:sym typeface="Arial"/>
              </a:defRPr>
            </a:lvl7pPr>
            <a:lvl8pPr rtl="0">
              <a:spcBef>
                <a:spcPts val="0"/>
              </a:spcBef>
              <a:defRPr sz="2000">
                <a:solidFill>
                  <a:schemeClr val="dk1"/>
                </a:solidFill>
                <a:latin typeface="Arial"/>
                <a:ea typeface="Arial"/>
                <a:cs typeface="Arial"/>
                <a:sym typeface="Arial"/>
              </a:defRPr>
            </a:lvl8pPr>
            <a:lvl9pPr rtl="0">
              <a:spcBef>
                <a:spcPts val="0"/>
              </a:spcBef>
              <a:defRPr sz="2000">
                <a:solidFill>
                  <a:schemeClr val="dk1"/>
                </a:solidFill>
                <a:latin typeface="Arial"/>
                <a:ea typeface="Arial"/>
                <a:cs typeface="Arial"/>
                <a:sym typeface="Aria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cSld name="Content">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343932" y="56321"/>
            <a:ext cx="7961867" cy="724570"/>
          </a:xfrm>
          <a:prstGeom prst="rect">
            <a:avLst/>
          </a:prstGeom>
          <a:noFill/>
          <a:ln>
            <a:noFill/>
          </a:ln>
        </p:spPr>
        <p:txBody>
          <a:bodyPr lIns="91425" tIns="91425" rIns="91425" bIns="91425" anchor="b" anchorCtr="0"/>
          <a:lstStyle>
            <a:lvl1pPr algn="l" rtl="0">
              <a:lnSpc>
                <a:spcPct val="85000"/>
              </a:lnSpc>
              <a:spcBef>
                <a:spcPts val="0"/>
              </a:spcBef>
              <a:spcAft>
                <a:spcPts val="0"/>
              </a:spcAft>
              <a:defRPr sz="2400">
                <a:solidFill>
                  <a:srgbClr val="3A3B3C"/>
                </a:solidFill>
                <a:latin typeface="Calibri"/>
                <a:ea typeface="Calibri"/>
                <a:cs typeface="Calibri"/>
                <a:sym typeface="Calibri"/>
              </a:defRPr>
            </a:lvl1pPr>
            <a:lvl2pPr rtl="0">
              <a:spcBef>
                <a:spcPts val="0"/>
              </a:spcBef>
              <a:defRPr sz="4400">
                <a:solidFill>
                  <a:srgbClr val="00B9F2"/>
                </a:solidFill>
                <a:latin typeface="Calibri"/>
                <a:ea typeface="Calibri"/>
                <a:cs typeface="Calibri"/>
                <a:sym typeface="Calibri"/>
              </a:defRPr>
            </a:lvl2pPr>
            <a:lvl3pPr rtl="0">
              <a:spcBef>
                <a:spcPts val="0"/>
              </a:spcBef>
              <a:defRPr sz="4400">
                <a:solidFill>
                  <a:srgbClr val="00B9F2"/>
                </a:solidFill>
                <a:latin typeface="Calibri"/>
                <a:ea typeface="Calibri"/>
                <a:cs typeface="Calibri"/>
                <a:sym typeface="Calibri"/>
              </a:defRPr>
            </a:lvl3pPr>
            <a:lvl4pPr rtl="0">
              <a:spcBef>
                <a:spcPts val="0"/>
              </a:spcBef>
              <a:defRPr sz="4400">
                <a:solidFill>
                  <a:srgbClr val="00B9F2"/>
                </a:solidFill>
                <a:latin typeface="Calibri"/>
                <a:ea typeface="Calibri"/>
                <a:cs typeface="Calibri"/>
                <a:sym typeface="Calibri"/>
              </a:defRPr>
            </a:lvl4pPr>
            <a:lvl5pPr rtl="0">
              <a:spcBef>
                <a:spcPts val="0"/>
              </a:spcBef>
              <a:defRPr sz="4400">
                <a:solidFill>
                  <a:srgbClr val="00B9F2"/>
                </a:solidFill>
                <a:latin typeface="Calibri"/>
                <a:ea typeface="Calibri"/>
                <a:cs typeface="Calibri"/>
                <a:sym typeface="Calibri"/>
              </a:defRPr>
            </a:lvl5pPr>
            <a:lvl6pPr rtl="0">
              <a:spcBef>
                <a:spcPts val="0"/>
              </a:spcBef>
              <a:defRPr sz="4400">
                <a:solidFill>
                  <a:srgbClr val="00B9F2"/>
                </a:solidFill>
                <a:latin typeface="Calibri"/>
                <a:ea typeface="Calibri"/>
                <a:cs typeface="Calibri"/>
                <a:sym typeface="Calibri"/>
              </a:defRPr>
            </a:lvl6pPr>
            <a:lvl7pPr rtl="0">
              <a:spcBef>
                <a:spcPts val="0"/>
              </a:spcBef>
              <a:defRPr sz="4400">
                <a:solidFill>
                  <a:srgbClr val="00B9F2"/>
                </a:solidFill>
                <a:latin typeface="Calibri"/>
                <a:ea typeface="Calibri"/>
                <a:cs typeface="Calibri"/>
                <a:sym typeface="Calibri"/>
              </a:defRPr>
            </a:lvl7pPr>
            <a:lvl8pPr rtl="0">
              <a:spcBef>
                <a:spcPts val="0"/>
              </a:spcBef>
              <a:defRPr sz="4400">
                <a:solidFill>
                  <a:srgbClr val="00B9F2"/>
                </a:solidFill>
                <a:latin typeface="Calibri"/>
                <a:ea typeface="Calibri"/>
                <a:cs typeface="Calibri"/>
                <a:sym typeface="Calibri"/>
              </a:defRPr>
            </a:lvl8pPr>
            <a:lvl9pPr rtl="0">
              <a:spcBef>
                <a:spcPts val="0"/>
              </a:spcBef>
              <a:defRPr sz="4400">
                <a:solidFill>
                  <a:srgbClr val="00B9F2"/>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cSld name="Image with Caption 5">
    <p:spTree>
      <p:nvGrpSpPr>
        <p:cNvPr id="1" name="Shape 39"/>
        <p:cNvGrpSpPr/>
        <p:nvPr/>
      </p:nvGrpSpPr>
      <p:grpSpPr>
        <a:xfrm>
          <a:off x="0" y="0"/>
          <a:ext cx="0" cy="0"/>
          <a:chOff x="0" y="0"/>
          <a:chExt cx="0" cy="0"/>
        </a:xfrm>
      </p:grpSpPr>
      <p:sp>
        <p:nvSpPr>
          <p:cNvPr id="40" name="Shape 40"/>
          <p:cNvSpPr/>
          <p:nvPr/>
        </p:nvSpPr>
        <p:spPr>
          <a:xfrm>
            <a:off x="3276600" y="0"/>
            <a:ext cx="5867400" cy="5148263"/>
          </a:xfrm>
          <a:prstGeom prst="rect">
            <a:avLst/>
          </a:prstGeom>
          <a:solidFill>
            <a:srgbClr val="621A68"/>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Font typeface="Calibri"/>
              <a:buNone/>
            </a:pPr>
            <a:endParaRPr sz="1800" b="0" i="0" u="none" strike="noStrike" cap="none" baseline="0">
              <a:solidFill>
                <a:schemeClr val="dk1"/>
              </a:solidFill>
              <a:latin typeface="Calibri"/>
              <a:ea typeface="Calibri"/>
              <a:cs typeface="Calibri"/>
              <a:sym typeface="Calibri"/>
            </a:endParaRPr>
          </a:p>
        </p:txBody>
      </p:sp>
      <p:sp>
        <p:nvSpPr>
          <p:cNvPr id="41" name="Shape 41"/>
          <p:cNvSpPr txBox="1">
            <a:spLocks noGrp="1"/>
          </p:cNvSpPr>
          <p:nvPr>
            <p:ph type="title"/>
          </p:nvPr>
        </p:nvSpPr>
        <p:spPr>
          <a:xfrm>
            <a:off x="3810000" y="743637"/>
            <a:ext cx="4876799" cy="2860146"/>
          </a:xfrm>
          <a:prstGeom prst="rect">
            <a:avLst/>
          </a:prstGeom>
          <a:noFill/>
          <a:ln>
            <a:noFill/>
          </a:ln>
        </p:spPr>
        <p:txBody>
          <a:bodyPr lIns="91425" tIns="91425" rIns="91425" bIns="91425" anchor="t" anchorCtr="0"/>
          <a:lstStyle>
            <a:lvl1pPr algn="l" rtl="0">
              <a:lnSpc>
                <a:spcPct val="85000"/>
              </a:lnSpc>
              <a:spcBef>
                <a:spcPts val="0"/>
              </a:spcBef>
              <a:spcAft>
                <a:spcPts val="0"/>
              </a:spcAft>
              <a:defRPr sz="3600">
                <a:solidFill>
                  <a:schemeClr val="lt1"/>
                </a:solidFill>
                <a:latin typeface="Calibri"/>
                <a:ea typeface="Calibri"/>
                <a:cs typeface="Calibri"/>
                <a:sym typeface="Calibri"/>
              </a:defRPr>
            </a:lvl1pPr>
            <a:lvl2pPr rtl="0">
              <a:spcBef>
                <a:spcPts val="0"/>
              </a:spcBef>
              <a:defRPr sz="4400">
                <a:solidFill>
                  <a:srgbClr val="00B9F2"/>
                </a:solidFill>
                <a:latin typeface="Calibri"/>
                <a:ea typeface="Calibri"/>
                <a:cs typeface="Calibri"/>
                <a:sym typeface="Calibri"/>
              </a:defRPr>
            </a:lvl2pPr>
            <a:lvl3pPr rtl="0">
              <a:spcBef>
                <a:spcPts val="0"/>
              </a:spcBef>
              <a:defRPr sz="4400">
                <a:solidFill>
                  <a:srgbClr val="00B9F2"/>
                </a:solidFill>
                <a:latin typeface="Calibri"/>
                <a:ea typeface="Calibri"/>
                <a:cs typeface="Calibri"/>
                <a:sym typeface="Calibri"/>
              </a:defRPr>
            </a:lvl3pPr>
            <a:lvl4pPr rtl="0">
              <a:spcBef>
                <a:spcPts val="0"/>
              </a:spcBef>
              <a:defRPr sz="4400">
                <a:solidFill>
                  <a:srgbClr val="00B9F2"/>
                </a:solidFill>
                <a:latin typeface="Calibri"/>
                <a:ea typeface="Calibri"/>
                <a:cs typeface="Calibri"/>
                <a:sym typeface="Calibri"/>
              </a:defRPr>
            </a:lvl4pPr>
            <a:lvl5pPr rtl="0">
              <a:spcBef>
                <a:spcPts val="0"/>
              </a:spcBef>
              <a:defRPr sz="4400">
                <a:solidFill>
                  <a:srgbClr val="00B9F2"/>
                </a:solidFill>
                <a:latin typeface="Calibri"/>
                <a:ea typeface="Calibri"/>
                <a:cs typeface="Calibri"/>
                <a:sym typeface="Calibri"/>
              </a:defRPr>
            </a:lvl5pPr>
            <a:lvl6pPr rtl="0">
              <a:spcBef>
                <a:spcPts val="0"/>
              </a:spcBef>
              <a:defRPr sz="4400">
                <a:solidFill>
                  <a:srgbClr val="00B9F2"/>
                </a:solidFill>
                <a:latin typeface="Calibri"/>
                <a:ea typeface="Calibri"/>
                <a:cs typeface="Calibri"/>
                <a:sym typeface="Calibri"/>
              </a:defRPr>
            </a:lvl6pPr>
            <a:lvl7pPr rtl="0">
              <a:spcBef>
                <a:spcPts val="0"/>
              </a:spcBef>
              <a:defRPr sz="4400">
                <a:solidFill>
                  <a:srgbClr val="00B9F2"/>
                </a:solidFill>
                <a:latin typeface="Calibri"/>
                <a:ea typeface="Calibri"/>
                <a:cs typeface="Calibri"/>
                <a:sym typeface="Calibri"/>
              </a:defRPr>
            </a:lvl7pPr>
            <a:lvl8pPr rtl="0">
              <a:spcBef>
                <a:spcPts val="0"/>
              </a:spcBef>
              <a:defRPr sz="4400">
                <a:solidFill>
                  <a:srgbClr val="00B9F2"/>
                </a:solidFill>
                <a:latin typeface="Calibri"/>
                <a:ea typeface="Calibri"/>
                <a:cs typeface="Calibri"/>
                <a:sym typeface="Calibri"/>
              </a:defRPr>
            </a:lvl8pPr>
            <a:lvl9pPr rtl="0">
              <a:spcBef>
                <a:spcPts val="0"/>
              </a:spcBef>
              <a:defRPr sz="4400">
                <a:solidFill>
                  <a:srgbClr val="00B9F2"/>
                </a:solidFill>
                <a:latin typeface="Calibri"/>
                <a:ea typeface="Calibri"/>
                <a:cs typeface="Calibri"/>
                <a:sym typeface="Calibri"/>
              </a:defRPr>
            </a:lvl9pPr>
          </a:lstStyle>
          <a:p>
            <a:endParaRPr/>
          </a:p>
        </p:txBody>
      </p:sp>
      <p:sp>
        <p:nvSpPr>
          <p:cNvPr id="42" name="Shape 42"/>
          <p:cNvSpPr>
            <a:spLocks noGrp="1"/>
          </p:cNvSpPr>
          <p:nvPr>
            <p:ph type="pic" idx="2"/>
          </p:nvPr>
        </p:nvSpPr>
        <p:spPr>
          <a:xfrm>
            <a:off x="0" y="0"/>
            <a:ext cx="3276600" cy="5148263"/>
          </a:xfrm>
          <a:prstGeom prst="rect">
            <a:avLst/>
          </a:prstGeom>
          <a:noFill/>
          <a:ln>
            <a:noFill/>
          </a:ln>
        </p:spPr>
      </p:sp>
      <p:grpSp>
        <p:nvGrpSpPr>
          <p:cNvPr id="43" name="Shape 43"/>
          <p:cNvGrpSpPr/>
          <p:nvPr/>
        </p:nvGrpSpPr>
        <p:grpSpPr>
          <a:xfrm>
            <a:off x="7763209" y="3869530"/>
            <a:ext cx="999790" cy="989807"/>
            <a:chOff x="1444625" y="4492625"/>
            <a:chExt cx="1112837" cy="1101725"/>
          </a:xfrm>
        </p:grpSpPr>
        <p:sp>
          <p:nvSpPr>
            <p:cNvPr id="44" name="Shape 44"/>
            <p:cNvSpPr/>
            <p:nvPr/>
          </p:nvSpPr>
          <p:spPr>
            <a:xfrm>
              <a:off x="1444625" y="5008562"/>
              <a:ext cx="69849" cy="68263"/>
            </a:xfrm>
            <a:custGeom>
              <a:avLst/>
              <a:gdLst/>
              <a:ahLst/>
              <a:cxnLst/>
              <a:rect l="0" t="0" r="0" b="0"/>
              <a:pathLst>
                <a:path w="19" h="18" extrusionOk="0">
                  <a:moveTo>
                    <a:pt x="10" y="18"/>
                  </a:moveTo>
                  <a:cubicBezTo>
                    <a:pt x="9" y="18"/>
                    <a:pt x="9" y="18"/>
                    <a:pt x="9" y="18"/>
                  </a:cubicBezTo>
                  <a:cubicBezTo>
                    <a:pt x="4" y="18"/>
                    <a:pt x="0" y="14"/>
                    <a:pt x="0" y="9"/>
                  </a:cubicBezTo>
                  <a:cubicBezTo>
                    <a:pt x="0" y="4"/>
                    <a:pt x="4" y="0"/>
                    <a:pt x="9" y="0"/>
                  </a:cubicBezTo>
                  <a:cubicBezTo>
                    <a:pt x="10" y="0"/>
                    <a:pt x="10" y="0"/>
                    <a:pt x="10" y="0"/>
                  </a:cubicBezTo>
                  <a:cubicBezTo>
                    <a:pt x="15" y="0"/>
                    <a:pt x="19" y="4"/>
                    <a:pt x="19" y="9"/>
                  </a:cubicBezTo>
                  <a:cubicBezTo>
                    <a:pt x="19" y="14"/>
                    <a:pt x="15" y="18"/>
                    <a:pt x="10" y="18"/>
                  </a:cubicBezTo>
                  <a:close/>
                </a:path>
              </a:pathLst>
            </a:custGeom>
            <a:solidFill>
              <a:schemeClr val="lt1"/>
            </a:solidFill>
            <a:ln>
              <a:noFill/>
            </a:ln>
          </p:spPr>
          <p:txBody>
            <a:bodyPr lIns="91425" tIns="45700" rIns="91425" bIns="45700" anchor="t" anchorCtr="0">
              <a:noAutofit/>
            </a:bodyPr>
            <a:lstStyle/>
            <a:p>
              <a:pPr marL="0" marR="0" lvl="0" indent="0" algn="l" rtl="0">
                <a:spcBef>
                  <a:spcPts val="0"/>
                </a:spcBef>
                <a:spcAft>
                  <a:spcPts val="0"/>
                </a:spcAft>
                <a:buNone/>
              </a:pPr>
              <a:endParaRPr sz="1800" b="0" i="0" u="none" strike="noStrike" cap="none" baseline="0">
                <a:solidFill>
                  <a:schemeClr val="lt1"/>
                </a:solidFill>
                <a:latin typeface="Calibri"/>
                <a:ea typeface="Calibri"/>
                <a:cs typeface="Calibri"/>
                <a:sym typeface="Calibri"/>
              </a:endParaRPr>
            </a:p>
          </p:txBody>
        </p:sp>
        <p:sp>
          <p:nvSpPr>
            <p:cNvPr id="45" name="Shape 45"/>
            <p:cNvSpPr/>
            <p:nvPr/>
          </p:nvSpPr>
          <p:spPr>
            <a:xfrm>
              <a:off x="1462087" y="4492625"/>
              <a:ext cx="1095375" cy="1101725"/>
            </a:xfrm>
            <a:custGeom>
              <a:avLst/>
              <a:gdLst/>
              <a:ahLst/>
              <a:cxnLst/>
              <a:rect l="0" t="0" r="0" b="0"/>
              <a:pathLst>
                <a:path w="292" h="294" extrusionOk="0">
                  <a:moveTo>
                    <a:pt x="145" y="294"/>
                  </a:moveTo>
                  <a:cubicBezTo>
                    <a:pt x="75" y="294"/>
                    <a:pt x="15" y="244"/>
                    <a:pt x="1" y="176"/>
                  </a:cubicBezTo>
                  <a:cubicBezTo>
                    <a:pt x="0" y="172"/>
                    <a:pt x="3" y="168"/>
                    <a:pt x="7" y="167"/>
                  </a:cubicBezTo>
                  <a:cubicBezTo>
                    <a:pt x="10" y="167"/>
                    <a:pt x="14" y="169"/>
                    <a:pt x="15" y="173"/>
                  </a:cubicBezTo>
                  <a:cubicBezTo>
                    <a:pt x="27" y="235"/>
                    <a:pt x="82" y="280"/>
                    <a:pt x="145" y="280"/>
                  </a:cubicBezTo>
                  <a:cubicBezTo>
                    <a:pt x="218" y="280"/>
                    <a:pt x="278" y="220"/>
                    <a:pt x="278" y="147"/>
                  </a:cubicBezTo>
                  <a:cubicBezTo>
                    <a:pt x="278" y="74"/>
                    <a:pt x="218" y="14"/>
                    <a:pt x="145" y="14"/>
                  </a:cubicBezTo>
                  <a:cubicBezTo>
                    <a:pt x="82" y="14"/>
                    <a:pt x="27" y="59"/>
                    <a:pt x="15" y="121"/>
                  </a:cubicBezTo>
                  <a:cubicBezTo>
                    <a:pt x="14" y="124"/>
                    <a:pt x="10" y="127"/>
                    <a:pt x="7" y="126"/>
                  </a:cubicBezTo>
                  <a:cubicBezTo>
                    <a:pt x="3" y="125"/>
                    <a:pt x="0" y="122"/>
                    <a:pt x="1" y="118"/>
                  </a:cubicBezTo>
                  <a:cubicBezTo>
                    <a:pt x="15" y="50"/>
                    <a:pt x="75" y="0"/>
                    <a:pt x="145" y="0"/>
                  </a:cubicBezTo>
                  <a:cubicBezTo>
                    <a:pt x="226" y="0"/>
                    <a:pt x="292" y="66"/>
                    <a:pt x="292" y="147"/>
                  </a:cubicBezTo>
                  <a:cubicBezTo>
                    <a:pt x="292" y="228"/>
                    <a:pt x="226" y="294"/>
                    <a:pt x="145" y="294"/>
                  </a:cubicBezTo>
                  <a:close/>
                </a:path>
              </a:pathLst>
            </a:custGeom>
            <a:solidFill>
              <a:schemeClr val="lt1"/>
            </a:solidFill>
            <a:ln>
              <a:noFill/>
            </a:ln>
          </p:spPr>
          <p:txBody>
            <a:bodyPr lIns="91425" tIns="45700" rIns="91425" bIns="45700" anchor="t" anchorCtr="0">
              <a:noAutofit/>
            </a:bodyPr>
            <a:lstStyle/>
            <a:p>
              <a:pPr marL="0" marR="0" lvl="0" indent="0" algn="l" rtl="0">
                <a:spcBef>
                  <a:spcPts val="0"/>
                </a:spcBef>
                <a:spcAft>
                  <a:spcPts val="0"/>
                </a:spcAft>
                <a:buNone/>
              </a:pPr>
              <a:endParaRPr sz="1800" b="0" i="0" u="none" strike="noStrike" cap="none" baseline="0">
                <a:solidFill>
                  <a:schemeClr val="lt1"/>
                </a:solidFill>
                <a:latin typeface="Calibri"/>
                <a:ea typeface="Calibri"/>
                <a:cs typeface="Calibri"/>
                <a:sym typeface="Calibri"/>
              </a:endParaRPr>
            </a:p>
          </p:txBody>
        </p:sp>
        <p:sp>
          <p:nvSpPr>
            <p:cNvPr id="46" name="Shape 46"/>
            <p:cNvSpPr/>
            <p:nvPr/>
          </p:nvSpPr>
          <p:spPr>
            <a:xfrm>
              <a:off x="1766886" y="4799012"/>
              <a:ext cx="215899" cy="220663"/>
            </a:xfrm>
            <a:custGeom>
              <a:avLst/>
              <a:gdLst/>
              <a:ahLst/>
              <a:cxnLst/>
              <a:rect l="0" t="0" r="0" b="0"/>
              <a:pathLst>
                <a:path w="58" h="59" extrusionOk="0">
                  <a:moveTo>
                    <a:pt x="29" y="59"/>
                  </a:moveTo>
                  <a:cubicBezTo>
                    <a:pt x="13" y="59"/>
                    <a:pt x="0" y="46"/>
                    <a:pt x="0" y="30"/>
                  </a:cubicBezTo>
                  <a:cubicBezTo>
                    <a:pt x="0" y="14"/>
                    <a:pt x="13" y="0"/>
                    <a:pt x="29" y="0"/>
                  </a:cubicBezTo>
                  <a:cubicBezTo>
                    <a:pt x="45" y="0"/>
                    <a:pt x="58" y="14"/>
                    <a:pt x="58" y="30"/>
                  </a:cubicBezTo>
                  <a:cubicBezTo>
                    <a:pt x="58" y="46"/>
                    <a:pt x="45" y="59"/>
                    <a:pt x="29" y="59"/>
                  </a:cubicBezTo>
                  <a:close/>
                  <a:moveTo>
                    <a:pt x="29" y="14"/>
                  </a:moveTo>
                  <a:cubicBezTo>
                    <a:pt x="20" y="14"/>
                    <a:pt x="14" y="21"/>
                    <a:pt x="14" y="30"/>
                  </a:cubicBezTo>
                  <a:cubicBezTo>
                    <a:pt x="14" y="38"/>
                    <a:pt x="20" y="45"/>
                    <a:pt x="29" y="45"/>
                  </a:cubicBezTo>
                  <a:cubicBezTo>
                    <a:pt x="37" y="45"/>
                    <a:pt x="44" y="38"/>
                    <a:pt x="44" y="30"/>
                  </a:cubicBezTo>
                  <a:cubicBezTo>
                    <a:pt x="44" y="21"/>
                    <a:pt x="37" y="14"/>
                    <a:pt x="29" y="14"/>
                  </a:cubicBezTo>
                  <a:close/>
                </a:path>
              </a:pathLst>
            </a:custGeom>
            <a:solidFill>
              <a:schemeClr val="lt1"/>
            </a:solidFill>
            <a:ln>
              <a:noFill/>
            </a:ln>
          </p:spPr>
          <p:txBody>
            <a:bodyPr lIns="91425" tIns="45700" rIns="91425" bIns="45700" anchor="t" anchorCtr="0">
              <a:noAutofit/>
            </a:bodyPr>
            <a:lstStyle/>
            <a:p>
              <a:pPr marL="0" marR="0" lvl="0" indent="0" algn="l" rtl="0">
                <a:spcBef>
                  <a:spcPts val="0"/>
                </a:spcBef>
                <a:spcAft>
                  <a:spcPts val="0"/>
                </a:spcAft>
                <a:buNone/>
              </a:pPr>
              <a:endParaRPr sz="1800" b="0" i="0" u="none" strike="noStrike" cap="none" baseline="0">
                <a:solidFill>
                  <a:schemeClr val="lt1"/>
                </a:solidFill>
                <a:latin typeface="Calibri"/>
                <a:ea typeface="Calibri"/>
                <a:cs typeface="Calibri"/>
                <a:sym typeface="Calibri"/>
              </a:endParaRPr>
            </a:p>
          </p:txBody>
        </p:sp>
        <p:sp>
          <p:nvSpPr>
            <p:cNvPr id="47" name="Shape 47"/>
            <p:cNvSpPr/>
            <p:nvPr/>
          </p:nvSpPr>
          <p:spPr>
            <a:xfrm>
              <a:off x="1717675" y="5002212"/>
              <a:ext cx="311150" cy="220663"/>
            </a:xfrm>
            <a:custGeom>
              <a:avLst/>
              <a:gdLst/>
              <a:ahLst/>
              <a:cxnLst/>
              <a:rect l="0" t="0" r="0" b="0"/>
              <a:pathLst>
                <a:path w="83" h="59" extrusionOk="0">
                  <a:moveTo>
                    <a:pt x="76" y="59"/>
                  </a:moveTo>
                  <a:cubicBezTo>
                    <a:pt x="7" y="59"/>
                    <a:pt x="7" y="59"/>
                    <a:pt x="7" y="59"/>
                  </a:cubicBezTo>
                  <a:cubicBezTo>
                    <a:pt x="3" y="59"/>
                    <a:pt x="0" y="56"/>
                    <a:pt x="0" y="52"/>
                  </a:cubicBezTo>
                  <a:cubicBezTo>
                    <a:pt x="0" y="19"/>
                    <a:pt x="0" y="19"/>
                    <a:pt x="0" y="19"/>
                  </a:cubicBezTo>
                  <a:cubicBezTo>
                    <a:pt x="0" y="17"/>
                    <a:pt x="1" y="15"/>
                    <a:pt x="2" y="14"/>
                  </a:cubicBezTo>
                  <a:cubicBezTo>
                    <a:pt x="13" y="3"/>
                    <a:pt x="13" y="3"/>
                    <a:pt x="13" y="3"/>
                  </a:cubicBezTo>
                  <a:cubicBezTo>
                    <a:pt x="16" y="0"/>
                    <a:pt x="21" y="0"/>
                    <a:pt x="23" y="3"/>
                  </a:cubicBezTo>
                  <a:cubicBezTo>
                    <a:pt x="26" y="6"/>
                    <a:pt x="26" y="11"/>
                    <a:pt x="23" y="13"/>
                  </a:cubicBezTo>
                  <a:cubicBezTo>
                    <a:pt x="14" y="22"/>
                    <a:pt x="14" y="22"/>
                    <a:pt x="14" y="22"/>
                  </a:cubicBezTo>
                  <a:cubicBezTo>
                    <a:pt x="14" y="45"/>
                    <a:pt x="14" y="45"/>
                    <a:pt x="14" y="45"/>
                  </a:cubicBezTo>
                  <a:cubicBezTo>
                    <a:pt x="69" y="45"/>
                    <a:pt x="69" y="45"/>
                    <a:pt x="69" y="45"/>
                  </a:cubicBezTo>
                  <a:cubicBezTo>
                    <a:pt x="69" y="22"/>
                    <a:pt x="69" y="22"/>
                    <a:pt x="69" y="22"/>
                  </a:cubicBezTo>
                  <a:cubicBezTo>
                    <a:pt x="60" y="14"/>
                    <a:pt x="60" y="14"/>
                    <a:pt x="60" y="14"/>
                  </a:cubicBezTo>
                  <a:cubicBezTo>
                    <a:pt x="57" y="11"/>
                    <a:pt x="57" y="7"/>
                    <a:pt x="60" y="4"/>
                  </a:cubicBezTo>
                  <a:cubicBezTo>
                    <a:pt x="62" y="1"/>
                    <a:pt x="67" y="1"/>
                    <a:pt x="70" y="3"/>
                  </a:cubicBezTo>
                  <a:cubicBezTo>
                    <a:pt x="81" y="14"/>
                    <a:pt x="81" y="14"/>
                    <a:pt x="81" y="14"/>
                  </a:cubicBezTo>
                  <a:cubicBezTo>
                    <a:pt x="83" y="15"/>
                    <a:pt x="83" y="17"/>
                    <a:pt x="83" y="19"/>
                  </a:cubicBezTo>
                  <a:cubicBezTo>
                    <a:pt x="83" y="52"/>
                    <a:pt x="83" y="52"/>
                    <a:pt x="83" y="52"/>
                  </a:cubicBezTo>
                  <a:cubicBezTo>
                    <a:pt x="83" y="56"/>
                    <a:pt x="80" y="59"/>
                    <a:pt x="76" y="59"/>
                  </a:cubicBezTo>
                  <a:close/>
                </a:path>
              </a:pathLst>
            </a:custGeom>
            <a:solidFill>
              <a:schemeClr val="lt1"/>
            </a:solidFill>
            <a:ln>
              <a:noFill/>
            </a:ln>
          </p:spPr>
          <p:txBody>
            <a:bodyPr lIns="91425" tIns="45700" rIns="91425" bIns="45700" anchor="t" anchorCtr="0">
              <a:noAutofit/>
            </a:bodyPr>
            <a:lstStyle/>
            <a:p>
              <a:pPr marL="0" marR="0" lvl="0" indent="0" algn="l" rtl="0">
                <a:spcBef>
                  <a:spcPts val="0"/>
                </a:spcBef>
                <a:spcAft>
                  <a:spcPts val="0"/>
                </a:spcAft>
                <a:buNone/>
              </a:pPr>
              <a:endParaRPr sz="1800" b="0" i="0" u="none" strike="noStrike" cap="none" baseline="0">
                <a:solidFill>
                  <a:schemeClr val="lt1"/>
                </a:solidFill>
                <a:latin typeface="Calibri"/>
                <a:ea typeface="Calibri"/>
                <a:cs typeface="Calibri"/>
                <a:sym typeface="Calibri"/>
              </a:endParaRPr>
            </a:p>
          </p:txBody>
        </p:sp>
        <p:sp>
          <p:nvSpPr>
            <p:cNvPr id="48" name="Shape 48"/>
            <p:cNvSpPr/>
            <p:nvPr/>
          </p:nvSpPr>
          <p:spPr>
            <a:xfrm>
              <a:off x="2024061" y="4799012"/>
              <a:ext cx="217486" cy="220663"/>
            </a:xfrm>
            <a:custGeom>
              <a:avLst/>
              <a:gdLst/>
              <a:ahLst/>
              <a:cxnLst/>
              <a:rect l="0" t="0" r="0" b="0"/>
              <a:pathLst>
                <a:path w="58" h="59" extrusionOk="0">
                  <a:moveTo>
                    <a:pt x="29" y="59"/>
                  </a:moveTo>
                  <a:cubicBezTo>
                    <a:pt x="13" y="59"/>
                    <a:pt x="0" y="46"/>
                    <a:pt x="0" y="30"/>
                  </a:cubicBezTo>
                  <a:cubicBezTo>
                    <a:pt x="0" y="14"/>
                    <a:pt x="13" y="0"/>
                    <a:pt x="29" y="0"/>
                  </a:cubicBezTo>
                  <a:cubicBezTo>
                    <a:pt x="45" y="0"/>
                    <a:pt x="58" y="14"/>
                    <a:pt x="58" y="30"/>
                  </a:cubicBezTo>
                  <a:cubicBezTo>
                    <a:pt x="58" y="46"/>
                    <a:pt x="45" y="59"/>
                    <a:pt x="29" y="59"/>
                  </a:cubicBezTo>
                  <a:close/>
                  <a:moveTo>
                    <a:pt x="29" y="14"/>
                  </a:moveTo>
                  <a:cubicBezTo>
                    <a:pt x="21" y="14"/>
                    <a:pt x="14" y="21"/>
                    <a:pt x="14" y="30"/>
                  </a:cubicBezTo>
                  <a:cubicBezTo>
                    <a:pt x="14" y="38"/>
                    <a:pt x="21" y="45"/>
                    <a:pt x="29" y="45"/>
                  </a:cubicBezTo>
                  <a:cubicBezTo>
                    <a:pt x="38" y="45"/>
                    <a:pt x="44" y="38"/>
                    <a:pt x="44" y="30"/>
                  </a:cubicBezTo>
                  <a:cubicBezTo>
                    <a:pt x="44" y="21"/>
                    <a:pt x="38" y="14"/>
                    <a:pt x="29" y="14"/>
                  </a:cubicBezTo>
                  <a:close/>
                </a:path>
              </a:pathLst>
            </a:custGeom>
            <a:solidFill>
              <a:schemeClr val="lt1"/>
            </a:solidFill>
            <a:ln>
              <a:noFill/>
            </a:ln>
          </p:spPr>
          <p:txBody>
            <a:bodyPr lIns="91425" tIns="45700" rIns="91425" bIns="45700" anchor="t" anchorCtr="0">
              <a:noAutofit/>
            </a:bodyPr>
            <a:lstStyle/>
            <a:p>
              <a:pPr marL="0" marR="0" lvl="0" indent="0" algn="l" rtl="0">
                <a:spcBef>
                  <a:spcPts val="0"/>
                </a:spcBef>
                <a:spcAft>
                  <a:spcPts val="0"/>
                </a:spcAft>
                <a:buNone/>
              </a:pPr>
              <a:endParaRPr sz="1800" b="0" i="0" u="none" strike="noStrike" cap="none" baseline="0">
                <a:solidFill>
                  <a:srgbClr val="FFFFFF"/>
                </a:solidFill>
                <a:latin typeface="Calibri"/>
                <a:ea typeface="Calibri"/>
                <a:cs typeface="Calibri"/>
                <a:sym typeface="Calibri"/>
              </a:endParaRPr>
            </a:p>
          </p:txBody>
        </p:sp>
        <p:sp>
          <p:nvSpPr>
            <p:cNvPr id="49" name="Shape 49"/>
            <p:cNvSpPr/>
            <p:nvPr/>
          </p:nvSpPr>
          <p:spPr>
            <a:xfrm>
              <a:off x="2051050" y="5005387"/>
              <a:ext cx="239712" cy="217488"/>
            </a:xfrm>
            <a:custGeom>
              <a:avLst/>
              <a:gdLst/>
              <a:ahLst/>
              <a:cxnLst/>
              <a:rect l="0" t="0" r="0" b="0"/>
              <a:pathLst>
                <a:path w="64" h="58" extrusionOk="0">
                  <a:moveTo>
                    <a:pt x="57" y="58"/>
                  </a:moveTo>
                  <a:cubicBezTo>
                    <a:pt x="7" y="58"/>
                    <a:pt x="7" y="58"/>
                    <a:pt x="7" y="58"/>
                  </a:cubicBezTo>
                  <a:cubicBezTo>
                    <a:pt x="4" y="58"/>
                    <a:pt x="0" y="55"/>
                    <a:pt x="0" y="51"/>
                  </a:cubicBezTo>
                  <a:cubicBezTo>
                    <a:pt x="0" y="48"/>
                    <a:pt x="4" y="44"/>
                    <a:pt x="7" y="44"/>
                  </a:cubicBezTo>
                  <a:cubicBezTo>
                    <a:pt x="50" y="44"/>
                    <a:pt x="50" y="44"/>
                    <a:pt x="50" y="44"/>
                  </a:cubicBezTo>
                  <a:cubicBezTo>
                    <a:pt x="50" y="21"/>
                    <a:pt x="50" y="21"/>
                    <a:pt x="50" y="21"/>
                  </a:cubicBezTo>
                  <a:cubicBezTo>
                    <a:pt x="41" y="13"/>
                    <a:pt x="41" y="13"/>
                    <a:pt x="41" y="13"/>
                  </a:cubicBezTo>
                  <a:cubicBezTo>
                    <a:pt x="38" y="10"/>
                    <a:pt x="38" y="6"/>
                    <a:pt x="40" y="3"/>
                  </a:cubicBezTo>
                  <a:cubicBezTo>
                    <a:pt x="43" y="0"/>
                    <a:pt x="47" y="0"/>
                    <a:pt x="50" y="2"/>
                  </a:cubicBezTo>
                  <a:cubicBezTo>
                    <a:pt x="62" y="13"/>
                    <a:pt x="62" y="13"/>
                    <a:pt x="62" y="13"/>
                  </a:cubicBezTo>
                  <a:cubicBezTo>
                    <a:pt x="63" y="14"/>
                    <a:pt x="64" y="16"/>
                    <a:pt x="64" y="18"/>
                  </a:cubicBezTo>
                  <a:cubicBezTo>
                    <a:pt x="64" y="51"/>
                    <a:pt x="64" y="51"/>
                    <a:pt x="64" y="51"/>
                  </a:cubicBezTo>
                  <a:cubicBezTo>
                    <a:pt x="64" y="55"/>
                    <a:pt x="61" y="58"/>
                    <a:pt x="57" y="58"/>
                  </a:cubicBezTo>
                  <a:close/>
                </a:path>
              </a:pathLst>
            </a:custGeom>
            <a:solidFill>
              <a:schemeClr val="lt1"/>
            </a:solidFill>
            <a:ln>
              <a:noFill/>
            </a:ln>
          </p:spPr>
          <p:txBody>
            <a:bodyPr lIns="91425" tIns="45700" rIns="91425" bIns="45700" anchor="t" anchorCtr="0">
              <a:noAutofit/>
            </a:bodyPr>
            <a:lstStyle/>
            <a:p>
              <a:pPr marL="0" marR="0" lvl="0" indent="0" algn="l" rtl="0">
                <a:spcBef>
                  <a:spcPts val="0"/>
                </a:spcBef>
                <a:spcAft>
                  <a:spcPts val="0"/>
                </a:spcAft>
                <a:buNone/>
              </a:pPr>
              <a:endParaRPr sz="1800" b="0" i="0" u="none" strike="noStrike" cap="none" baseline="0">
                <a:solidFill>
                  <a:schemeClr val="lt1"/>
                </a:solidFill>
                <a:latin typeface="Calibri"/>
                <a:ea typeface="Calibri"/>
                <a:cs typeface="Calibri"/>
                <a:sym typeface="Calibri"/>
              </a:endParaRPr>
            </a:p>
          </p:txBody>
        </p:sp>
      </p:grpSp>
      <p:sp>
        <p:nvSpPr>
          <p:cNvPr id="50" name="Shape 50"/>
          <p:cNvSpPr txBox="1"/>
          <p:nvPr/>
        </p:nvSpPr>
        <p:spPr>
          <a:xfrm>
            <a:off x="6787443" y="3795498"/>
            <a:ext cx="2356555" cy="1352763"/>
          </a:xfrm>
          <a:prstGeom prst="rect">
            <a:avLst/>
          </a:prstGeom>
          <a:solidFill>
            <a:srgbClr val="621A68"/>
          </a:solid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dk1"/>
              </a:buClr>
              <a:buFont typeface="Calibri"/>
              <a:buNone/>
            </a:pPr>
            <a:endParaRPr sz="1400" b="0" i="0" u="none" strike="noStrike" cap="none" baseline="0">
              <a:solidFill>
                <a:schemeClr val="lt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hart">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343932" y="61120"/>
            <a:ext cx="7961867" cy="724570"/>
          </a:xfrm>
          <a:prstGeom prst="rect">
            <a:avLst/>
          </a:prstGeom>
          <a:noFill/>
          <a:ln>
            <a:noFill/>
          </a:ln>
        </p:spPr>
        <p:txBody>
          <a:bodyPr lIns="91425" tIns="91425" rIns="91425" bIns="91425" anchor="b" anchorCtr="0"/>
          <a:lstStyle>
            <a:lvl1pPr algn="l" rtl="0">
              <a:lnSpc>
                <a:spcPct val="85000"/>
              </a:lnSpc>
              <a:spcBef>
                <a:spcPts val="0"/>
              </a:spcBef>
              <a:spcAft>
                <a:spcPts val="0"/>
              </a:spcAft>
              <a:defRPr sz="2400">
                <a:solidFill>
                  <a:srgbClr val="3A3B3C"/>
                </a:solidFill>
                <a:latin typeface="Calibri"/>
                <a:ea typeface="Calibri"/>
                <a:cs typeface="Calibri"/>
                <a:sym typeface="Calibri"/>
              </a:defRPr>
            </a:lvl1pPr>
            <a:lvl2pPr rtl="0">
              <a:spcBef>
                <a:spcPts val="0"/>
              </a:spcBef>
              <a:defRPr sz="4400">
                <a:solidFill>
                  <a:srgbClr val="00B9F2"/>
                </a:solidFill>
                <a:latin typeface="Calibri"/>
                <a:ea typeface="Calibri"/>
                <a:cs typeface="Calibri"/>
                <a:sym typeface="Calibri"/>
              </a:defRPr>
            </a:lvl2pPr>
            <a:lvl3pPr rtl="0">
              <a:spcBef>
                <a:spcPts val="0"/>
              </a:spcBef>
              <a:defRPr sz="4400">
                <a:solidFill>
                  <a:srgbClr val="00B9F2"/>
                </a:solidFill>
                <a:latin typeface="Calibri"/>
                <a:ea typeface="Calibri"/>
                <a:cs typeface="Calibri"/>
                <a:sym typeface="Calibri"/>
              </a:defRPr>
            </a:lvl3pPr>
            <a:lvl4pPr rtl="0">
              <a:spcBef>
                <a:spcPts val="0"/>
              </a:spcBef>
              <a:defRPr sz="4400">
                <a:solidFill>
                  <a:srgbClr val="00B9F2"/>
                </a:solidFill>
                <a:latin typeface="Calibri"/>
                <a:ea typeface="Calibri"/>
                <a:cs typeface="Calibri"/>
                <a:sym typeface="Calibri"/>
              </a:defRPr>
            </a:lvl4pPr>
            <a:lvl5pPr rtl="0">
              <a:spcBef>
                <a:spcPts val="0"/>
              </a:spcBef>
              <a:defRPr sz="4400">
                <a:solidFill>
                  <a:srgbClr val="00B9F2"/>
                </a:solidFill>
                <a:latin typeface="Calibri"/>
                <a:ea typeface="Calibri"/>
                <a:cs typeface="Calibri"/>
                <a:sym typeface="Calibri"/>
              </a:defRPr>
            </a:lvl5pPr>
            <a:lvl6pPr rtl="0">
              <a:spcBef>
                <a:spcPts val="0"/>
              </a:spcBef>
              <a:defRPr sz="4400">
                <a:solidFill>
                  <a:srgbClr val="00B9F2"/>
                </a:solidFill>
                <a:latin typeface="Calibri"/>
                <a:ea typeface="Calibri"/>
                <a:cs typeface="Calibri"/>
                <a:sym typeface="Calibri"/>
              </a:defRPr>
            </a:lvl6pPr>
            <a:lvl7pPr rtl="0">
              <a:spcBef>
                <a:spcPts val="0"/>
              </a:spcBef>
              <a:defRPr sz="4400">
                <a:solidFill>
                  <a:srgbClr val="00B9F2"/>
                </a:solidFill>
                <a:latin typeface="Calibri"/>
                <a:ea typeface="Calibri"/>
                <a:cs typeface="Calibri"/>
                <a:sym typeface="Calibri"/>
              </a:defRPr>
            </a:lvl7pPr>
            <a:lvl8pPr rtl="0">
              <a:spcBef>
                <a:spcPts val="0"/>
              </a:spcBef>
              <a:defRPr sz="4400">
                <a:solidFill>
                  <a:srgbClr val="00B9F2"/>
                </a:solidFill>
                <a:latin typeface="Calibri"/>
                <a:ea typeface="Calibri"/>
                <a:cs typeface="Calibri"/>
                <a:sym typeface="Calibri"/>
              </a:defRPr>
            </a:lvl8pPr>
            <a:lvl9pPr rtl="0">
              <a:spcBef>
                <a:spcPts val="0"/>
              </a:spcBef>
              <a:defRPr sz="4400">
                <a:solidFill>
                  <a:srgbClr val="00B9F2"/>
                </a:solidFill>
                <a:latin typeface="Calibri"/>
                <a:ea typeface="Calibri"/>
                <a:cs typeface="Calibri"/>
                <a:sym typeface="Calibri"/>
              </a:defRPr>
            </a:lvl9pPr>
          </a:lstStyle>
          <a:p>
            <a:endParaRPr/>
          </a:p>
        </p:txBody>
      </p:sp>
      <p:sp>
        <p:nvSpPr>
          <p:cNvPr id="101" name="Shape 101"/>
          <p:cNvSpPr txBox="1">
            <a:spLocks noGrp="1"/>
          </p:cNvSpPr>
          <p:nvPr>
            <p:ph type="body" idx="1"/>
          </p:nvPr>
        </p:nvSpPr>
        <p:spPr>
          <a:xfrm>
            <a:off x="343932" y="745331"/>
            <a:ext cx="7961867" cy="305082"/>
          </a:xfrm>
          <a:prstGeom prst="rect">
            <a:avLst/>
          </a:prstGeom>
          <a:noFill/>
          <a:ln>
            <a:noFill/>
          </a:ln>
        </p:spPr>
        <p:txBody>
          <a:bodyPr lIns="91425" tIns="91425" rIns="91425" bIns="91425" anchor="t" anchorCtr="0"/>
          <a:lstStyle>
            <a:lvl1pPr marL="0" indent="0" algn="l" rtl="0">
              <a:lnSpc>
                <a:spcPct val="85000"/>
              </a:lnSpc>
              <a:spcBef>
                <a:spcPts val="0"/>
              </a:spcBef>
              <a:spcAft>
                <a:spcPts val="0"/>
              </a:spcAft>
              <a:buClr>
                <a:schemeClr val="accent1"/>
              </a:buClr>
              <a:buFont typeface="Calibri"/>
              <a:buNone/>
              <a:defRPr sz="2000">
                <a:solidFill>
                  <a:schemeClr val="accent1"/>
                </a:solidFill>
                <a:latin typeface="Calibri"/>
                <a:ea typeface="Calibri"/>
                <a:cs typeface="Calibri"/>
                <a:sym typeface="Calibri"/>
              </a:defRPr>
            </a:lvl1pPr>
            <a:lvl2pPr rtl="0">
              <a:spcBef>
                <a:spcPts val="0"/>
              </a:spcBef>
              <a:defRPr sz="1600">
                <a:solidFill>
                  <a:schemeClr val="accent3"/>
                </a:solidFill>
                <a:latin typeface="Calibri"/>
                <a:ea typeface="Calibri"/>
                <a:cs typeface="Calibri"/>
                <a:sym typeface="Calibri"/>
              </a:defRPr>
            </a:lvl2pPr>
            <a:lvl3pPr rtl="0">
              <a:spcBef>
                <a:spcPts val="0"/>
              </a:spcBef>
              <a:defRPr sz="1400">
                <a:solidFill>
                  <a:schemeClr val="accent3"/>
                </a:solidFill>
                <a:latin typeface="Calibri"/>
                <a:ea typeface="Calibri"/>
                <a:cs typeface="Calibri"/>
                <a:sym typeface="Calibri"/>
              </a:defRPr>
            </a:lvl3pPr>
            <a:lvl4pPr rtl="0">
              <a:spcBef>
                <a:spcPts val="0"/>
              </a:spcBef>
              <a:defRPr sz="1200">
                <a:solidFill>
                  <a:schemeClr val="accent3"/>
                </a:solidFill>
                <a:latin typeface="Calibri"/>
                <a:ea typeface="Calibri"/>
                <a:cs typeface="Calibri"/>
                <a:sym typeface="Calibri"/>
              </a:defRPr>
            </a:lvl4pPr>
            <a:lvl5pPr rtl="0">
              <a:spcBef>
                <a:spcPts val="0"/>
              </a:spcBef>
              <a:defRPr sz="2000">
                <a:solidFill>
                  <a:schemeClr val="dk1"/>
                </a:solidFill>
                <a:latin typeface="Arial"/>
                <a:ea typeface="Arial"/>
                <a:cs typeface="Arial"/>
                <a:sym typeface="Arial"/>
              </a:defRPr>
            </a:lvl5pPr>
            <a:lvl6pPr rtl="0">
              <a:spcBef>
                <a:spcPts val="0"/>
              </a:spcBef>
              <a:defRPr sz="2000">
                <a:solidFill>
                  <a:schemeClr val="dk1"/>
                </a:solidFill>
                <a:latin typeface="Arial"/>
                <a:ea typeface="Arial"/>
                <a:cs typeface="Arial"/>
                <a:sym typeface="Arial"/>
              </a:defRPr>
            </a:lvl6pPr>
            <a:lvl7pPr rtl="0">
              <a:spcBef>
                <a:spcPts val="0"/>
              </a:spcBef>
              <a:defRPr sz="2000">
                <a:solidFill>
                  <a:schemeClr val="dk1"/>
                </a:solidFill>
                <a:latin typeface="Arial"/>
                <a:ea typeface="Arial"/>
                <a:cs typeface="Arial"/>
                <a:sym typeface="Arial"/>
              </a:defRPr>
            </a:lvl7pPr>
            <a:lvl8pPr rtl="0">
              <a:spcBef>
                <a:spcPts val="0"/>
              </a:spcBef>
              <a:defRPr sz="2000">
                <a:solidFill>
                  <a:schemeClr val="dk1"/>
                </a:solidFill>
                <a:latin typeface="Arial"/>
                <a:ea typeface="Arial"/>
                <a:cs typeface="Arial"/>
                <a:sym typeface="Arial"/>
              </a:defRPr>
            </a:lvl8pPr>
            <a:lvl9pPr rtl="0">
              <a:spcBef>
                <a:spcPts val="0"/>
              </a:spcBef>
              <a:defRPr sz="2000">
                <a:solidFill>
                  <a:schemeClr val="dk1"/>
                </a:solidFill>
                <a:latin typeface="Arial"/>
                <a:ea typeface="Arial"/>
                <a:cs typeface="Arial"/>
                <a:sym typeface="Aria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cSld name="quote">
    <p:spTree>
      <p:nvGrpSpPr>
        <p:cNvPr id="1" name="Shape 102"/>
        <p:cNvGrpSpPr/>
        <p:nvPr/>
      </p:nvGrpSpPr>
      <p:grpSpPr>
        <a:xfrm>
          <a:off x="0" y="0"/>
          <a:ext cx="0" cy="0"/>
          <a:chOff x="0" y="0"/>
          <a:chExt cx="0" cy="0"/>
        </a:xfrm>
      </p:grpSpPr>
      <p:sp>
        <p:nvSpPr>
          <p:cNvPr id="103" name="Shape 103"/>
          <p:cNvSpPr txBox="1"/>
          <p:nvPr/>
        </p:nvSpPr>
        <p:spPr>
          <a:xfrm>
            <a:off x="457200" y="1044034"/>
            <a:ext cx="1143000" cy="686434"/>
          </a:xfrm>
          <a:prstGeom prst="rect">
            <a:avLst/>
          </a:prstGeom>
          <a:noFill/>
          <a:ln>
            <a:noFill/>
          </a:ln>
        </p:spPr>
        <p:txBody>
          <a:bodyPr lIns="91425" tIns="45700" rIns="91425" bIns="45700" anchor="t" anchorCtr="0">
            <a:noAutofit/>
          </a:bodyPr>
          <a:lstStyle/>
          <a:p>
            <a:pPr marL="0" marR="0" lvl="0" indent="0" algn="l" rtl="0">
              <a:lnSpc>
                <a:spcPct val="85000"/>
              </a:lnSpc>
              <a:spcBef>
                <a:spcPts val="0"/>
              </a:spcBef>
              <a:spcAft>
                <a:spcPts val="0"/>
              </a:spcAft>
              <a:buSzPct val="25000"/>
              <a:buNone/>
            </a:pPr>
            <a:r>
              <a:rPr lang="en-US" sz="16600" b="0" i="0" u="none" strike="noStrike" cap="none" baseline="0">
                <a:solidFill>
                  <a:schemeClr val="accent1"/>
                </a:solidFill>
                <a:latin typeface="Georgia"/>
                <a:ea typeface="Georgia"/>
                <a:cs typeface="Georgia"/>
                <a:sym typeface="Georgia"/>
              </a:rPr>
              <a:t>“</a:t>
            </a:r>
          </a:p>
        </p:txBody>
      </p:sp>
      <p:sp>
        <p:nvSpPr>
          <p:cNvPr id="104" name="Shape 104"/>
          <p:cNvSpPr txBox="1">
            <a:spLocks noGrp="1"/>
          </p:cNvSpPr>
          <p:nvPr>
            <p:ph type="body" idx="1"/>
          </p:nvPr>
        </p:nvSpPr>
        <p:spPr>
          <a:xfrm>
            <a:off x="1483359" y="1255995"/>
            <a:ext cx="6593839" cy="2054893"/>
          </a:xfrm>
          <a:prstGeom prst="rect">
            <a:avLst/>
          </a:prstGeom>
          <a:noFill/>
          <a:ln>
            <a:noFill/>
          </a:ln>
        </p:spPr>
        <p:txBody>
          <a:bodyPr lIns="91425" tIns="91425" rIns="91425" bIns="91425" anchor="t" anchorCtr="0"/>
          <a:lstStyle>
            <a:lvl1pPr marL="0" indent="0" rtl="0">
              <a:lnSpc>
                <a:spcPct val="100000"/>
              </a:lnSpc>
              <a:spcBef>
                <a:spcPts val="0"/>
              </a:spcBef>
              <a:buClr>
                <a:srgbClr val="3A3B3C"/>
              </a:buClr>
              <a:buFont typeface="Georgia"/>
              <a:buNone/>
              <a:defRPr sz="3400" i="1">
                <a:solidFill>
                  <a:srgbClr val="3A3B3C"/>
                </a:solidFill>
                <a:latin typeface="Georgia"/>
                <a:ea typeface="Georgia"/>
                <a:cs typeface="Georgia"/>
                <a:sym typeface="Georgia"/>
              </a:defRPr>
            </a:lvl1pPr>
            <a:lvl2pPr rtl="0">
              <a:spcBef>
                <a:spcPts val="0"/>
              </a:spcBef>
              <a:defRPr sz="1600">
                <a:solidFill>
                  <a:schemeClr val="accent3"/>
                </a:solidFill>
                <a:latin typeface="Calibri"/>
                <a:ea typeface="Calibri"/>
                <a:cs typeface="Calibri"/>
                <a:sym typeface="Calibri"/>
              </a:defRPr>
            </a:lvl2pPr>
            <a:lvl3pPr rtl="0">
              <a:spcBef>
                <a:spcPts val="0"/>
              </a:spcBef>
              <a:defRPr sz="1400">
                <a:solidFill>
                  <a:schemeClr val="accent3"/>
                </a:solidFill>
                <a:latin typeface="Calibri"/>
                <a:ea typeface="Calibri"/>
                <a:cs typeface="Calibri"/>
                <a:sym typeface="Calibri"/>
              </a:defRPr>
            </a:lvl3pPr>
            <a:lvl4pPr rtl="0">
              <a:spcBef>
                <a:spcPts val="0"/>
              </a:spcBef>
              <a:defRPr sz="1200">
                <a:solidFill>
                  <a:schemeClr val="accent3"/>
                </a:solidFill>
                <a:latin typeface="Calibri"/>
                <a:ea typeface="Calibri"/>
                <a:cs typeface="Calibri"/>
                <a:sym typeface="Calibri"/>
              </a:defRPr>
            </a:lvl4pPr>
            <a:lvl5pPr rtl="0">
              <a:spcBef>
                <a:spcPts val="0"/>
              </a:spcBef>
              <a:defRPr sz="2000">
                <a:solidFill>
                  <a:schemeClr val="dk1"/>
                </a:solidFill>
                <a:latin typeface="Arial"/>
                <a:ea typeface="Arial"/>
                <a:cs typeface="Arial"/>
                <a:sym typeface="Arial"/>
              </a:defRPr>
            </a:lvl5pPr>
            <a:lvl6pPr rtl="0">
              <a:spcBef>
                <a:spcPts val="0"/>
              </a:spcBef>
              <a:defRPr sz="2000">
                <a:solidFill>
                  <a:schemeClr val="dk1"/>
                </a:solidFill>
                <a:latin typeface="Arial"/>
                <a:ea typeface="Arial"/>
                <a:cs typeface="Arial"/>
                <a:sym typeface="Arial"/>
              </a:defRPr>
            </a:lvl6pPr>
            <a:lvl7pPr rtl="0">
              <a:spcBef>
                <a:spcPts val="0"/>
              </a:spcBef>
              <a:defRPr sz="2000">
                <a:solidFill>
                  <a:schemeClr val="dk1"/>
                </a:solidFill>
                <a:latin typeface="Arial"/>
                <a:ea typeface="Arial"/>
                <a:cs typeface="Arial"/>
                <a:sym typeface="Arial"/>
              </a:defRPr>
            </a:lvl7pPr>
            <a:lvl8pPr rtl="0">
              <a:spcBef>
                <a:spcPts val="0"/>
              </a:spcBef>
              <a:defRPr sz="2000">
                <a:solidFill>
                  <a:schemeClr val="dk1"/>
                </a:solidFill>
                <a:latin typeface="Arial"/>
                <a:ea typeface="Arial"/>
                <a:cs typeface="Arial"/>
                <a:sym typeface="Arial"/>
              </a:defRPr>
            </a:lvl8pPr>
            <a:lvl9pPr rtl="0">
              <a:spcBef>
                <a:spcPts val="0"/>
              </a:spcBef>
              <a:defRPr sz="2000">
                <a:solidFill>
                  <a:schemeClr val="dk1"/>
                </a:solidFill>
                <a:latin typeface="Arial"/>
                <a:ea typeface="Arial"/>
                <a:cs typeface="Arial"/>
                <a:sym typeface="Arial"/>
              </a:defRPr>
            </a:lvl9pPr>
          </a:lstStyle>
          <a:p>
            <a:endParaRPr/>
          </a:p>
        </p:txBody>
      </p:sp>
      <p:sp>
        <p:nvSpPr>
          <p:cNvPr id="105" name="Shape 105"/>
          <p:cNvSpPr txBox="1">
            <a:spLocks noGrp="1"/>
          </p:cNvSpPr>
          <p:nvPr>
            <p:ph type="body" idx="2"/>
          </p:nvPr>
        </p:nvSpPr>
        <p:spPr>
          <a:xfrm>
            <a:off x="1483359" y="3412330"/>
            <a:ext cx="4536440" cy="205931"/>
          </a:xfrm>
          <a:prstGeom prst="rect">
            <a:avLst/>
          </a:prstGeom>
          <a:noFill/>
          <a:ln>
            <a:noFill/>
          </a:ln>
        </p:spPr>
        <p:txBody>
          <a:bodyPr lIns="91425" tIns="91425" rIns="91425" bIns="91425" anchor="t" anchorCtr="0"/>
          <a:lstStyle>
            <a:lvl1pPr marL="0" indent="0" rtl="0">
              <a:spcBef>
                <a:spcPts val="0"/>
              </a:spcBef>
              <a:buClr>
                <a:srgbClr val="00B9F2"/>
              </a:buClr>
              <a:buFont typeface="Calibri"/>
              <a:buNone/>
              <a:defRPr sz="1800" b="1">
                <a:solidFill>
                  <a:srgbClr val="00B9F2"/>
                </a:solidFill>
                <a:latin typeface="Calibri"/>
                <a:ea typeface="Calibri"/>
                <a:cs typeface="Calibri"/>
                <a:sym typeface="Calibri"/>
              </a:defRPr>
            </a:lvl1pPr>
            <a:lvl2pPr rtl="0">
              <a:spcBef>
                <a:spcPts val="0"/>
              </a:spcBef>
              <a:defRPr sz="1600">
                <a:solidFill>
                  <a:schemeClr val="accent3"/>
                </a:solidFill>
                <a:latin typeface="Calibri"/>
                <a:ea typeface="Calibri"/>
                <a:cs typeface="Calibri"/>
                <a:sym typeface="Calibri"/>
              </a:defRPr>
            </a:lvl2pPr>
            <a:lvl3pPr rtl="0">
              <a:spcBef>
                <a:spcPts val="0"/>
              </a:spcBef>
              <a:defRPr sz="1400">
                <a:solidFill>
                  <a:schemeClr val="accent3"/>
                </a:solidFill>
                <a:latin typeface="Calibri"/>
                <a:ea typeface="Calibri"/>
                <a:cs typeface="Calibri"/>
                <a:sym typeface="Calibri"/>
              </a:defRPr>
            </a:lvl3pPr>
            <a:lvl4pPr rtl="0">
              <a:spcBef>
                <a:spcPts val="0"/>
              </a:spcBef>
              <a:defRPr sz="1200">
                <a:solidFill>
                  <a:schemeClr val="accent3"/>
                </a:solidFill>
                <a:latin typeface="Calibri"/>
                <a:ea typeface="Calibri"/>
                <a:cs typeface="Calibri"/>
                <a:sym typeface="Calibri"/>
              </a:defRPr>
            </a:lvl4pPr>
            <a:lvl5pPr rtl="0">
              <a:spcBef>
                <a:spcPts val="0"/>
              </a:spcBef>
              <a:defRPr sz="2000">
                <a:solidFill>
                  <a:schemeClr val="dk1"/>
                </a:solidFill>
                <a:latin typeface="Arial"/>
                <a:ea typeface="Arial"/>
                <a:cs typeface="Arial"/>
                <a:sym typeface="Arial"/>
              </a:defRPr>
            </a:lvl5pPr>
            <a:lvl6pPr rtl="0">
              <a:spcBef>
                <a:spcPts val="0"/>
              </a:spcBef>
              <a:defRPr sz="2000">
                <a:solidFill>
                  <a:schemeClr val="dk1"/>
                </a:solidFill>
                <a:latin typeface="Arial"/>
                <a:ea typeface="Arial"/>
                <a:cs typeface="Arial"/>
                <a:sym typeface="Arial"/>
              </a:defRPr>
            </a:lvl6pPr>
            <a:lvl7pPr rtl="0">
              <a:spcBef>
                <a:spcPts val="0"/>
              </a:spcBef>
              <a:defRPr sz="2000">
                <a:solidFill>
                  <a:schemeClr val="dk1"/>
                </a:solidFill>
                <a:latin typeface="Arial"/>
                <a:ea typeface="Arial"/>
                <a:cs typeface="Arial"/>
                <a:sym typeface="Arial"/>
              </a:defRPr>
            </a:lvl7pPr>
            <a:lvl8pPr rtl="0">
              <a:spcBef>
                <a:spcPts val="0"/>
              </a:spcBef>
              <a:defRPr sz="2000">
                <a:solidFill>
                  <a:schemeClr val="dk1"/>
                </a:solidFill>
                <a:latin typeface="Arial"/>
                <a:ea typeface="Arial"/>
                <a:cs typeface="Arial"/>
                <a:sym typeface="Arial"/>
              </a:defRPr>
            </a:lvl8pPr>
            <a:lvl9pPr rtl="0">
              <a:spcBef>
                <a:spcPts val="0"/>
              </a:spcBef>
              <a:defRPr sz="2000">
                <a:solidFill>
                  <a:schemeClr val="dk1"/>
                </a:solidFill>
                <a:latin typeface="Arial"/>
                <a:ea typeface="Arial"/>
                <a:cs typeface="Arial"/>
                <a:sym typeface="Arial"/>
              </a:defRPr>
            </a:lvl9pPr>
          </a:lstStyle>
          <a:p>
            <a:endParaRPr/>
          </a:p>
        </p:txBody>
      </p:sp>
      <p:sp>
        <p:nvSpPr>
          <p:cNvPr id="106" name="Shape 106"/>
          <p:cNvSpPr txBox="1">
            <a:spLocks noGrp="1"/>
          </p:cNvSpPr>
          <p:nvPr>
            <p:ph type="body" idx="3"/>
          </p:nvPr>
        </p:nvSpPr>
        <p:spPr>
          <a:xfrm>
            <a:off x="1483359" y="3677866"/>
            <a:ext cx="4536440" cy="343217"/>
          </a:xfrm>
          <a:prstGeom prst="rect">
            <a:avLst/>
          </a:prstGeom>
          <a:noFill/>
          <a:ln>
            <a:noFill/>
          </a:ln>
        </p:spPr>
        <p:txBody>
          <a:bodyPr lIns="91425" tIns="91425" rIns="91425" bIns="91425" anchor="t" anchorCtr="0"/>
          <a:lstStyle>
            <a:lvl1pPr marL="0" indent="0" rtl="0">
              <a:spcBef>
                <a:spcPts val="0"/>
              </a:spcBef>
              <a:buClr>
                <a:schemeClr val="accent3"/>
              </a:buClr>
              <a:buFont typeface="Calibri"/>
              <a:buNone/>
              <a:defRPr sz="1400">
                <a:solidFill>
                  <a:schemeClr val="accent3"/>
                </a:solidFill>
                <a:latin typeface="Calibri"/>
                <a:ea typeface="Calibri"/>
                <a:cs typeface="Calibri"/>
                <a:sym typeface="Calibri"/>
              </a:defRPr>
            </a:lvl1pPr>
            <a:lvl2pPr rtl="0">
              <a:spcBef>
                <a:spcPts val="0"/>
              </a:spcBef>
              <a:defRPr sz="1600">
                <a:solidFill>
                  <a:schemeClr val="accent3"/>
                </a:solidFill>
                <a:latin typeface="Calibri"/>
                <a:ea typeface="Calibri"/>
                <a:cs typeface="Calibri"/>
                <a:sym typeface="Calibri"/>
              </a:defRPr>
            </a:lvl2pPr>
            <a:lvl3pPr rtl="0">
              <a:spcBef>
                <a:spcPts val="0"/>
              </a:spcBef>
              <a:defRPr sz="1400">
                <a:solidFill>
                  <a:schemeClr val="accent3"/>
                </a:solidFill>
                <a:latin typeface="Calibri"/>
                <a:ea typeface="Calibri"/>
                <a:cs typeface="Calibri"/>
                <a:sym typeface="Calibri"/>
              </a:defRPr>
            </a:lvl3pPr>
            <a:lvl4pPr rtl="0">
              <a:spcBef>
                <a:spcPts val="0"/>
              </a:spcBef>
              <a:defRPr sz="1200">
                <a:solidFill>
                  <a:schemeClr val="accent3"/>
                </a:solidFill>
                <a:latin typeface="Calibri"/>
                <a:ea typeface="Calibri"/>
                <a:cs typeface="Calibri"/>
                <a:sym typeface="Calibri"/>
              </a:defRPr>
            </a:lvl4pPr>
            <a:lvl5pPr rtl="0">
              <a:spcBef>
                <a:spcPts val="0"/>
              </a:spcBef>
              <a:defRPr sz="2000">
                <a:solidFill>
                  <a:schemeClr val="dk1"/>
                </a:solidFill>
                <a:latin typeface="Arial"/>
                <a:ea typeface="Arial"/>
                <a:cs typeface="Arial"/>
                <a:sym typeface="Arial"/>
              </a:defRPr>
            </a:lvl5pPr>
            <a:lvl6pPr rtl="0">
              <a:spcBef>
                <a:spcPts val="0"/>
              </a:spcBef>
              <a:defRPr sz="2000">
                <a:solidFill>
                  <a:schemeClr val="dk1"/>
                </a:solidFill>
                <a:latin typeface="Arial"/>
                <a:ea typeface="Arial"/>
                <a:cs typeface="Arial"/>
                <a:sym typeface="Arial"/>
              </a:defRPr>
            </a:lvl6pPr>
            <a:lvl7pPr rtl="0">
              <a:spcBef>
                <a:spcPts val="0"/>
              </a:spcBef>
              <a:defRPr sz="2000">
                <a:solidFill>
                  <a:schemeClr val="dk1"/>
                </a:solidFill>
                <a:latin typeface="Arial"/>
                <a:ea typeface="Arial"/>
                <a:cs typeface="Arial"/>
                <a:sym typeface="Arial"/>
              </a:defRPr>
            </a:lvl7pPr>
            <a:lvl8pPr rtl="0">
              <a:spcBef>
                <a:spcPts val="0"/>
              </a:spcBef>
              <a:defRPr sz="2000">
                <a:solidFill>
                  <a:schemeClr val="dk1"/>
                </a:solidFill>
                <a:latin typeface="Arial"/>
                <a:ea typeface="Arial"/>
                <a:cs typeface="Arial"/>
                <a:sym typeface="Arial"/>
              </a:defRPr>
            </a:lvl8pPr>
            <a:lvl9pPr rtl="0">
              <a:spcBef>
                <a:spcPts val="0"/>
              </a:spcBef>
              <a:defRPr sz="2000">
                <a:solidFill>
                  <a:schemeClr val="dk1"/>
                </a:solidFill>
                <a:latin typeface="Arial"/>
                <a:ea typeface="Arial"/>
                <a:cs typeface="Arial"/>
                <a:sym typeface="Aria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cSld name="Splash">
    <p:spTree>
      <p:nvGrpSpPr>
        <p:cNvPr id="1" name="Shape 174"/>
        <p:cNvGrpSpPr/>
        <p:nvPr/>
      </p:nvGrpSpPr>
      <p:grpSpPr>
        <a:xfrm>
          <a:off x="0" y="0"/>
          <a:ext cx="0" cy="0"/>
          <a:chOff x="0" y="0"/>
          <a:chExt cx="0" cy="0"/>
        </a:xfrm>
      </p:grpSpPr>
      <p:sp>
        <p:nvSpPr>
          <p:cNvPr id="175" name="Shape 175"/>
          <p:cNvSpPr/>
          <p:nvPr/>
        </p:nvSpPr>
        <p:spPr>
          <a:xfrm>
            <a:off x="0" y="0"/>
            <a:ext cx="9144000" cy="5148263"/>
          </a:xfrm>
          <a:prstGeom prst="rect">
            <a:avLst/>
          </a:prstGeom>
          <a:solidFill>
            <a:schemeClr val="lt1"/>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Font typeface="Calibri"/>
              <a:buNone/>
            </a:pPr>
            <a:endParaRPr sz="1800" b="0" i="0" u="none" strike="noStrike" cap="none" baseline="0">
              <a:solidFill>
                <a:schemeClr val="dk1"/>
              </a:solidFill>
              <a:latin typeface="Calibri"/>
              <a:ea typeface="Calibri"/>
              <a:cs typeface="Calibri"/>
              <a:sym typeface="Calibri"/>
            </a:endParaRPr>
          </a:p>
        </p:txBody>
      </p:sp>
      <p:grpSp>
        <p:nvGrpSpPr>
          <p:cNvPr id="176" name="Shape 176"/>
          <p:cNvGrpSpPr/>
          <p:nvPr/>
        </p:nvGrpSpPr>
        <p:grpSpPr>
          <a:xfrm>
            <a:off x="1234438" y="1936578"/>
            <a:ext cx="6660143" cy="1269537"/>
            <a:chOff x="1234438" y="1936578"/>
            <a:chExt cx="6660143" cy="1269537"/>
          </a:xfrm>
        </p:grpSpPr>
        <p:pic>
          <p:nvPicPr>
            <p:cNvPr id="177" name="Shape 177"/>
            <p:cNvPicPr preferRelativeResize="0"/>
            <p:nvPr/>
          </p:nvPicPr>
          <p:blipFill rotWithShape="1">
            <a:blip r:embed="rId2">
              <a:alphaModFix/>
            </a:blip>
            <a:srcRect l="21198"/>
            <a:stretch/>
          </p:blipFill>
          <p:spPr>
            <a:xfrm>
              <a:off x="2646044" y="1936578"/>
              <a:ext cx="5248538" cy="1262428"/>
            </a:xfrm>
            <a:prstGeom prst="rect">
              <a:avLst/>
            </a:prstGeom>
            <a:noFill/>
            <a:ln>
              <a:noFill/>
            </a:ln>
          </p:spPr>
        </p:pic>
        <p:pic>
          <p:nvPicPr>
            <p:cNvPr id="178" name="Shape 178"/>
            <p:cNvPicPr preferRelativeResize="0"/>
            <p:nvPr/>
          </p:nvPicPr>
          <p:blipFill rotWithShape="1">
            <a:blip r:embed="rId3">
              <a:alphaModFix/>
            </a:blip>
            <a:srcRect/>
            <a:stretch/>
          </p:blipFill>
          <p:spPr>
            <a:xfrm>
              <a:off x="1234438" y="1944689"/>
              <a:ext cx="1261426" cy="1261426"/>
            </a:xfrm>
            <a:prstGeom prst="rect">
              <a:avLst/>
            </a:prstGeom>
            <a:noFill/>
            <a:ln>
              <a:noFill/>
            </a:ln>
          </p:spPr>
        </p:pic>
      </p:gr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gue 2">
    <p:spTree>
      <p:nvGrpSpPr>
        <p:cNvPr id="1" name="Shape 183"/>
        <p:cNvGrpSpPr/>
        <p:nvPr/>
      </p:nvGrpSpPr>
      <p:grpSpPr>
        <a:xfrm>
          <a:off x="0" y="0"/>
          <a:ext cx="0" cy="0"/>
          <a:chOff x="0" y="0"/>
          <a:chExt cx="0" cy="0"/>
        </a:xfrm>
      </p:grpSpPr>
      <p:pic>
        <p:nvPicPr>
          <p:cNvPr id="184" name="Shape 184"/>
          <p:cNvPicPr preferRelativeResize="0"/>
          <p:nvPr/>
        </p:nvPicPr>
        <p:blipFill rotWithShape="1">
          <a:blip r:embed="rId2">
            <a:alphaModFix/>
          </a:blip>
          <a:srcRect/>
          <a:stretch/>
        </p:blipFill>
        <p:spPr>
          <a:xfrm>
            <a:off x="-1192261" y="1135640"/>
            <a:ext cx="2876280" cy="2876280"/>
          </a:xfrm>
          <a:prstGeom prst="rect">
            <a:avLst/>
          </a:prstGeom>
          <a:noFill/>
          <a:ln>
            <a:noFill/>
          </a:ln>
        </p:spPr>
      </p:pic>
      <p:sp>
        <p:nvSpPr>
          <p:cNvPr id="185" name="Shape 185"/>
          <p:cNvSpPr txBox="1">
            <a:spLocks noGrp="1"/>
          </p:cNvSpPr>
          <p:nvPr>
            <p:ph type="body" idx="1"/>
          </p:nvPr>
        </p:nvSpPr>
        <p:spPr>
          <a:xfrm>
            <a:off x="2532380" y="1391286"/>
            <a:ext cx="5201920" cy="1783940"/>
          </a:xfrm>
          <a:prstGeom prst="rect">
            <a:avLst/>
          </a:prstGeom>
          <a:noFill/>
          <a:ln>
            <a:noFill/>
          </a:ln>
        </p:spPr>
        <p:txBody>
          <a:bodyPr lIns="91425" tIns="91425" rIns="91425" bIns="91425" anchor="b" anchorCtr="0"/>
          <a:lstStyle>
            <a:lvl1pPr marL="0" marR="0" indent="0" algn="l" rtl="0">
              <a:lnSpc>
                <a:spcPct val="85000"/>
              </a:lnSpc>
              <a:spcBef>
                <a:spcPts val="0"/>
              </a:spcBef>
              <a:spcAft>
                <a:spcPts val="0"/>
              </a:spcAft>
              <a:buClr>
                <a:srgbClr val="F27497"/>
              </a:buClr>
              <a:buFont typeface="Arial"/>
              <a:buNone/>
              <a:defRPr sz="4000">
                <a:solidFill>
                  <a:srgbClr val="F27497"/>
                </a:solidFill>
                <a:latin typeface="Calibri"/>
                <a:ea typeface="Calibri"/>
                <a:cs typeface="Calibri"/>
                <a:sym typeface="Calibri"/>
              </a:defRPr>
            </a:lvl1pPr>
            <a:lvl2pPr marL="457200" indent="0" algn="l" rtl="0">
              <a:spcBef>
                <a:spcPts val="0"/>
              </a:spcBef>
              <a:buClr>
                <a:schemeClr val="dk1"/>
              </a:buClr>
              <a:buFont typeface="Calibri"/>
              <a:buNone/>
              <a:defRPr b="0">
                <a:solidFill>
                  <a:schemeClr val="dk1"/>
                </a:solidFill>
              </a:defRPr>
            </a:lvl2pPr>
            <a:lvl3pPr marL="914400" indent="0" algn="l" rtl="0">
              <a:spcBef>
                <a:spcPts val="0"/>
              </a:spcBef>
              <a:buClr>
                <a:schemeClr val="dk1"/>
              </a:buClr>
              <a:buFont typeface="Calibri"/>
              <a:buNone/>
              <a:defRPr b="0">
                <a:solidFill>
                  <a:schemeClr val="dk1"/>
                </a:solidFill>
              </a:defRPr>
            </a:lvl3pPr>
            <a:lvl4pPr marL="1371600" indent="0" algn="l" rtl="0">
              <a:spcBef>
                <a:spcPts val="0"/>
              </a:spcBef>
              <a:buClr>
                <a:schemeClr val="dk1"/>
              </a:buClr>
              <a:buFont typeface="Calibri"/>
              <a:buNone/>
              <a:defRPr b="0">
                <a:solidFill>
                  <a:schemeClr val="dk1"/>
                </a:solidFill>
              </a:defRPr>
            </a:lvl4pPr>
            <a:lvl5pPr marL="1828800" indent="0" algn="l" rtl="0">
              <a:spcBef>
                <a:spcPts val="0"/>
              </a:spcBef>
              <a:buClr>
                <a:schemeClr val="dk1"/>
              </a:buClr>
              <a:buFont typeface="Arial"/>
              <a:buNone/>
              <a:defRPr b="0">
                <a:solidFill>
                  <a:schemeClr val="dk1"/>
                </a:solidFill>
              </a:defRPr>
            </a:lvl5pPr>
            <a:lvl6pPr rtl="0">
              <a:spcBef>
                <a:spcPts val="0"/>
              </a:spcBef>
              <a:defRPr sz="2000">
                <a:solidFill>
                  <a:schemeClr val="dk1"/>
                </a:solidFill>
                <a:latin typeface="Arial"/>
                <a:ea typeface="Arial"/>
                <a:cs typeface="Arial"/>
                <a:sym typeface="Arial"/>
              </a:defRPr>
            </a:lvl6pPr>
            <a:lvl7pPr rtl="0">
              <a:spcBef>
                <a:spcPts val="0"/>
              </a:spcBef>
              <a:defRPr sz="2000">
                <a:solidFill>
                  <a:schemeClr val="dk1"/>
                </a:solidFill>
                <a:latin typeface="Arial"/>
                <a:ea typeface="Arial"/>
                <a:cs typeface="Arial"/>
                <a:sym typeface="Arial"/>
              </a:defRPr>
            </a:lvl7pPr>
            <a:lvl8pPr rtl="0">
              <a:spcBef>
                <a:spcPts val="0"/>
              </a:spcBef>
              <a:defRPr sz="2000">
                <a:solidFill>
                  <a:schemeClr val="dk1"/>
                </a:solidFill>
                <a:latin typeface="Arial"/>
                <a:ea typeface="Arial"/>
                <a:cs typeface="Arial"/>
                <a:sym typeface="Arial"/>
              </a:defRPr>
            </a:lvl8pPr>
            <a:lvl9pPr rtl="0">
              <a:spcBef>
                <a:spcPts val="0"/>
              </a:spcBef>
              <a:defRPr sz="2000">
                <a:solidFill>
                  <a:schemeClr val="dk1"/>
                </a:solidFill>
                <a:latin typeface="Arial"/>
                <a:ea typeface="Arial"/>
                <a:cs typeface="Arial"/>
                <a:sym typeface="Arial"/>
              </a:defRPr>
            </a:lvl9pPr>
          </a:lstStyle>
          <a:p>
            <a:endParaRPr/>
          </a:p>
        </p:txBody>
      </p:sp>
      <p:sp>
        <p:nvSpPr>
          <p:cNvPr id="186" name="Shape 186"/>
          <p:cNvSpPr txBox="1">
            <a:spLocks noGrp="1"/>
          </p:cNvSpPr>
          <p:nvPr>
            <p:ph type="body" idx="2"/>
          </p:nvPr>
        </p:nvSpPr>
        <p:spPr>
          <a:xfrm>
            <a:off x="2532380" y="3291089"/>
            <a:ext cx="5186679" cy="960341"/>
          </a:xfrm>
          <a:prstGeom prst="rect">
            <a:avLst/>
          </a:prstGeom>
          <a:noFill/>
          <a:ln>
            <a:noFill/>
          </a:ln>
        </p:spPr>
        <p:txBody>
          <a:bodyPr lIns="91425" tIns="91425" rIns="91425" bIns="91425" anchor="t" anchorCtr="0"/>
          <a:lstStyle>
            <a:lvl1pPr marL="0" indent="0" algn="l" rtl="0">
              <a:lnSpc>
                <a:spcPct val="85000"/>
              </a:lnSpc>
              <a:spcBef>
                <a:spcPts val="0"/>
              </a:spcBef>
              <a:spcAft>
                <a:spcPts val="0"/>
              </a:spcAft>
              <a:buClr>
                <a:srgbClr val="B0004B"/>
              </a:buClr>
              <a:buFont typeface="Calibri"/>
              <a:buNone/>
              <a:defRPr sz="2400">
                <a:solidFill>
                  <a:srgbClr val="B0004B"/>
                </a:solidFill>
                <a:latin typeface="Calibri"/>
                <a:ea typeface="Calibri"/>
                <a:cs typeface="Calibri"/>
                <a:sym typeface="Calibri"/>
              </a:defRPr>
            </a:lvl1pPr>
            <a:lvl2pPr rtl="0">
              <a:spcBef>
                <a:spcPts val="0"/>
              </a:spcBef>
              <a:defRPr sz="1600">
                <a:solidFill>
                  <a:schemeClr val="accent3"/>
                </a:solidFill>
                <a:latin typeface="Calibri"/>
                <a:ea typeface="Calibri"/>
                <a:cs typeface="Calibri"/>
                <a:sym typeface="Calibri"/>
              </a:defRPr>
            </a:lvl2pPr>
            <a:lvl3pPr rtl="0">
              <a:spcBef>
                <a:spcPts val="0"/>
              </a:spcBef>
              <a:defRPr sz="1400">
                <a:solidFill>
                  <a:schemeClr val="accent3"/>
                </a:solidFill>
                <a:latin typeface="Calibri"/>
                <a:ea typeface="Calibri"/>
                <a:cs typeface="Calibri"/>
                <a:sym typeface="Calibri"/>
              </a:defRPr>
            </a:lvl3pPr>
            <a:lvl4pPr rtl="0">
              <a:spcBef>
                <a:spcPts val="0"/>
              </a:spcBef>
              <a:defRPr sz="1200">
                <a:solidFill>
                  <a:schemeClr val="accent3"/>
                </a:solidFill>
                <a:latin typeface="Calibri"/>
                <a:ea typeface="Calibri"/>
                <a:cs typeface="Calibri"/>
                <a:sym typeface="Calibri"/>
              </a:defRPr>
            </a:lvl4pPr>
            <a:lvl5pPr rtl="0">
              <a:spcBef>
                <a:spcPts val="0"/>
              </a:spcBef>
              <a:defRPr sz="2000">
                <a:solidFill>
                  <a:schemeClr val="dk1"/>
                </a:solidFill>
                <a:latin typeface="Arial"/>
                <a:ea typeface="Arial"/>
                <a:cs typeface="Arial"/>
                <a:sym typeface="Arial"/>
              </a:defRPr>
            </a:lvl5pPr>
            <a:lvl6pPr rtl="0">
              <a:spcBef>
                <a:spcPts val="0"/>
              </a:spcBef>
              <a:defRPr sz="2000">
                <a:solidFill>
                  <a:schemeClr val="dk1"/>
                </a:solidFill>
                <a:latin typeface="Arial"/>
                <a:ea typeface="Arial"/>
                <a:cs typeface="Arial"/>
                <a:sym typeface="Arial"/>
              </a:defRPr>
            </a:lvl6pPr>
            <a:lvl7pPr rtl="0">
              <a:spcBef>
                <a:spcPts val="0"/>
              </a:spcBef>
              <a:defRPr sz="2000">
                <a:solidFill>
                  <a:schemeClr val="dk1"/>
                </a:solidFill>
                <a:latin typeface="Arial"/>
                <a:ea typeface="Arial"/>
                <a:cs typeface="Arial"/>
                <a:sym typeface="Arial"/>
              </a:defRPr>
            </a:lvl7pPr>
            <a:lvl8pPr rtl="0">
              <a:spcBef>
                <a:spcPts val="0"/>
              </a:spcBef>
              <a:defRPr sz="2000">
                <a:solidFill>
                  <a:schemeClr val="dk1"/>
                </a:solidFill>
                <a:latin typeface="Arial"/>
                <a:ea typeface="Arial"/>
                <a:cs typeface="Arial"/>
                <a:sym typeface="Arial"/>
              </a:defRPr>
            </a:lvl8pPr>
            <a:lvl9pPr rtl="0">
              <a:spcBef>
                <a:spcPts val="0"/>
              </a:spcBef>
              <a:defRPr sz="2000">
                <a:solidFill>
                  <a:schemeClr val="dk1"/>
                </a:solidFill>
                <a:latin typeface="Arial"/>
                <a:ea typeface="Arial"/>
                <a:cs typeface="Arial"/>
                <a:sym typeface="Aria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cSld name="Big Idea">
    <p:spTree>
      <p:nvGrpSpPr>
        <p:cNvPr id="1" name="Shape 110"/>
        <p:cNvGrpSpPr/>
        <p:nvPr/>
      </p:nvGrpSpPr>
      <p:grpSpPr>
        <a:xfrm>
          <a:off x="0" y="0"/>
          <a:ext cx="0" cy="0"/>
          <a:chOff x="0" y="0"/>
          <a:chExt cx="0" cy="0"/>
        </a:xfrm>
      </p:grpSpPr>
      <p:sp>
        <p:nvSpPr>
          <p:cNvPr id="111" name="Shape 111"/>
          <p:cNvSpPr txBox="1">
            <a:spLocks noGrp="1"/>
          </p:cNvSpPr>
          <p:nvPr>
            <p:ph type="body" idx="1"/>
          </p:nvPr>
        </p:nvSpPr>
        <p:spPr>
          <a:xfrm>
            <a:off x="952500" y="1186961"/>
            <a:ext cx="7239000" cy="2774342"/>
          </a:xfrm>
          <a:prstGeom prst="rect">
            <a:avLst/>
          </a:prstGeom>
          <a:noFill/>
          <a:ln>
            <a:noFill/>
          </a:ln>
        </p:spPr>
        <p:txBody>
          <a:bodyPr lIns="91425" tIns="91425" rIns="91425" bIns="91425" anchor="ctr" anchorCtr="1"/>
          <a:lstStyle>
            <a:lvl1pPr marL="0" indent="0" algn="ctr" rtl="0">
              <a:spcBef>
                <a:spcPts val="0"/>
              </a:spcBef>
              <a:buFont typeface="Calibri"/>
              <a:buNone/>
              <a:defRPr sz="4000"/>
            </a:lvl1pPr>
            <a:lvl2pPr rtl="0">
              <a:spcBef>
                <a:spcPts val="0"/>
              </a:spcBef>
              <a:defRPr sz="1600">
                <a:solidFill>
                  <a:schemeClr val="accent3"/>
                </a:solidFill>
                <a:latin typeface="Calibri"/>
                <a:ea typeface="Calibri"/>
                <a:cs typeface="Calibri"/>
                <a:sym typeface="Calibri"/>
              </a:defRPr>
            </a:lvl2pPr>
            <a:lvl3pPr rtl="0">
              <a:spcBef>
                <a:spcPts val="0"/>
              </a:spcBef>
              <a:defRPr sz="1400">
                <a:solidFill>
                  <a:schemeClr val="accent3"/>
                </a:solidFill>
                <a:latin typeface="Calibri"/>
                <a:ea typeface="Calibri"/>
                <a:cs typeface="Calibri"/>
                <a:sym typeface="Calibri"/>
              </a:defRPr>
            </a:lvl3pPr>
            <a:lvl4pPr rtl="0">
              <a:spcBef>
                <a:spcPts val="0"/>
              </a:spcBef>
              <a:defRPr sz="1200">
                <a:solidFill>
                  <a:schemeClr val="accent3"/>
                </a:solidFill>
                <a:latin typeface="Calibri"/>
                <a:ea typeface="Calibri"/>
                <a:cs typeface="Calibri"/>
                <a:sym typeface="Calibri"/>
              </a:defRPr>
            </a:lvl4pPr>
            <a:lvl5pPr rtl="0">
              <a:spcBef>
                <a:spcPts val="0"/>
              </a:spcBef>
              <a:defRPr sz="2000">
                <a:solidFill>
                  <a:schemeClr val="dk1"/>
                </a:solidFill>
                <a:latin typeface="Arial"/>
                <a:ea typeface="Arial"/>
                <a:cs typeface="Arial"/>
                <a:sym typeface="Arial"/>
              </a:defRPr>
            </a:lvl5pPr>
            <a:lvl6pPr rtl="0">
              <a:spcBef>
                <a:spcPts val="0"/>
              </a:spcBef>
              <a:defRPr sz="2000">
                <a:solidFill>
                  <a:schemeClr val="dk1"/>
                </a:solidFill>
                <a:latin typeface="Arial"/>
                <a:ea typeface="Arial"/>
                <a:cs typeface="Arial"/>
                <a:sym typeface="Arial"/>
              </a:defRPr>
            </a:lvl6pPr>
            <a:lvl7pPr rtl="0">
              <a:spcBef>
                <a:spcPts val="0"/>
              </a:spcBef>
              <a:defRPr sz="2000">
                <a:solidFill>
                  <a:schemeClr val="dk1"/>
                </a:solidFill>
                <a:latin typeface="Arial"/>
                <a:ea typeface="Arial"/>
                <a:cs typeface="Arial"/>
                <a:sym typeface="Arial"/>
              </a:defRPr>
            </a:lvl7pPr>
            <a:lvl8pPr rtl="0">
              <a:spcBef>
                <a:spcPts val="0"/>
              </a:spcBef>
              <a:defRPr sz="2000">
                <a:solidFill>
                  <a:schemeClr val="dk1"/>
                </a:solidFill>
                <a:latin typeface="Arial"/>
                <a:ea typeface="Arial"/>
                <a:cs typeface="Arial"/>
                <a:sym typeface="Arial"/>
              </a:defRPr>
            </a:lvl8pPr>
            <a:lvl9pPr rtl="0">
              <a:spcBef>
                <a:spcPts val="0"/>
              </a:spcBef>
              <a:defRPr sz="2000">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1147323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343932" y="60960"/>
            <a:ext cx="7963932" cy="724570"/>
          </a:xfrm>
          <a:prstGeom prst="rect">
            <a:avLst/>
          </a:prstGeom>
          <a:noFill/>
          <a:ln>
            <a:noFill/>
          </a:ln>
        </p:spPr>
        <p:txBody>
          <a:bodyPr lIns="91425" tIns="91425" rIns="91425" bIns="91425" anchor="b" anchorCtr="0"/>
          <a:lstStyle>
            <a:lvl1pPr marL="0" marR="0" indent="0" algn="l" rtl="0">
              <a:lnSpc>
                <a:spcPct val="85000"/>
              </a:lnSpc>
              <a:spcBef>
                <a:spcPts val="0"/>
              </a:spcBef>
              <a:spcAft>
                <a:spcPts val="0"/>
              </a:spcAft>
              <a:defRPr sz="2400" b="0" i="0" u="none" strike="noStrike" cap="none" baseline="0">
                <a:solidFill>
                  <a:srgbClr val="3A3B3C"/>
                </a:solidFill>
                <a:latin typeface="Calibri"/>
                <a:ea typeface="Calibri"/>
                <a:cs typeface="Calibri"/>
                <a:sym typeface="Calibri"/>
              </a:defRPr>
            </a:lvl1pPr>
            <a:lvl2pPr marL="0" marR="0" indent="0" algn="ctr" rtl="0">
              <a:spcBef>
                <a:spcPts val="0"/>
              </a:spcBef>
              <a:spcAft>
                <a:spcPts val="0"/>
              </a:spcAft>
              <a:defRPr sz="4400" b="0" i="0" u="none" strike="noStrike" cap="none" baseline="0">
                <a:solidFill>
                  <a:srgbClr val="00B9F2"/>
                </a:solidFill>
                <a:latin typeface="Calibri"/>
                <a:ea typeface="Calibri"/>
                <a:cs typeface="Calibri"/>
                <a:sym typeface="Calibri"/>
              </a:defRPr>
            </a:lvl2pPr>
            <a:lvl3pPr marL="0" marR="0" indent="0" algn="ctr" rtl="0">
              <a:spcBef>
                <a:spcPts val="0"/>
              </a:spcBef>
              <a:spcAft>
                <a:spcPts val="0"/>
              </a:spcAft>
              <a:defRPr sz="4400" b="0" i="0" u="none" strike="noStrike" cap="none" baseline="0">
                <a:solidFill>
                  <a:srgbClr val="00B9F2"/>
                </a:solidFill>
                <a:latin typeface="Calibri"/>
                <a:ea typeface="Calibri"/>
                <a:cs typeface="Calibri"/>
                <a:sym typeface="Calibri"/>
              </a:defRPr>
            </a:lvl3pPr>
            <a:lvl4pPr marL="0" marR="0" indent="0" algn="ctr" rtl="0">
              <a:spcBef>
                <a:spcPts val="0"/>
              </a:spcBef>
              <a:spcAft>
                <a:spcPts val="0"/>
              </a:spcAft>
              <a:defRPr sz="4400" b="0" i="0" u="none" strike="noStrike" cap="none" baseline="0">
                <a:solidFill>
                  <a:srgbClr val="00B9F2"/>
                </a:solidFill>
                <a:latin typeface="Calibri"/>
                <a:ea typeface="Calibri"/>
                <a:cs typeface="Calibri"/>
                <a:sym typeface="Calibri"/>
              </a:defRPr>
            </a:lvl4pPr>
            <a:lvl5pPr marL="0" marR="0" indent="0" algn="ctr" rtl="0">
              <a:spcBef>
                <a:spcPts val="0"/>
              </a:spcBef>
              <a:spcAft>
                <a:spcPts val="0"/>
              </a:spcAft>
              <a:defRPr sz="4400" b="0" i="0" u="none" strike="noStrike" cap="none" baseline="0">
                <a:solidFill>
                  <a:srgbClr val="00B9F2"/>
                </a:solidFill>
                <a:latin typeface="Calibri"/>
                <a:ea typeface="Calibri"/>
                <a:cs typeface="Calibri"/>
                <a:sym typeface="Calibri"/>
              </a:defRPr>
            </a:lvl5pPr>
            <a:lvl6pPr marL="457200" marR="0" indent="0" algn="ctr" rtl="0">
              <a:spcBef>
                <a:spcPts val="0"/>
              </a:spcBef>
              <a:spcAft>
                <a:spcPts val="0"/>
              </a:spcAft>
              <a:defRPr sz="4400" b="0" i="0" u="none" strike="noStrike" cap="none" baseline="0">
                <a:solidFill>
                  <a:srgbClr val="00B9F2"/>
                </a:solidFill>
                <a:latin typeface="Calibri"/>
                <a:ea typeface="Calibri"/>
                <a:cs typeface="Calibri"/>
                <a:sym typeface="Calibri"/>
              </a:defRPr>
            </a:lvl6pPr>
            <a:lvl7pPr marL="914400" marR="0" indent="0" algn="ctr" rtl="0">
              <a:spcBef>
                <a:spcPts val="0"/>
              </a:spcBef>
              <a:spcAft>
                <a:spcPts val="0"/>
              </a:spcAft>
              <a:defRPr sz="4400" b="0" i="0" u="none" strike="noStrike" cap="none" baseline="0">
                <a:solidFill>
                  <a:srgbClr val="00B9F2"/>
                </a:solidFill>
                <a:latin typeface="Calibri"/>
                <a:ea typeface="Calibri"/>
                <a:cs typeface="Calibri"/>
                <a:sym typeface="Calibri"/>
              </a:defRPr>
            </a:lvl7pPr>
            <a:lvl8pPr marL="1371600" marR="0" indent="0" algn="ctr" rtl="0">
              <a:spcBef>
                <a:spcPts val="0"/>
              </a:spcBef>
              <a:spcAft>
                <a:spcPts val="0"/>
              </a:spcAft>
              <a:defRPr sz="4400" b="0" i="0" u="none" strike="noStrike" cap="none" baseline="0">
                <a:solidFill>
                  <a:srgbClr val="00B9F2"/>
                </a:solidFill>
                <a:latin typeface="Calibri"/>
                <a:ea typeface="Calibri"/>
                <a:cs typeface="Calibri"/>
                <a:sym typeface="Calibri"/>
              </a:defRPr>
            </a:lvl8pPr>
            <a:lvl9pPr marL="1828800" marR="0" indent="0" algn="ctr" rtl="0">
              <a:spcBef>
                <a:spcPts val="0"/>
              </a:spcBef>
              <a:spcAft>
                <a:spcPts val="0"/>
              </a:spcAft>
              <a:defRPr sz="4400" b="0" i="0" u="none" strike="noStrike" cap="none" baseline="0">
                <a:solidFill>
                  <a:srgbClr val="00B9F2"/>
                </a:solidFill>
                <a:latin typeface="Calibri"/>
                <a:ea typeface="Calibri"/>
                <a:cs typeface="Calibri"/>
                <a:sym typeface="Calibri"/>
              </a:defRPr>
            </a:lvl9pPr>
          </a:lstStyle>
          <a:p>
            <a:endParaRPr/>
          </a:p>
        </p:txBody>
      </p:sp>
      <p:sp>
        <p:nvSpPr>
          <p:cNvPr id="10" name="Shape 10"/>
          <p:cNvSpPr txBox="1">
            <a:spLocks noGrp="1"/>
          </p:cNvSpPr>
          <p:nvPr>
            <p:ph type="body" idx="1"/>
          </p:nvPr>
        </p:nvSpPr>
        <p:spPr>
          <a:xfrm>
            <a:off x="343932" y="1126330"/>
            <a:ext cx="7961867" cy="3786716"/>
          </a:xfrm>
          <a:prstGeom prst="rect">
            <a:avLst/>
          </a:prstGeom>
          <a:noFill/>
          <a:ln>
            <a:noFill/>
          </a:ln>
        </p:spPr>
        <p:txBody>
          <a:bodyPr lIns="91425" tIns="91425" rIns="91425" bIns="91425" anchor="t" anchorCtr="0"/>
          <a:lstStyle>
            <a:lvl1pPr marL="228600" marR="0" indent="-101600" algn="l" rtl="0">
              <a:lnSpc>
                <a:spcPct val="90000"/>
              </a:lnSpc>
              <a:spcBef>
                <a:spcPts val="1200"/>
              </a:spcBef>
              <a:spcAft>
                <a:spcPts val="0"/>
              </a:spcAft>
              <a:buClr>
                <a:schemeClr val="accent1"/>
              </a:buClr>
              <a:buFont typeface="Arial"/>
              <a:buChar char="•"/>
              <a:defRPr sz="2000" b="0" i="0" u="none" strike="noStrike" cap="none" baseline="0">
                <a:solidFill>
                  <a:schemeClr val="accent3"/>
                </a:solidFill>
                <a:latin typeface="Calibri"/>
                <a:ea typeface="Calibri"/>
                <a:cs typeface="Calibri"/>
                <a:sym typeface="Calibri"/>
              </a:defRPr>
            </a:lvl1pPr>
            <a:lvl2pPr marL="630238" marR="0" indent="-71437" algn="l" rtl="0">
              <a:lnSpc>
                <a:spcPct val="90000"/>
              </a:lnSpc>
              <a:spcBef>
                <a:spcPts val="600"/>
              </a:spcBef>
              <a:spcAft>
                <a:spcPts val="0"/>
              </a:spcAft>
              <a:buClr>
                <a:schemeClr val="accent1"/>
              </a:buClr>
              <a:buFont typeface="Calibri"/>
              <a:buChar char="–"/>
              <a:defRPr sz="1600" b="0" i="0" u="none" strike="noStrike" cap="none" baseline="0">
                <a:solidFill>
                  <a:schemeClr val="accent3"/>
                </a:solidFill>
                <a:latin typeface="Calibri"/>
                <a:ea typeface="Calibri"/>
                <a:cs typeface="Calibri"/>
                <a:sym typeface="Calibri"/>
              </a:defRPr>
            </a:lvl2pPr>
            <a:lvl3pPr marL="1087438" marR="0" indent="-84137" algn="l" rtl="0">
              <a:lnSpc>
                <a:spcPct val="90000"/>
              </a:lnSpc>
              <a:spcBef>
                <a:spcPts val="600"/>
              </a:spcBef>
              <a:spcAft>
                <a:spcPts val="0"/>
              </a:spcAft>
              <a:buClr>
                <a:schemeClr val="accent1"/>
              </a:buClr>
              <a:buFont typeface="Calibri"/>
              <a:buChar char="‒"/>
              <a:defRPr sz="1400" b="0" i="0" u="none" strike="noStrike" cap="none" baseline="0">
                <a:solidFill>
                  <a:schemeClr val="accent3"/>
                </a:solidFill>
                <a:latin typeface="Calibri"/>
                <a:ea typeface="Calibri"/>
                <a:cs typeface="Calibri"/>
                <a:sym typeface="Calibri"/>
              </a:defRPr>
            </a:lvl3pPr>
            <a:lvl4pPr marL="1544638" marR="0" indent="-96837" algn="l" rtl="0">
              <a:lnSpc>
                <a:spcPct val="90000"/>
              </a:lnSpc>
              <a:spcBef>
                <a:spcPts val="600"/>
              </a:spcBef>
              <a:spcAft>
                <a:spcPts val="0"/>
              </a:spcAft>
              <a:buClr>
                <a:schemeClr val="accent1"/>
              </a:buClr>
              <a:buFont typeface="Calibri"/>
              <a:buChar char="–"/>
              <a:defRPr sz="1200" b="0" i="0" u="none" strike="noStrike" cap="none" baseline="0">
                <a:solidFill>
                  <a:schemeClr val="accent3"/>
                </a:solidFill>
                <a:latin typeface="Calibri"/>
                <a:ea typeface="Calibri"/>
                <a:cs typeface="Calibri"/>
                <a:sym typeface="Calibri"/>
              </a:defRPr>
            </a:lvl4pPr>
            <a:lvl5pPr marL="2057400" marR="0" indent="-101600" algn="l" rtl="0">
              <a:spcBef>
                <a:spcPts val="40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defRPr>
            </a:lvl5pPr>
            <a:lvl6pPr marL="2514600" marR="0" indent="-101600" algn="l" rtl="0">
              <a:spcBef>
                <a:spcPts val="40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defRPr>
            </a:lvl6pPr>
            <a:lvl7pPr marL="2971800" marR="0" indent="-101600" algn="l" rtl="0">
              <a:spcBef>
                <a:spcPts val="40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defRPr>
            </a:lvl7pPr>
            <a:lvl8pPr marL="3429000" marR="0" indent="-101600" algn="l" rtl="0">
              <a:spcBef>
                <a:spcPts val="40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defRPr>
            </a:lvl8pPr>
            <a:lvl9pPr marL="3886200" marR="0" indent="-101600" algn="l" rtl="0">
              <a:spcBef>
                <a:spcPts val="40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defRPr>
            </a:lvl9pPr>
          </a:lstStyle>
          <a:p>
            <a:endParaRPr/>
          </a:p>
        </p:txBody>
      </p:sp>
      <p:sp>
        <p:nvSpPr>
          <p:cNvPr id="11" name="Shape 11"/>
          <p:cNvSpPr txBox="1"/>
          <p:nvPr/>
        </p:nvSpPr>
        <p:spPr>
          <a:xfrm>
            <a:off x="7995293" y="4860130"/>
            <a:ext cx="1008663" cy="274096"/>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000" b="0" i="0" u="none" strike="noStrike" cap="none" baseline="0">
                <a:solidFill>
                  <a:schemeClr val="lt2"/>
                </a:solidFill>
                <a:latin typeface="Calibri"/>
                <a:ea typeface="Calibri"/>
                <a:cs typeface="Calibri"/>
                <a:sym typeface="Calibri"/>
              </a:rPr>
              <a:t>‹#›</a:t>
            </a:fld>
            <a:endParaRPr lang="en-US" sz="1000" b="0" i="0" u="none" strike="noStrike" cap="none" baseline="0">
              <a:solidFill>
                <a:schemeClr val="lt2"/>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4" r:id="rId3"/>
    <p:sldLayoutId id="2147483655" r:id="rId4"/>
    <p:sldLayoutId id="2147483660" r:id="rId5"/>
    <p:sldLayoutId id="2147483661" r:id="rId6"/>
    <p:sldLayoutId id="2147483672" r:id="rId7"/>
    <p:sldLayoutId id="2147483674" r:id="rId8"/>
    <p:sldLayoutId id="2147483678" r:id="rId9"/>
  </p:sldLayoutIdLst>
  <mc:AlternateContent xmlns:mc="http://schemas.openxmlformats.org/markup-compatibility/2006" xmlns:p14="http://schemas.microsoft.com/office/powerpoint/2010/main">
    <mc:Choice Requires="p14">
      <p:transition p14:dur="0"/>
    </mc:Choice>
    <mc:Fallback xmlns="">
      <p:transition/>
    </mc:Fallback>
  </mc:AlternateContent>
  <p:hf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Shape 196"/>
          <p:cNvSpPr txBox="1">
            <a:spLocks noGrp="1"/>
          </p:cNvSpPr>
          <p:nvPr>
            <p:ph type="subTitle" idx="1"/>
          </p:nvPr>
        </p:nvSpPr>
        <p:spPr>
          <a:xfrm>
            <a:off x="2542250" y="3096449"/>
            <a:ext cx="5293500" cy="1544400"/>
          </a:xfrm>
          <a:prstGeom prst="rect">
            <a:avLst/>
          </a:prstGeom>
          <a:noFill/>
          <a:ln>
            <a:noFill/>
          </a:ln>
        </p:spPr>
        <p:txBody>
          <a:bodyPr lIns="91425" tIns="45700" rIns="91425" bIns="45700" anchor="t" anchorCtr="0">
            <a:noAutofit/>
          </a:bodyPr>
          <a:lstStyle/>
          <a:p>
            <a:pPr lvl="0" rtl="0">
              <a:spcBef>
                <a:spcPts val="300"/>
              </a:spcBef>
              <a:buClr>
                <a:schemeClr val="accent1"/>
              </a:buClr>
              <a:buSzPct val="25000"/>
              <a:buFont typeface="Arial"/>
              <a:buNone/>
            </a:pPr>
            <a:r>
              <a:rPr lang="en-US" dirty="0"/>
              <a:t>Albert Tomasso</a:t>
            </a:r>
          </a:p>
          <a:p>
            <a:pPr marL="0" marR="0" lvl="0" indent="0" algn="l" rtl="0">
              <a:lnSpc>
                <a:spcPct val="85000"/>
              </a:lnSpc>
              <a:spcBef>
                <a:spcPts val="300"/>
              </a:spcBef>
              <a:spcAft>
                <a:spcPts val="300"/>
              </a:spcAft>
              <a:buClr>
                <a:schemeClr val="accent1"/>
              </a:buClr>
              <a:buSzPct val="25000"/>
              <a:buFont typeface="Arial"/>
              <a:buNone/>
            </a:pPr>
            <a:r>
              <a:rPr lang="en-US" dirty="0"/>
              <a:t>Audrey </a:t>
            </a:r>
            <a:r>
              <a:rPr lang="en-US" dirty="0" err="1"/>
              <a:t>Proulx</a:t>
            </a:r>
            <a:endParaRPr lang="en-US" dirty="0"/>
          </a:p>
          <a:p>
            <a:pPr marL="0" marR="0" lvl="0" indent="0" algn="l" rtl="0">
              <a:lnSpc>
                <a:spcPct val="85000"/>
              </a:lnSpc>
              <a:spcBef>
                <a:spcPts val="300"/>
              </a:spcBef>
              <a:spcAft>
                <a:spcPts val="300"/>
              </a:spcAft>
              <a:buClr>
                <a:schemeClr val="accent1"/>
              </a:buClr>
              <a:buSzPct val="25000"/>
              <a:buFont typeface="Arial"/>
              <a:buNone/>
            </a:pPr>
            <a:r>
              <a:rPr lang="en-US" dirty="0"/>
              <a:t>Ian </a:t>
            </a:r>
            <a:r>
              <a:rPr lang="en-US" dirty="0" err="1"/>
              <a:t>Proulx</a:t>
            </a:r>
            <a:endParaRPr lang="en-US" dirty="0"/>
          </a:p>
          <a:p>
            <a:pPr marL="0" marR="0" lvl="0" indent="0" algn="l" rtl="0">
              <a:lnSpc>
                <a:spcPct val="85000"/>
              </a:lnSpc>
              <a:spcBef>
                <a:spcPts val="300"/>
              </a:spcBef>
              <a:spcAft>
                <a:spcPts val="300"/>
              </a:spcAft>
              <a:buClr>
                <a:schemeClr val="accent1"/>
              </a:buClr>
              <a:buSzPct val="25000"/>
              <a:buFont typeface="Arial"/>
              <a:buNone/>
            </a:pPr>
            <a:r>
              <a:rPr lang="en-US" dirty="0"/>
              <a:t>Sean Klein</a:t>
            </a:r>
          </a:p>
        </p:txBody>
      </p:sp>
      <p:sp>
        <p:nvSpPr>
          <p:cNvPr id="197" name="Shape 197"/>
          <p:cNvSpPr txBox="1">
            <a:spLocks noGrp="1"/>
          </p:cNvSpPr>
          <p:nvPr>
            <p:ph type="body" idx="2"/>
          </p:nvPr>
        </p:nvSpPr>
        <p:spPr>
          <a:xfrm>
            <a:off x="2532381" y="1585065"/>
            <a:ext cx="6375399" cy="1410864"/>
          </a:xfrm>
          <a:prstGeom prst="rect">
            <a:avLst/>
          </a:prstGeom>
          <a:noFill/>
          <a:ln>
            <a:noFill/>
          </a:ln>
        </p:spPr>
        <p:txBody>
          <a:bodyPr lIns="91425" tIns="45700" rIns="91425" bIns="45700" anchor="b" anchorCtr="0">
            <a:noAutofit/>
          </a:bodyPr>
          <a:lstStyle/>
          <a:p>
            <a:pPr marL="0" marR="0" lvl="0" indent="0" algn="l" rtl="0">
              <a:lnSpc>
                <a:spcPct val="85000"/>
              </a:lnSpc>
              <a:spcBef>
                <a:spcPts val="0"/>
              </a:spcBef>
              <a:spcAft>
                <a:spcPts val="0"/>
              </a:spcAft>
              <a:buClr>
                <a:schemeClr val="accent1"/>
              </a:buClr>
              <a:buSzPct val="25000"/>
              <a:buFont typeface="Arial"/>
              <a:buNone/>
            </a:pPr>
            <a:r>
              <a:rPr lang="en-US" dirty="0" err="1" smtClean="0"/>
              <a:t>Efangelist</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pic>
        <p:nvPicPr>
          <p:cNvPr id="6" name="Picture 5" descr="Screen Shot 2015-10-30 at 12.45.20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4116" y="248166"/>
            <a:ext cx="2606747" cy="4650343"/>
          </a:xfrm>
          <a:prstGeom prst="rect">
            <a:avLst/>
          </a:prstGeom>
        </p:spPr>
      </p:pic>
      <p:sp>
        <p:nvSpPr>
          <p:cNvPr id="7" name="Shape 291"/>
          <p:cNvSpPr txBox="1">
            <a:spLocks/>
          </p:cNvSpPr>
          <p:nvPr/>
        </p:nvSpPr>
        <p:spPr>
          <a:xfrm>
            <a:off x="4684488" y="1162747"/>
            <a:ext cx="3189512" cy="2990154"/>
          </a:xfrm>
          <a:prstGeom prst="rect">
            <a:avLst/>
          </a:prstGeom>
          <a:noFill/>
          <a:ln>
            <a:noFill/>
          </a:ln>
        </p:spPr>
        <p:txBody>
          <a:bodyPr lIns="91425" tIns="45700" rIns="91425" bIns="45700" anchor="t" anchorCtr="0">
            <a:noAutofit/>
          </a:bodyPr>
          <a:lstStyle>
            <a:defPPr marR="0" algn="l" rtl="0">
              <a:lnSpc>
                <a:spcPct val="100000"/>
              </a:lnSpc>
              <a:spcBef>
                <a:spcPts val="0"/>
              </a:spcBef>
              <a:spcAft>
                <a:spcPts val="0"/>
              </a:spcAft>
            </a:defPPr>
            <a:lvl1pPr marL="228600" marR="0" indent="-101600" algn="l" rtl="0">
              <a:lnSpc>
                <a:spcPct val="90000"/>
              </a:lnSpc>
              <a:spcBef>
                <a:spcPts val="1200"/>
              </a:spcBef>
              <a:spcAft>
                <a:spcPts val="0"/>
              </a:spcAft>
              <a:buClr>
                <a:schemeClr val="accent1"/>
              </a:buClr>
              <a:buFont typeface="Arial"/>
              <a:buChar char="•"/>
              <a:defRPr sz="2000" b="0" i="0" u="none" strike="noStrike" cap="none" baseline="0">
                <a:solidFill>
                  <a:schemeClr val="accent3"/>
                </a:solidFill>
                <a:latin typeface="Calibri"/>
                <a:ea typeface="Calibri"/>
                <a:cs typeface="Calibri"/>
                <a:sym typeface="Calibri"/>
                <a:rtl val="0"/>
              </a:defRPr>
            </a:lvl1pPr>
            <a:lvl2pPr marL="630238" marR="0" indent="-71437" algn="l" rtl="0">
              <a:lnSpc>
                <a:spcPct val="90000"/>
              </a:lnSpc>
              <a:spcBef>
                <a:spcPts val="600"/>
              </a:spcBef>
              <a:spcAft>
                <a:spcPts val="0"/>
              </a:spcAft>
              <a:buClr>
                <a:schemeClr val="accent1"/>
              </a:buClr>
              <a:buFont typeface="Calibri"/>
              <a:buChar char="‒"/>
              <a:defRPr sz="1600" b="0" i="0" u="none" strike="noStrike" cap="none" baseline="0">
                <a:solidFill>
                  <a:schemeClr val="accent3"/>
                </a:solidFill>
                <a:latin typeface="Calibri"/>
                <a:ea typeface="Calibri"/>
                <a:cs typeface="Calibri"/>
                <a:sym typeface="Calibri"/>
                <a:rtl val="0"/>
              </a:defRPr>
            </a:lvl2pPr>
            <a:lvl3pPr marL="1087438" marR="0" indent="-84137" algn="l" rtl="0">
              <a:lnSpc>
                <a:spcPct val="90000"/>
              </a:lnSpc>
              <a:spcBef>
                <a:spcPts val="600"/>
              </a:spcBef>
              <a:spcAft>
                <a:spcPts val="0"/>
              </a:spcAft>
              <a:buClr>
                <a:schemeClr val="accent1"/>
              </a:buClr>
              <a:buFont typeface="Calibri"/>
              <a:buChar char="‒"/>
              <a:defRPr sz="1400" b="0" i="0" u="none" strike="noStrike" cap="none" baseline="0">
                <a:solidFill>
                  <a:schemeClr val="accent3"/>
                </a:solidFill>
                <a:latin typeface="Calibri"/>
                <a:ea typeface="Calibri"/>
                <a:cs typeface="Calibri"/>
                <a:sym typeface="Calibri"/>
                <a:rtl val="0"/>
              </a:defRPr>
            </a:lvl3pPr>
            <a:lvl4pPr marL="1544638" marR="0" indent="-96837" algn="l" rtl="0">
              <a:lnSpc>
                <a:spcPct val="90000"/>
              </a:lnSpc>
              <a:spcBef>
                <a:spcPts val="600"/>
              </a:spcBef>
              <a:spcAft>
                <a:spcPts val="0"/>
              </a:spcAft>
              <a:buClr>
                <a:schemeClr val="accent1"/>
              </a:buClr>
              <a:buFont typeface="Calibri"/>
              <a:buChar char="‒"/>
              <a:defRPr sz="1200" b="0" i="0" u="none" strike="noStrike" cap="none" baseline="0">
                <a:solidFill>
                  <a:schemeClr val="accent3"/>
                </a:solidFill>
                <a:latin typeface="Calibri"/>
                <a:ea typeface="Calibri"/>
                <a:cs typeface="Calibri"/>
                <a:sym typeface="Calibri"/>
                <a:rtl val="0"/>
              </a:defRPr>
            </a:lvl4pPr>
            <a:lvl5pPr marL="2057400" marR="0" indent="-101600" algn="l" rtl="0">
              <a:lnSpc>
                <a:spcPct val="100000"/>
              </a:lnSpc>
              <a:spcBef>
                <a:spcPts val="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rtl val="0"/>
              </a:defRPr>
            </a:lvl5pPr>
            <a:lvl6pPr marL="2514600" marR="0" indent="-101600" algn="l" rtl="0">
              <a:lnSpc>
                <a:spcPct val="100000"/>
              </a:lnSpc>
              <a:spcBef>
                <a:spcPts val="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rtl val="0"/>
              </a:defRPr>
            </a:lvl6pPr>
            <a:lvl7pPr marL="2971800" marR="0" indent="-101600" algn="l" rtl="0">
              <a:lnSpc>
                <a:spcPct val="100000"/>
              </a:lnSpc>
              <a:spcBef>
                <a:spcPts val="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rtl val="0"/>
              </a:defRPr>
            </a:lvl7pPr>
            <a:lvl8pPr marL="3429000" marR="0" indent="-101600" algn="l" rtl="0">
              <a:lnSpc>
                <a:spcPct val="100000"/>
              </a:lnSpc>
              <a:spcBef>
                <a:spcPts val="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rtl val="0"/>
              </a:defRPr>
            </a:lvl8pPr>
            <a:lvl9pPr marL="3886200" marR="0" indent="-101600" algn="l" rtl="0">
              <a:lnSpc>
                <a:spcPct val="100000"/>
              </a:lnSpc>
              <a:spcBef>
                <a:spcPts val="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rtl val="0"/>
              </a:defRPr>
            </a:lvl9pPr>
          </a:lstStyle>
          <a:p>
            <a:pPr>
              <a:spcBef>
                <a:spcPts val="0"/>
              </a:spcBef>
              <a:spcAft>
                <a:spcPts val="1200"/>
              </a:spcAft>
              <a:buSzPct val="100000"/>
              <a:buFont typeface="Wingdings" charset="2"/>
              <a:buChar char="§"/>
            </a:pPr>
            <a:r>
              <a:rPr lang="en-US" sz="2800" dirty="0" smtClean="0"/>
              <a:t> Make </a:t>
            </a:r>
            <a:r>
              <a:rPr lang="en-US" sz="2800" dirty="0"/>
              <a:t>better use of home </a:t>
            </a:r>
            <a:r>
              <a:rPr lang="en-US" sz="2800" dirty="0" smtClean="0"/>
              <a:t>screen</a:t>
            </a:r>
          </a:p>
          <a:p>
            <a:pPr>
              <a:spcBef>
                <a:spcPts val="0"/>
              </a:spcBef>
              <a:spcAft>
                <a:spcPts val="1200"/>
              </a:spcAft>
              <a:buSzPct val="100000"/>
              <a:buFont typeface="Wingdings" charset="2"/>
              <a:buChar char="§"/>
            </a:pPr>
            <a:r>
              <a:rPr lang="en-US" sz="2800" dirty="0">
                <a:solidFill>
                  <a:schemeClr val="lt2"/>
                </a:solidFill>
              </a:rPr>
              <a:t> </a:t>
            </a:r>
            <a:r>
              <a:rPr lang="en-US" sz="2800" dirty="0" smtClean="0">
                <a:solidFill>
                  <a:schemeClr val="lt2"/>
                </a:solidFill>
              </a:rPr>
              <a:t>Highlight new content</a:t>
            </a:r>
          </a:p>
          <a:p>
            <a:pPr>
              <a:spcBef>
                <a:spcPts val="0"/>
              </a:spcBef>
              <a:spcAft>
                <a:spcPts val="1200"/>
              </a:spcAft>
              <a:buSzPct val="100000"/>
              <a:buFont typeface="Wingdings" charset="2"/>
              <a:buChar char="§"/>
            </a:pPr>
            <a:r>
              <a:rPr lang="en-US" sz="2800" dirty="0" smtClean="0"/>
              <a:t> Keep </a:t>
            </a:r>
            <a:r>
              <a:rPr lang="en-US" sz="2800" dirty="0"/>
              <a:t>users within the app </a:t>
            </a:r>
            <a:endParaRPr lang="en-US" sz="2800" dirty="0" smtClean="0">
              <a:solidFill>
                <a:schemeClr val="lt2"/>
              </a:solidFill>
            </a:endParaRPr>
          </a:p>
        </p:txBody>
      </p:sp>
    </p:spTree>
    <p:extLst>
      <p:ext uri="{BB962C8B-B14F-4D97-AF65-F5344CB8AC3E}">
        <p14:creationId xmlns:p14="http://schemas.microsoft.com/office/powerpoint/2010/main" val="3891204151"/>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pic>
        <p:nvPicPr>
          <p:cNvPr id="6" name="Picture 5" descr="Screen Shot 2015-10-30 at 12.45.20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4116" y="248166"/>
            <a:ext cx="2606747" cy="4650343"/>
          </a:xfrm>
          <a:prstGeom prst="rect">
            <a:avLst/>
          </a:prstGeom>
        </p:spPr>
      </p:pic>
      <p:pic>
        <p:nvPicPr>
          <p:cNvPr id="4" name="Picture 3"/>
          <p:cNvPicPr>
            <a:picLocks noChangeAspect="1"/>
          </p:cNvPicPr>
          <p:nvPr/>
        </p:nvPicPr>
        <p:blipFill>
          <a:blip r:embed="rId4"/>
          <a:stretch>
            <a:fillRect/>
          </a:stretch>
        </p:blipFill>
        <p:spPr>
          <a:xfrm>
            <a:off x="5573138" y="248165"/>
            <a:ext cx="2560672" cy="4561411"/>
          </a:xfrm>
          <a:prstGeom prst="rect">
            <a:avLst/>
          </a:prstGeom>
        </p:spPr>
      </p:pic>
      <p:cxnSp>
        <p:nvCxnSpPr>
          <p:cNvPr id="5" name="Straight Connector 4"/>
          <p:cNvCxnSpPr/>
          <p:nvPr/>
        </p:nvCxnSpPr>
        <p:spPr>
          <a:xfrm>
            <a:off x="4572000" y="598471"/>
            <a:ext cx="0" cy="386080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5573138" y="3086100"/>
            <a:ext cx="2560672" cy="1398571"/>
          </a:xfrm>
          <a:prstGeom prst="rect">
            <a:avLst/>
          </a:prstGeom>
          <a:solidFill>
            <a:schemeClr val="bg1">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hape 291"/>
          <p:cNvSpPr txBox="1">
            <a:spLocks/>
          </p:cNvSpPr>
          <p:nvPr/>
        </p:nvSpPr>
        <p:spPr>
          <a:xfrm>
            <a:off x="5458838" y="3139723"/>
            <a:ext cx="3189512" cy="467077"/>
          </a:xfrm>
          <a:prstGeom prst="rect">
            <a:avLst/>
          </a:prstGeom>
          <a:noFill/>
          <a:ln>
            <a:noFill/>
          </a:ln>
        </p:spPr>
        <p:txBody>
          <a:bodyPr lIns="91425" tIns="45700" rIns="91425" bIns="45700" anchor="t" anchorCtr="0">
            <a:noAutofit/>
          </a:bodyPr>
          <a:lstStyle>
            <a:defPPr marR="0" algn="l" rtl="0">
              <a:lnSpc>
                <a:spcPct val="100000"/>
              </a:lnSpc>
              <a:spcBef>
                <a:spcPts val="0"/>
              </a:spcBef>
              <a:spcAft>
                <a:spcPts val="0"/>
              </a:spcAft>
            </a:defPPr>
            <a:lvl1pPr marL="228600" marR="0" indent="-101600" algn="l" rtl="0">
              <a:lnSpc>
                <a:spcPct val="90000"/>
              </a:lnSpc>
              <a:spcBef>
                <a:spcPts val="1200"/>
              </a:spcBef>
              <a:spcAft>
                <a:spcPts val="0"/>
              </a:spcAft>
              <a:buClr>
                <a:schemeClr val="accent1"/>
              </a:buClr>
              <a:buFont typeface="Arial"/>
              <a:buChar char="•"/>
              <a:defRPr sz="2000" b="0" i="0" u="none" strike="noStrike" cap="none" baseline="0">
                <a:solidFill>
                  <a:schemeClr val="accent3"/>
                </a:solidFill>
                <a:latin typeface="Calibri"/>
                <a:ea typeface="Calibri"/>
                <a:cs typeface="Calibri"/>
                <a:sym typeface="Calibri"/>
                <a:rtl val="0"/>
              </a:defRPr>
            </a:lvl1pPr>
            <a:lvl2pPr marL="630238" marR="0" indent="-71437" algn="l" rtl="0">
              <a:lnSpc>
                <a:spcPct val="90000"/>
              </a:lnSpc>
              <a:spcBef>
                <a:spcPts val="600"/>
              </a:spcBef>
              <a:spcAft>
                <a:spcPts val="0"/>
              </a:spcAft>
              <a:buClr>
                <a:schemeClr val="accent1"/>
              </a:buClr>
              <a:buFont typeface="Calibri"/>
              <a:buChar char="‒"/>
              <a:defRPr sz="1600" b="0" i="0" u="none" strike="noStrike" cap="none" baseline="0">
                <a:solidFill>
                  <a:schemeClr val="accent3"/>
                </a:solidFill>
                <a:latin typeface="Calibri"/>
                <a:ea typeface="Calibri"/>
                <a:cs typeface="Calibri"/>
                <a:sym typeface="Calibri"/>
                <a:rtl val="0"/>
              </a:defRPr>
            </a:lvl2pPr>
            <a:lvl3pPr marL="1087438" marR="0" indent="-84137" algn="l" rtl="0">
              <a:lnSpc>
                <a:spcPct val="90000"/>
              </a:lnSpc>
              <a:spcBef>
                <a:spcPts val="600"/>
              </a:spcBef>
              <a:spcAft>
                <a:spcPts val="0"/>
              </a:spcAft>
              <a:buClr>
                <a:schemeClr val="accent1"/>
              </a:buClr>
              <a:buFont typeface="Calibri"/>
              <a:buChar char="‒"/>
              <a:defRPr sz="1400" b="0" i="0" u="none" strike="noStrike" cap="none" baseline="0">
                <a:solidFill>
                  <a:schemeClr val="accent3"/>
                </a:solidFill>
                <a:latin typeface="Calibri"/>
                <a:ea typeface="Calibri"/>
                <a:cs typeface="Calibri"/>
                <a:sym typeface="Calibri"/>
                <a:rtl val="0"/>
              </a:defRPr>
            </a:lvl3pPr>
            <a:lvl4pPr marL="1544638" marR="0" indent="-96837" algn="l" rtl="0">
              <a:lnSpc>
                <a:spcPct val="90000"/>
              </a:lnSpc>
              <a:spcBef>
                <a:spcPts val="600"/>
              </a:spcBef>
              <a:spcAft>
                <a:spcPts val="0"/>
              </a:spcAft>
              <a:buClr>
                <a:schemeClr val="accent1"/>
              </a:buClr>
              <a:buFont typeface="Calibri"/>
              <a:buChar char="‒"/>
              <a:defRPr sz="1200" b="0" i="0" u="none" strike="noStrike" cap="none" baseline="0">
                <a:solidFill>
                  <a:schemeClr val="accent3"/>
                </a:solidFill>
                <a:latin typeface="Calibri"/>
                <a:ea typeface="Calibri"/>
                <a:cs typeface="Calibri"/>
                <a:sym typeface="Calibri"/>
                <a:rtl val="0"/>
              </a:defRPr>
            </a:lvl4pPr>
            <a:lvl5pPr marL="2057400" marR="0" indent="-101600" algn="l" rtl="0">
              <a:lnSpc>
                <a:spcPct val="100000"/>
              </a:lnSpc>
              <a:spcBef>
                <a:spcPts val="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rtl val="0"/>
              </a:defRPr>
            </a:lvl5pPr>
            <a:lvl6pPr marL="2514600" marR="0" indent="-101600" algn="l" rtl="0">
              <a:lnSpc>
                <a:spcPct val="100000"/>
              </a:lnSpc>
              <a:spcBef>
                <a:spcPts val="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rtl val="0"/>
              </a:defRPr>
            </a:lvl6pPr>
            <a:lvl7pPr marL="2971800" marR="0" indent="-101600" algn="l" rtl="0">
              <a:lnSpc>
                <a:spcPct val="100000"/>
              </a:lnSpc>
              <a:spcBef>
                <a:spcPts val="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rtl val="0"/>
              </a:defRPr>
            </a:lvl7pPr>
            <a:lvl8pPr marL="3429000" marR="0" indent="-101600" algn="l" rtl="0">
              <a:lnSpc>
                <a:spcPct val="100000"/>
              </a:lnSpc>
              <a:spcBef>
                <a:spcPts val="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rtl val="0"/>
              </a:defRPr>
            </a:lvl8pPr>
            <a:lvl9pPr marL="3886200" marR="0" indent="-101600" algn="l" rtl="0">
              <a:lnSpc>
                <a:spcPct val="100000"/>
              </a:lnSpc>
              <a:spcBef>
                <a:spcPts val="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rtl val="0"/>
              </a:defRPr>
            </a:lvl9pPr>
          </a:lstStyle>
          <a:p>
            <a:pPr marL="127000" indent="0">
              <a:spcBef>
                <a:spcPts val="0"/>
              </a:spcBef>
              <a:buSzPct val="100000"/>
              <a:buNone/>
            </a:pPr>
            <a:r>
              <a:rPr lang="en-US" sz="1400" b="1" dirty="0" smtClean="0">
                <a:solidFill>
                  <a:schemeClr val="lt2"/>
                </a:solidFill>
              </a:rPr>
              <a:t>News Feed</a:t>
            </a:r>
            <a:endParaRPr lang="en-US" sz="1400" b="1" dirty="0" smtClean="0">
              <a:solidFill>
                <a:schemeClr val="lt2"/>
              </a:solidFill>
            </a:endParaRPr>
          </a:p>
        </p:txBody>
      </p:sp>
    </p:spTree>
    <p:extLst>
      <p:ext uri="{BB962C8B-B14F-4D97-AF65-F5344CB8AC3E}">
        <p14:creationId xmlns:p14="http://schemas.microsoft.com/office/powerpoint/2010/main" val="2299964661"/>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pic>
        <p:nvPicPr>
          <p:cNvPr id="8" name="Picture 7" descr="Screen Shot 2015-10-30 at 12.47.39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4116" y="248165"/>
            <a:ext cx="2606747" cy="4638731"/>
          </a:xfrm>
          <a:prstGeom prst="rect">
            <a:avLst/>
          </a:prstGeom>
        </p:spPr>
      </p:pic>
      <p:sp>
        <p:nvSpPr>
          <p:cNvPr id="6" name="Shape 291"/>
          <p:cNvSpPr txBox="1">
            <a:spLocks/>
          </p:cNvSpPr>
          <p:nvPr/>
        </p:nvSpPr>
        <p:spPr>
          <a:xfrm>
            <a:off x="4572000" y="2115066"/>
            <a:ext cx="3189512" cy="4182883"/>
          </a:xfrm>
          <a:prstGeom prst="rect">
            <a:avLst/>
          </a:prstGeom>
          <a:noFill/>
          <a:ln>
            <a:noFill/>
          </a:ln>
        </p:spPr>
        <p:txBody>
          <a:bodyPr lIns="91425" tIns="45700" rIns="91425" bIns="45700" anchor="t" anchorCtr="0">
            <a:noAutofit/>
          </a:bodyPr>
          <a:lstStyle>
            <a:defPPr marR="0" algn="l" rtl="0">
              <a:lnSpc>
                <a:spcPct val="100000"/>
              </a:lnSpc>
              <a:spcBef>
                <a:spcPts val="0"/>
              </a:spcBef>
              <a:spcAft>
                <a:spcPts val="0"/>
              </a:spcAft>
            </a:defPPr>
            <a:lvl1pPr marL="228600" marR="0" indent="-101600" algn="l" rtl="0">
              <a:lnSpc>
                <a:spcPct val="90000"/>
              </a:lnSpc>
              <a:spcBef>
                <a:spcPts val="1200"/>
              </a:spcBef>
              <a:spcAft>
                <a:spcPts val="0"/>
              </a:spcAft>
              <a:buClr>
                <a:schemeClr val="accent1"/>
              </a:buClr>
              <a:buFont typeface="Arial"/>
              <a:buChar char="•"/>
              <a:defRPr sz="2000" b="0" i="0" u="none" strike="noStrike" cap="none" baseline="0">
                <a:solidFill>
                  <a:schemeClr val="accent3"/>
                </a:solidFill>
                <a:latin typeface="Calibri"/>
                <a:ea typeface="Calibri"/>
                <a:cs typeface="Calibri"/>
                <a:sym typeface="Calibri"/>
                <a:rtl val="0"/>
              </a:defRPr>
            </a:lvl1pPr>
            <a:lvl2pPr marL="630238" marR="0" indent="-71437" algn="l" rtl="0">
              <a:lnSpc>
                <a:spcPct val="90000"/>
              </a:lnSpc>
              <a:spcBef>
                <a:spcPts val="600"/>
              </a:spcBef>
              <a:spcAft>
                <a:spcPts val="0"/>
              </a:spcAft>
              <a:buClr>
                <a:schemeClr val="accent1"/>
              </a:buClr>
              <a:buFont typeface="Calibri"/>
              <a:buChar char="‒"/>
              <a:defRPr sz="1600" b="0" i="0" u="none" strike="noStrike" cap="none" baseline="0">
                <a:solidFill>
                  <a:schemeClr val="accent3"/>
                </a:solidFill>
                <a:latin typeface="Calibri"/>
                <a:ea typeface="Calibri"/>
                <a:cs typeface="Calibri"/>
                <a:sym typeface="Calibri"/>
                <a:rtl val="0"/>
              </a:defRPr>
            </a:lvl2pPr>
            <a:lvl3pPr marL="1087438" marR="0" indent="-84137" algn="l" rtl="0">
              <a:lnSpc>
                <a:spcPct val="90000"/>
              </a:lnSpc>
              <a:spcBef>
                <a:spcPts val="600"/>
              </a:spcBef>
              <a:spcAft>
                <a:spcPts val="0"/>
              </a:spcAft>
              <a:buClr>
                <a:schemeClr val="accent1"/>
              </a:buClr>
              <a:buFont typeface="Calibri"/>
              <a:buChar char="‒"/>
              <a:defRPr sz="1400" b="0" i="0" u="none" strike="noStrike" cap="none" baseline="0">
                <a:solidFill>
                  <a:schemeClr val="accent3"/>
                </a:solidFill>
                <a:latin typeface="Calibri"/>
                <a:ea typeface="Calibri"/>
                <a:cs typeface="Calibri"/>
                <a:sym typeface="Calibri"/>
                <a:rtl val="0"/>
              </a:defRPr>
            </a:lvl3pPr>
            <a:lvl4pPr marL="1544638" marR="0" indent="-96837" algn="l" rtl="0">
              <a:lnSpc>
                <a:spcPct val="90000"/>
              </a:lnSpc>
              <a:spcBef>
                <a:spcPts val="600"/>
              </a:spcBef>
              <a:spcAft>
                <a:spcPts val="0"/>
              </a:spcAft>
              <a:buClr>
                <a:schemeClr val="accent1"/>
              </a:buClr>
              <a:buFont typeface="Calibri"/>
              <a:buChar char="‒"/>
              <a:defRPr sz="1200" b="0" i="0" u="none" strike="noStrike" cap="none" baseline="0">
                <a:solidFill>
                  <a:schemeClr val="accent3"/>
                </a:solidFill>
                <a:latin typeface="Calibri"/>
                <a:ea typeface="Calibri"/>
                <a:cs typeface="Calibri"/>
                <a:sym typeface="Calibri"/>
                <a:rtl val="0"/>
              </a:defRPr>
            </a:lvl4pPr>
            <a:lvl5pPr marL="2057400" marR="0" indent="-101600" algn="l" rtl="0">
              <a:lnSpc>
                <a:spcPct val="100000"/>
              </a:lnSpc>
              <a:spcBef>
                <a:spcPts val="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rtl val="0"/>
              </a:defRPr>
            </a:lvl5pPr>
            <a:lvl6pPr marL="2514600" marR="0" indent="-101600" algn="l" rtl="0">
              <a:lnSpc>
                <a:spcPct val="100000"/>
              </a:lnSpc>
              <a:spcBef>
                <a:spcPts val="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rtl val="0"/>
              </a:defRPr>
            </a:lvl6pPr>
            <a:lvl7pPr marL="2971800" marR="0" indent="-101600" algn="l" rtl="0">
              <a:lnSpc>
                <a:spcPct val="100000"/>
              </a:lnSpc>
              <a:spcBef>
                <a:spcPts val="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rtl val="0"/>
              </a:defRPr>
            </a:lvl7pPr>
            <a:lvl8pPr marL="3429000" marR="0" indent="-101600" algn="l" rtl="0">
              <a:lnSpc>
                <a:spcPct val="100000"/>
              </a:lnSpc>
              <a:spcBef>
                <a:spcPts val="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rtl val="0"/>
              </a:defRPr>
            </a:lvl8pPr>
            <a:lvl9pPr marL="3886200" marR="0" indent="-101600" algn="l" rtl="0">
              <a:lnSpc>
                <a:spcPct val="100000"/>
              </a:lnSpc>
              <a:spcBef>
                <a:spcPts val="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rtl val="0"/>
              </a:defRPr>
            </a:lvl9pPr>
          </a:lstStyle>
          <a:p>
            <a:pPr>
              <a:spcBef>
                <a:spcPts val="0"/>
              </a:spcBef>
              <a:buSzPct val="100000"/>
              <a:buFont typeface="Wingdings" charset="2"/>
              <a:buChar char="§"/>
            </a:pPr>
            <a:r>
              <a:rPr lang="en-US" sz="2800" dirty="0" smtClean="0">
                <a:solidFill>
                  <a:schemeClr val="lt2"/>
                </a:solidFill>
              </a:rPr>
              <a:t> Fix music player </a:t>
            </a:r>
            <a:r>
              <a:rPr lang="en-US" sz="2800" dirty="0" err="1" smtClean="0">
                <a:solidFill>
                  <a:schemeClr val="lt2"/>
                </a:solidFill>
              </a:rPr>
              <a:t>bugginess</a:t>
            </a:r>
            <a:endParaRPr lang="en-US" sz="2800" dirty="0" smtClean="0">
              <a:solidFill>
                <a:schemeClr val="lt2"/>
              </a:solidFill>
            </a:endParaRPr>
          </a:p>
        </p:txBody>
      </p:sp>
    </p:spTree>
    <p:extLst>
      <p:ext uri="{BB962C8B-B14F-4D97-AF65-F5344CB8AC3E}">
        <p14:creationId xmlns:p14="http://schemas.microsoft.com/office/powerpoint/2010/main" val="2252828269"/>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pic>
        <p:nvPicPr>
          <p:cNvPr id="8" name="Picture 7" descr="Screen Shot 2015-10-30 at 12.47.39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4116" y="248165"/>
            <a:ext cx="2606747" cy="4638731"/>
          </a:xfrm>
          <a:prstGeom prst="rect">
            <a:avLst/>
          </a:prstGeom>
        </p:spPr>
      </p:pic>
      <p:pic>
        <p:nvPicPr>
          <p:cNvPr id="7" name="Picture 6"/>
          <p:cNvPicPr>
            <a:picLocks noChangeAspect="1"/>
          </p:cNvPicPr>
          <p:nvPr/>
        </p:nvPicPr>
        <p:blipFill>
          <a:blip r:embed="rId4"/>
          <a:stretch>
            <a:fillRect/>
          </a:stretch>
        </p:blipFill>
        <p:spPr>
          <a:xfrm>
            <a:off x="5573138" y="248165"/>
            <a:ext cx="2560672" cy="4556089"/>
          </a:xfrm>
          <a:prstGeom prst="rect">
            <a:avLst/>
          </a:prstGeom>
        </p:spPr>
      </p:pic>
      <p:cxnSp>
        <p:nvCxnSpPr>
          <p:cNvPr id="5" name="Straight Connector 4"/>
          <p:cNvCxnSpPr/>
          <p:nvPr/>
        </p:nvCxnSpPr>
        <p:spPr>
          <a:xfrm>
            <a:off x="4572000" y="598471"/>
            <a:ext cx="0" cy="386080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0133777"/>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pic>
        <p:nvPicPr>
          <p:cNvPr id="8" name="Picture 7" descr="Screen Shot 2015-10-29 at 11.39.2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0332" y="248165"/>
            <a:ext cx="2620531" cy="4632310"/>
          </a:xfrm>
          <a:prstGeom prst="rect">
            <a:avLst/>
          </a:prstGeom>
        </p:spPr>
      </p:pic>
      <p:sp>
        <p:nvSpPr>
          <p:cNvPr id="6" name="Shape 291"/>
          <p:cNvSpPr txBox="1">
            <a:spLocks/>
          </p:cNvSpPr>
          <p:nvPr/>
        </p:nvSpPr>
        <p:spPr>
          <a:xfrm>
            <a:off x="4572000" y="1251467"/>
            <a:ext cx="3390900" cy="2533134"/>
          </a:xfrm>
          <a:prstGeom prst="rect">
            <a:avLst/>
          </a:prstGeom>
          <a:noFill/>
          <a:ln>
            <a:noFill/>
          </a:ln>
        </p:spPr>
        <p:txBody>
          <a:bodyPr lIns="91425" tIns="45700" rIns="91425" bIns="45700" anchor="t" anchorCtr="0">
            <a:noAutofit/>
          </a:bodyPr>
          <a:lstStyle>
            <a:defPPr marR="0" algn="l" rtl="0">
              <a:lnSpc>
                <a:spcPct val="100000"/>
              </a:lnSpc>
              <a:spcBef>
                <a:spcPts val="0"/>
              </a:spcBef>
              <a:spcAft>
                <a:spcPts val="0"/>
              </a:spcAft>
            </a:defPPr>
            <a:lvl1pPr marL="228600" marR="0" indent="-101600" algn="l" rtl="0">
              <a:lnSpc>
                <a:spcPct val="90000"/>
              </a:lnSpc>
              <a:spcBef>
                <a:spcPts val="1200"/>
              </a:spcBef>
              <a:spcAft>
                <a:spcPts val="0"/>
              </a:spcAft>
              <a:buClr>
                <a:schemeClr val="accent1"/>
              </a:buClr>
              <a:buFont typeface="Arial"/>
              <a:buChar char="•"/>
              <a:defRPr sz="2000" b="0" i="0" u="none" strike="noStrike" cap="none" baseline="0">
                <a:solidFill>
                  <a:schemeClr val="accent3"/>
                </a:solidFill>
                <a:latin typeface="Calibri"/>
                <a:ea typeface="Calibri"/>
                <a:cs typeface="Calibri"/>
                <a:sym typeface="Calibri"/>
                <a:rtl val="0"/>
              </a:defRPr>
            </a:lvl1pPr>
            <a:lvl2pPr marL="630238" marR="0" indent="-71437" algn="l" rtl="0">
              <a:lnSpc>
                <a:spcPct val="90000"/>
              </a:lnSpc>
              <a:spcBef>
                <a:spcPts val="600"/>
              </a:spcBef>
              <a:spcAft>
                <a:spcPts val="0"/>
              </a:spcAft>
              <a:buClr>
                <a:schemeClr val="accent1"/>
              </a:buClr>
              <a:buFont typeface="Calibri"/>
              <a:buChar char="‒"/>
              <a:defRPr sz="1600" b="0" i="0" u="none" strike="noStrike" cap="none" baseline="0">
                <a:solidFill>
                  <a:schemeClr val="accent3"/>
                </a:solidFill>
                <a:latin typeface="Calibri"/>
                <a:ea typeface="Calibri"/>
                <a:cs typeface="Calibri"/>
                <a:sym typeface="Calibri"/>
                <a:rtl val="0"/>
              </a:defRPr>
            </a:lvl2pPr>
            <a:lvl3pPr marL="1087438" marR="0" indent="-84137" algn="l" rtl="0">
              <a:lnSpc>
                <a:spcPct val="90000"/>
              </a:lnSpc>
              <a:spcBef>
                <a:spcPts val="600"/>
              </a:spcBef>
              <a:spcAft>
                <a:spcPts val="0"/>
              </a:spcAft>
              <a:buClr>
                <a:schemeClr val="accent1"/>
              </a:buClr>
              <a:buFont typeface="Calibri"/>
              <a:buChar char="‒"/>
              <a:defRPr sz="1400" b="0" i="0" u="none" strike="noStrike" cap="none" baseline="0">
                <a:solidFill>
                  <a:schemeClr val="accent3"/>
                </a:solidFill>
                <a:latin typeface="Calibri"/>
                <a:ea typeface="Calibri"/>
                <a:cs typeface="Calibri"/>
                <a:sym typeface="Calibri"/>
                <a:rtl val="0"/>
              </a:defRPr>
            </a:lvl3pPr>
            <a:lvl4pPr marL="1544638" marR="0" indent="-96837" algn="l" rtl="0">
              <a:lnSpc>
                <a:spcPct val="90000"/>
              </a:lnSpc>
              <a:spcBef>
                <a:spcPts val="600"/>
              </a:spcBef>
              <a:spcAft>
                <a:spcPts val="0"/>
              </a:spcAft>
              <a:buClr>
                <a:schemeClr val="accent1"/>
              </a:buClr>
              <a:buFont typeface="Calibri"/>
              <a:buChar char="‒"/>
              <a:defRPr sz="1200" b="0" i="0" u="none" strike="noStrike" cap="none" baseline="0">
                <a:solidFill>
                  <a:schemeClr val="accent3"/>
                </a:solidFill>
                <a:latin typeface="Calibri"/>
                <a:ea typeface="Calibri"/>
                <a:cs typeface="Calibri"/>
                <a:sym typeface="Calibri"/>
                <a:rtl val="0"/>
              </a:defRPr>
            </a:lvl4pPr>
            <a:lvl5pPr marL="2057400" marR="0" indent="-101600" algn="l" rtl="0">
              <a:lnSpc>
                <a:spcPct val="100000"/>
              </a:lnSpc>
              <a:spcBef>
                <a:spcPts val="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rtl val="0"/>
              </a:defRPr>
            </a:lvl5pPr>
            <a:lvl6pPr marL="2514600" marR="0" indent="-101600" algn="l" rtl="0">
              <a:lnSpc>
                <a:spcPct val="100000"/>
              </a:lnSpc>
              <a:spcBef>
                <a:spcPts val="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rtl val="0"/>
              </a:defRPr>
            </a:lvl6pPr>
            <a:lvl7pPr marL="2971800" marR="0" indent="-101600" algn="l" rtl="0">
              <a:lnSpc>
                <a:spcPct val="100000"/>
              </a:lnSpc>
              <a:spcBef>
                <a:spcPts val="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rtl val="0"/>
              </a:defRPr>
            </a:lvl7pPr>
            <a:lvl8pPr marL="3429000" marR="0" indent="-101600" algn="l" rtl="0">
              <a:lnSpc>
                <a:spcPct val="100000"/>
              </a:lnSpc>
              <a:spcBef>
                <a:spcPts val="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rtl val="0"/>
              </a:defRPr>
            </a:lvl8pPr>
            <a:lvl9pPr marL="3886200" marR="0" indent="-101600" algn="l" rtl="0">
              <a:lnSpc>
                <a:spcPct val="100000"/>
              </a:lnSpc>
              <a:spcBef>
                <a:spcPts val="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rtl val="0"/>
              </a:defRPr>
            </a:lvl9pPr>
          </a:lstStyle>
          <a:p>
            <a:pPr>
              <a:spcBef>
                <a:spcPts val="0"/>
              </a:spcBef>
              <a:spcAft>
                <a:spcPts val="1200"/>
              </a:spcAft>
              <a:buSzPct val="100000"/>
              <a:buFont typeface="Wingdings" charset="2"/>
              <a:buChar char="§"/>
            </a:pPr>
            <a:r>
              <a:rPr lang="en-US" sz="2800" dirty="0" smtClean="0">
                <a:solidFill>
                  <a:schemeClr val="lt2"/>
                </a:solidFill>
              </a:rPr>
              <a:t> Allow users to skip the intro</a:t>
            </a:r>
          </a:p>
          <a:p>
            <a:pPr>
              <a:spcBef>
                <a:spcPts val="0"/>
              </a:spcBef>
              <a:spcAft>
                <a:spcPts val="1200"/>
              </a:spcAft>
              <a:buSzPct val="100000"/>
              <a:buFont typeface="Wingdings" charset="2"/>
              <a:buChar char="§"/>
            </a:pPr>
            <a:r>
              <a:rPr lang="en-US" sz="2800" dirty="0">
                <a:solidFill>
                  <a:schemeClr val="lt2"/>
                </a:solidFill>
              </a:rPr>
              <a:t> </a:t>
            </a:r>
            <a:r>
              <a:rPr lang="en-US" sz="2800" dirty="0" smtClean="0">
                <a:solidFill>
                  <a:schemeClr val="lt2"/>
                </a:solidFill>
              </a:rPr>
              <a:t>Tighten visual look of intro screens</a:t>
            </a:r>
          </a:p>
          <a:p>
            <a:pPr>
              <a:spcBef>
                <a:spcPts val="0"/>
              </a:spcBef>
              <a:spcAft>
                <a:spcPts val="1200"/>
              </a:spcAft>
              <a:buSzPct val="100000"/>
              <a:buFont typeface="Wingdings" charset="2"/>
              <a:buChar char="§"/>
            </a:pPr>
            <a:r>
              <a:rPr lang="en-US" sz="2800" dirty="0">
                <a:solidFill>
                  <a:schemeClr val="lt2"/>
                </a:solidFill>
              </a:rPr>
              <a:t> </a:t>
            </a:r>
            <a:r>
              <a:rPr lang="en-US" sz="2800" dirty="0" smtClean="0">
                <a:solidFill>
                  <a:schemeClr val="lt2"/>
                </a:solidFill>
              </a:rPr>
              <a:t>Clarify how to earn points in th</a:t>
            </a:r>
            <a:r>
              <a:rPr lang="en-US" sz="2800" dirty="0" smtClean="0">
                <a:solidFill>
                  <a:schemeClr val="lt2"/>
                </a:solidFill>
              </a:rPr>
              <a:t>e intro</a:t>
            </a:r>
            <a:endParaRPr lang="en-US" sz="2800" dirty="0" smtClean="0">
              <a:solidFill>
                <a:schemeClr val="lt2"/>
              </a:solidFill>
            </a:endParaRPr>
          </a:p>
        </p:txBody>
      </p:sp>
    </p:spTree>
    <p:extLst>
      <p:ext uri="{BB962C8B-B14F-4D97-AF65-F5344CB8AC3E}">
        <p14:creationId xmlns:p14="http://schemas.microsoft.com/office/powerpoint/2010/main" val="1288471592"/>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pic>
        <p:nvPicPr>
          <p:cNvPr id="8" name="Picture 7" descr="Screen Shot 2015-10-29 at 11.39.2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0332" y="248165"/>
            <a:ext cx="2620531" cy="4632310"/>
          </a:xfrm>
          <a:prstGeom prst="rect">
            <a:avLst/>
          </a:prstGeom>
        </p:spPr>
      </p:pic>
      <p:pic>
        <p:nvPicPr>
          <p:cNvPr id="7" name="Picture 6"/>
          <p:cNvPicPr>
            <a:picLocks noChangeAspect="1"/>
          </p:cNvPicPr>
          <p:nvPr/>
        </p:nvPicPr>
        <p:blipFill>
          <a:blip r:embed="rId4"/>
          <a:stretch>
            <a:fillRect/>
          </a:stretch>
        </p:blipFill>
        <p:spPr>
          <a:xfrm>
            <a:off x="5573138" y="248165"/>
            <a:ext cx="2560672" cy="4564478"/>
          </a:xfrm>
          <a:prstGeom prst="rect">
            <a:avLst/>
          </a:prstGeom>
        </p:spPr>
      </p:pic>
      <p:cxnSp>
        <p:nvCxnSpPr>
          <p:cNvPr id="5" name="Straight Connector 4"/>
          <p:cNvCxnSpPr/>
          <p:nvPr/>
        </p:nvCxnSpPr>
        <p:spPr>
          <a:xfrm>
            <a:off x="4572000" y="598471"/>
            <a:ext cx="0" cy="386080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5645765"/>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950332" y="248165"/>
            <a:ext cx="2622218" cy="4632310"/>
          </a:xfrm>
          <a:prstGeom prst="rect">
            <a:avLst/>
          </a:prstGeom>
        </p:spPr>
      </p:pic>
      <p:sp>
        <p:nvSpPr>
          <p:cNvPr id="6" name="Shape 291"/>
          <p:cNvSpPr txBox="1">
            <a:spLocks/>
          </p:cNvSpPr>
          <p:nvPr/>
        </p:nvSpPr>
        <p:spPr>
          <a:xfrm>
            <a:off x="4572000" y="1670567"/>
            <a:ext cx="3492500" cy="2533134"/>
          </a:xfrm>
          <a:prstGeom prst="rect">
            <a:avLst/>
          </a:prstGeom>
          <a:noFill/>
          <a:ln>
            <a:noFill/>
          </a:ln>
        </p:spPr>
        <p:txBody>
          <a:bodyPr lIns="91425" tIns="45700" rIns="91425" bIns="45700" anchor="t" anchorCtr="0">
            <a:noAutofit/>
          </a:bodyPr>
          <a:lstStyle>
            <a:defPPr marR="0" algn="l" rtl="0">
              <a:lnSpc>
                <a:spcPct val="100000"/>
              </a:lnSpc>
              <a:spcBef>
                <a:spcPts val="0"/>
              </a:spcBef>
              <a:spcAft>
                <a:spcPts val="0"/>
              </a:spcAft>
            </a:defPPr>
            <a:lvl1pPr marL="228600" marR="0" indent="-101600" algn="l" rtl="0">
              <a:lnSpc>
                <a:spcPct val="90000"/>
              </a:lnSpc>
              <a:spcBef>
                <a:spcPts val="1200"/>
              </a:spcBef>
              <a:spcAft>
                <a:spcPts val="0"/>
              </a:spcAft>
              <a:buClr>
                <a:schemeClr val="accent1"/>
              </a:buClr>
              <a:buFont typeface="Arial"/>
              <a:buChar char="•"/>
              <a:defRPr sz="2000" b="0" i="0" u="none" strike="noStrike" cap="none" baseline="0">
                <a:solidFill>
                  <a:schemeClr val="accent3"/>
                </a:solidFill>
                <a:latin typeface="Calibri"/>
                <a:ea typeface="Calibri"/>
                <a:cs typeface="Calibri"/>
                <a:sym typeface="Calibri"/>
                <a:rtl val="0"/>
              </a:defRPr>
            </a:lvl1pPr>
            <a:lvl2pPr marL="630238" marR="0" indent="-71437" algn="l" rtl="0">
              <a:lnSpc>
                <a:spcPct val="90000"/>
              </a:lnSpc>
              <a:spcBef>
                <a:spcPts val="600"/>
              </a:spcBef>
              <a:spcAft>
                <a:spcPts val="0"/>
              </a:spcAft>
              <a:buClr>
                <a:schemeClr val="accent1"/>
              </a:buClr>
              <a:buFont typeface="Calibri"/>
              <a:buChar char="‒"/>
              <a:defRPr sz="1600" b="0" i="0" u="none" strike="noStrike" cap="none" baseline="0">
                <a:solidFill>
                  <a:schemeClr val="accent3"/>
                </a:solidFill>
                <a:latin typeface="Calibri"/>
                <a:ea typeface="Calibri"/>
                <a:cs typeface="Calibri"/>
                <a:sym typeface="Calibri"/>
                <a:rtl val="0"/>
              </a:defRPr>
            </a:lvl2pPr>
            <a:lvl3pPr marL="1087438" marR="0" indent="-84137" algn="l" rtl="0">
              <a:lnSpc>
                <a:spcPct val="90000"/>
              </a:lnSpc>
              <a:spcBef>
                <a:spcPts val="600"/>
              </a:spcBef>
              <a:spcAft>
                <a:spcPts val="0"/>
              </a:spcAft>
              <a:buClr>
                <a:schemeClr val="accent1"/>
              </a:buClr>
              <a:buFont typeface="Calibri"/>
              <a:buChar char="‒"/>
              <a:defRPr sz="1400" b="0" i="0" u="none" strike="noStrike" cap="none" baseline="0">
                <a:solidFill>
                  <a:schemeClr val="accent3"/>
                </a:solidFill>
                <a:latin typeface="Calibri"/>
                <a:ea typeface="Calibri"/>
                <a:cs typeface="Calibri"/>
                <a:sym typeface="Calibri"/>
                <a:rtl val="0"/>
              </a:defRPr>
            </a:lvl3pPr>
            <a:lvl4pPr marL="1544638" marR="0" indent="-96837" algn="l" rtl="0">
              <a:lnSpc>
                <a:spcPct val="90000"/>
              </a:lnSpc>
              <a:spcBef>
                <a:spcPts val="600"/>
              </a:spcBef>
              <a:spcAft>
                <a:spcPts val="0"/>
              </a:spcAft>
              <a:buClr>
                <a:schemeClr val="accent1"/>
              </a:buClr>
              <a:buFont typeface="Calibri"/>
              <a:buChar char="‒"/>
              <a:defRPr sz="1200" b="0" i="0" u="none" strike="noStrike" cap="none" baseline="0">
                <a:solidFill>
                  <a:schemeClr val="accent3"/>
                </a:solidFill>
                <a:latin typeface="Calibri"/>
                <a:ea typeface="Calibri"/>
                <a:cs typeface="Calibri"/>
                <a:sym typeface="Calibri"/>
                <a:rtl val="0"/>
              </a:defRPr>
            </a:lvl4pPr>
            <a:lvl5pPr marL="2057400" marR="0" indent="-101600" algn="l" rtl="0">
              <a:lnSpc>
                <a:spcPct val="100000"/>
              </a:lnSpc>
              <a:spcBef>
                <a:spcPts val="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rtl val="0"/>
              </a:defRPr>
            </a:lvl5pPr>
            <a:lvl6pPr marL="2514600" marR="0" indent="-101600" algn="l" rtl="0">
              <a:lnSpc>
                <a:spcPct val="100000"/>
              </a:lnSpc>
              <a:spcBef>
                <a:spcPts val="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rtl val="0"/>
              </a:defRPr>
            </a:lvl6pPr>
            <a:lvl7pPr marL="2971800" marR="0" indent="-101600" algn="l" rtl="0">
              <a:lnSpc>
                <a:spcPct val="100000"/>
              </a:lnSpc>
              <a:spcBef>
                <a:spcPts val="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rtl val="0"/>
              </a:defRPr>
            </a:lvl7pPr>
            <a:lvl8pPr marL="3429000" marR="0" indent="-101600" algn="l" rtl="0">
              <a:lnSpc>
                <a:spcPct val="100000"/>
              </a:lnSpc>
              <a:spcBef>
                <a:spcPts val="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rtl val="0"/>
              </a:defRPr>
            </a:lvl8pPr>
            <a:lvl9pPr marL="3886200" marR="0" indent="-101600" algn="l" rtl="0">
              <a:lnSpc>
                <a:spcPct val="100000"/>
              </a:lnSpc>
              <a:spcBef>
                <a:spcPts val="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rtl val="0"/>
              </a:defRPr>
            </a:lvl9pPr>
          </a:lstStyle>
          <a:p>
            <a:pPr>
              <a:spcBef>
                <a:spcPts val="0"/>
              </a:spcBef>
              <a:spcAft>
                <a:spcPts val="1200"/>
              </a:spcAft>
              <a:buSzPct val="100000"/>
              <a:buFont typeface="Wingdings" charset="2"/>
              <a:buChar char="§"/>
            </a:pPr>
            <a:r>
              <a:rPr lang="en-US" sz="2800" dirty="0" smtClean="0">
                <a:solidFill>
                  <a:schemeClr val="lt2"/>
                </a:solidFill>
              </a:rPr>
              <a:t> Optimize video playback for mobile</a:t>
            </a:r>
          </a:p>
          <a:p>
            <a:pPr>
              <a:spcBef>
                <a:spcPts val="0"/>
              </a:spcBef>
              <a:spcAft>
                <a:spcPts val="1200"/>
              </a:spcAft>
              <a:buSzPct val="100000"/>
              <a:buFont typeface="Wingdings" charset="2"/>
              <a:buChar char="§"/>
            </a:pPr>
            <a:r>
              <a:rPr lang="en-US" sz="2800" dirty="0">
                <a:solidFill>
                  <a:schemeClr val="lt2"/>
                </a:solidFill>
              </a:rPr>
              <a:t> </a:t>
            </a:r>
            <a:r>
              <a:rPr lang="en-US" sz="2800" dirty="0" smtClean="0">
                <a:solidFill>
                  <a:schemeClr val="lt2"/>
                </a:solidFill>
              </a:rPr>
              <a:t>Type below the comments</a:t>
            </a:r>
            <a:endParaRPr lang="en-US" sz="2800" dirty="0" smtClean="0">
              <a:solidFill>
                <a:schemeClr val="lt2"/>
              </a:solidFill>
            </a:endParaRPr>
          </a:p>
        </p:txBody>
      </p:sp>
    </p:spTree>
    <p:extLst>
      <p:ext uri="{BB962C8B-B14F-4D97-AF65-F5344CB8AC3E}">
        <p14:creationId xmlns:p14="http://schemas.microsoft.com/office/powerpoint/2010/main" val="2536733347"/>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950332" y="248165"/>
            <a:ext cx="2622218" cy="463231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73138" y="253113"/>
            <a:ext cx="2560672" cy="4554581"/>
          </a:xfrm>
          <a:prstGeom prst="rect">
            <a:avLst/>
          </a:prstGeom>
        </p:spPr>
      </p:pic>
      <p:cxnSp>
        <p:nvCxnSpPr>
          <p:cNvPr id="5" name="Straight Connector 4"/>
          <p:cNvCxnSpPr/>
          <p:nvPr/>
        </p:nvCxnSpPr>
        <p:spPr>
          <a:xfrm>
            <a:off x="4572000" y="598471"/>
            <a:ext cx="0" cy="386080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6044557"/>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3" name="Shape 203"/>
          <p:cNvSpPr txBox="1">
            <a:spLocks noGrp="1"/>
          </p:cNvSpPr>
          <p:nvPr>
            <p:ph type="title"/>
          </p:nvPr>
        </p:nvSpPr>
        <p:spPr>
          <a:xfrm>
            <a:off x="343932" y="-79871"/>
            <a:ext cx="7961867" cy="724570"/>
          </a:xfrm>
          <a:prstGeom prst="rect">
            <a:avLst/>
          </a:prstGeom>
          <a:noFill/>
          <a:ln>
            <a:noFill/>
          </a:ln>
        </p:spPr>
        <p:txBody>
          <a:bodyPr lIns="91425" tIns="45700" rIns="91425" bIns="45700" anchor="b" anchorCtr="0">
            <a:noAutofit/>
          </a:bodyPr>
          <a:lstStyle/>
          <a:p>
            <a:pPr marL="0" marR="0" lvl="0" indent="0" algn="l" rtl="0">
              <a:lnSpc>
                <a:spcPct val="85000"/>
              </a:lnSpc>
              <a:spcBef>
                <a:spcPts val="0"/>
              </a:spcBef>
              <a:spcAft>
                <a:spcPts val="0"/>
              </a:spcAft>
              <a:buSzPct val="25000"/>
              <a:buNone/>
            </a:pPr>
            <a:r>
              <a:rPr lang="en-US" sz="2400" b="0" i="0" u="none" strike="noStrike" cap="none" baseline="0">
                <a:solidFill>
                  <a:srgbClr val="3A3B3C"/>
                </a:solidFill>
                <a:latin typeface="Calibri"/>
                <a:ea typeface="Calibri"/>
                <a:cs typeface="Calibri"/>
                <a:sym typeface="Calibri"/>
              </a:rPr>
              <a:t>Agenda</a:t>
            </a:r>
          </a:p>
        </p:txBody>
      </p:sp>
      <p:sp>
        <p:nvSpPr>
          <p:cNvPr id="208" name="Shape 208"/>
          <p:cNvSpPr/>
          <p:nvPr/>
        </p:nvSpPr>
        <p:spPr>
          <a:xfrm>
            <a:off x="990600" y="2229604"/>
            <a:ext cx="533399" cy="533399"/>
          </a:xfrm>
          <a:prstGeom prst="ellipse">
            <a:avLst/>
          </a:prstGeom>
          <a:solidFill>
            <a:srgbClr val="E2E2E4"/>
          </a:solidFill>
          <a:ln>
            <a:noFill/>
          </a:ln>
        </p:spPr>
        <p:txBody>
          <a:bodyPr lIns="91425" tIns="45700" rIns="91425" bIns="45700" anchor="ctr" anchorCtr="0">
            <a:noAutofit/>
          </a:bodyPr>
          <a:lstStyle/>
          <a:p>
            <a:pPr marL="0" marR="0" lvl="0" indent="0" algn="ctr" rtl="0">
              <a:lnSpc>
                <a:spcPct val="90000"/>
              </a:lnSpc>
              <a:spcBef>
                <a:spcPts val="0"/>
              </a:spcBef>
              <a:spcAft>
                <a:spcPts val="0"/>
              </a:spcAft>
              <a:buSzPct val="25000"/>
              <a:buNone/>
            </a:pPr>
            <a:r>
              <a:rPr lang="en-US" sz="2800" b="1" i="0" u="none" strike="noStrike" cap="none" baseline="0" dirty="0">
                <a:solidFill>
                  <a:srgbClr val="FFFFFF"/>
                </a:solidFill>
                <a:latin typeface="Calibri"/>
                <a:ea typeface="Calibri"/>
                <a:cs typeface="Calibri"/>
                <a:sym typeface="Calibri"/>
              </a:rPr>
              <a:t>3</a:t>
            </a:r>
          </a:p>
        </p:txBody>
      </p:sp>
      <p:sp>
        <p:nvSpPr>
          <p:cNvPr id="209" name="Shape 209"/>
          <p:cNvSpPr/>
          <p:nvPr/>
        </p:nvSpPr>
        <p:spPr>
          <a:xfrm>
            <a:off x="990600" y="2934453"/>
            <a:ext cx="533399" cy="533399"/>
          </a:xfrm>
          <a:prstGeom prst="ellipse">
            <a:avLst/>
          </a:prstGeom>
          <a:solidFill>
            <a:srgbClr val="00B9F2"/>
          </a:solidFill>
          <a:ln>
            <a:noFill/>
          </a:ln>
        </p:spPr>
        <p:txBody>
          <a:bodyPr lIns="91425" tIns="45700" rIns="91425" bIns="45700" anchor="ctr" anchorCtr="0">
            <a:noAutofit/>
          </a:bodyPr>
          <a:lstStyle/>
          <a:p>
            <a:pPr marL="0" marR="0" lvl="0" indent="0" algn="ctr" rtl="0">
              <a:lnSpc>
                <a:spcPct val="90000"/>
              </a:lnSpc>
              <a:spcBef>
                <a:spcPts val="0"/>
              </a:spcBef>
              <a:spcAft>
                <a:spcPts val="0"/>
              </a:spcAft>
              <a:buSzPct val="25000"/>
              <a:buNone/>
            </a:pPr>
            <a:r>
              <a:rPr lang="en-US" sz="2800" b="1" i="0" u="none" strike="noStrike" cap="none" baseline="0">
                <a:solidFill>
                  <a:srgbClr val="FFFFFF"/>
                </a:solidFill>
                <a:latin typeface="Calibri"/>
                <a:ea typeface="Calibri"/>
                <a:cs typeface="Calibri"/>
                <a:sym typeface="Calibri"/>
              </a:rPr>
              <a:t>4</a:t>
            </a:r>
          </a:p>
        </p:txBody>
      </p:sp>
      <p:sp>
        <p:nvSpPr>
          <p:cNvPr id="210" name="Shape 210"/>
          <p:cNvSpPr/>
          <p:nvPr/>
        </p:nvSpPr>
        <p:spPr>
          <a:xfrm>
            <a:off x="990600" y="3639303"/>
            <a:ext cx="533399" cy="533399"/>
          </a:xfrm>
          <a:prstGeom prst="ellipse">
            <a:avLst/>
          </a:prstGeom>
          <a:solidFill>
            <a:srgbClr val="E2E2E4"/>
          </a:solidFill>
          <a:ln>
            <a:noFill/>
          </a:ln>
        </p:spPr>
        <p:txBody>
          <a:bodyPr lIns="91425" tIns="45700" rIns="91425" bIns="45700" anchor="ctr" anchorCtr="0">
            <a:noAutofit/>
          </a:bodyPr>
          <a:lstStyle/>
          <a:p>
            <a:pPr marL="0" marR="0" lvl="0" indent="0" algn="ctr" rtl="0">
              <a:lnSpc>
                <a:spcPct val="90000"/>
              </a:lnSpc>
              <a:spcBef>
                <a:spcPts val="0"/>
              </a:spcBef>
              <a:spcAft>
                <a:spcPts val="0"/>
              </a:spcAft>
              <a:buSzPct val="25000"/>
              <a:buNone/>
            </a:pPr>
            <a:r>
              <a:rPr lang="en-US" sz="2800" b="1" i="0" u="none" strike="noStrike" cap="none" baseline="0">
                <a:solidFill>
                  <a:srgbClr val="FFFFFF"/>
                </a:solidFill>
                <a:latin typeface="Calibri"/>
                <a:ea typeface="Calibri"/>
                <a:cs typeface="Calibri"/>
                <a:sym typeface="Calibri"/>
              </a:rPr>
              <a:t>5</a:t>
            </a:r>
          </a:p>
        </p:txBody>
      </p:sp>
      <p:sp>
        <p:nvSpPr>
          <p:cNvPr id="211" name="Shape 211"/>
          <p:cNvSpPr txBox="1"/>
          <p:nvPr/>
        </p:nvSpPr>
        <p:spPr>
          <a:xfrm>
            <a:off x="1676400" y="1628712"/>
            <a:ext cx="6629400" cy="361637"/>
          </a:xfrm>
          <a:prstGeom prst="rect">
            <a:avLst/>
          </a:prstGeom>
          <a:noFill/>
          <a:ln>
            <a:noFill/>
          </a:ln>
        </p:spPr>
        <p:txBody>
          <a:bodyPr lIns="91425" tIns="45700" rIns="91425" bIns="45700" anchor="ctr" anchorCtr="0">
            <a:noAutofit/>
          </a:bodyPr>
          <a:lstStyle/>
          <a:p>
            <a:pPr lvl="0">
              <a:lnSpc>
                <a:spcPct val="85000"/>
              </a:lnSpc>
              <a:buSzPct val="25000"/>
            </a:pPr>
            <a:r>
              <a:rPr lang="en-US" sz="2000" dirty="0">
                <a:solidFill>
                  <a:srgbClr val="C6C8C9"/>
                </a:solidFill>
                <a:latin typeface="Calibri"/>
                <a:ea typeface="Calibri"/>
                <a:cs typeface="Calibri"/>
                <a:sym typeface="Calibri"/>
              </a:rPr>
              <a:t>Value Prop, Problem, and Solution</a:t>
            </a:r>
          </a:p>
        </p:txBody>
      </p:sp>
      <p:sp>
        <p:nvSpPr>
          <p:cNvPr id="212" name="Shape 212"/>
          <p:cNvSpPr/>
          <p:nvPr/>
        </p:nvSpPr>
        <p:spPr>
          <a:xfrm>
            <a:off x="990600" y="1524754"/>
            <a:ext cx="533399" cy="533399"/>
          </a:xfrm>
          <a:prstGeom prst="ellipse">
            <a:avLst/>
          </a:prstGeom>
          <a:solidFill>
            <a:srgbClr val="E2E2E4"/>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2800" b="1" i="0" u="none" strike="noStrike" cap="none" baseline="0">
                <a:solidFill>
                  <a:srgbClr val="FFFFFF"/>
                </a:solidFill>
                <a:latin typeface="Calibri"/>
                <a:ea typeface="Calibri"/>
                <a:cs typeface="Calibri"/>
                <a:sym typeface="Calibri"/>
              </a:rPr>
              <a:t>2</a:t>
            </a:r>
          </a:p>
        </p:txBody>
      </p:sp>
      <p:sp>
        <p:nvSpPr>
          <p:cNvPr id="15" name="Shape 202"/>
          <p:cNvSpPr txBox="1"/>
          <p:nvPr/>
        </p:nvSpPr>
        <p:spPr>
          <a:xfrm>
            <a:off x="1676400" y="926931"/>
            <a:ext cx="6629400" cy="361637"/>
          </a:xfrm>
          <a:prstGeom prst="rect">
            <a:avLst/>
          </a:prstGeom>
          <a:noFill/>
          <a:ln>
            <a:noFill/>
          </a:ln>
        </p:spPr>
        <p:txBody>
          <a:bodyPr lIns="91425" tIns="45700" rIns="91425" bIns="45700" anchor="ctr" anchorCtr="0">
            <a:noAutofit/>
          </a:bodyPr>
          <a:lstStyle/>
          <a:p>
            <a:pPr marL="0" marR="0" lvl="0" indent="0" algn="l" rtl="0">
              <a:lnSpc>
                <a:spcPct val="85000"/>
              </a:lnSpc>
              <a:spcBef>
                <a:spcPts val="0"/>
              </a:spcBef>
              <a:spcAft>
                <a:spcPts val="0"/>
              </a:spcAft>
              <a:buSzPct val="25000"/>
              <a:buNone/>
            </a:pPr>
            <a:r>
              <a:rPr lang="en-US" sz="2000" b="0" i="0" u="none" strike="noStrike" cap="none" baseline="0" dirty="0">
                <a:solidFill>
                  <a:srgbClr val="C6C8C9"/>
                </a:solidFill>
                <a:latin typeface="Calibri"/>
                <a:ea typeface="Calibri"/>
                <a:cs typeface="Calibri"/>
                <a:sym typeface="Calibri"/>
              </a:rPr>
              <a:t>Introduction</a:t>
            </a:r>
          </a:p>
        </p:txBody>
      </p:sp>
      <p:sp>
        <p:nvSpPr>
          <p:cNvPr id="16" name="Shape 207"/>
          <p:cNvSpPr/>
          <p:nvPr/>
        </p:nvSpPr>
        <p:spPr>
          <a:xfrm>
            <a:off x="990600" y="819903"/>
            <a:ext cx="533399" cy="533399"/>
          </a:xfrm>
          <a:prstGeom prst="ellipse">
            <a:avLst/>
          </a:prstGeom>
          <a:solidFill>
            <a:srgbClr val="E2E2E4"/>
          </a:solidFill>
          <a:ln>
            <a:noFill/>
          </a:ln>
        </p:spPr>
        <p:txBody>
          <a:bodyPr lIns="91425" tIns="45700" rIns="91425" bIns="45700" anchor="ctr" anchorCtr="0">
            <a:noAutofit/>
          </a:bodyPr>
          <a:lstStyle/>
          <a:p>
            <a:pPr marL="0" marR="0" lvl="0" indent="0" algn="ctr" rtl="0">
              <a:lnSpc>
                <a:spcPct val="90000"/>
              </a:lnSpc>
              <a:spcBef>
                <a:spcPts val="0"/>
              </a:spcBef>
              <a:spcAft>
                <a:spcPts val="0"/>
              </a:spcAft>
              <a:buClr>
                <a:srgbClr val="FFFFFF"/>
              </a:buClr>
              <a:buSzPct val="25000"/>
              <a:buFont typeface="Calibri"/>
              <a:buNone/>
            </a:pPr>
            <a:r>
              <a:rPr lang="en-US" sz="2800" b="1" i="0" u="none" strike="noStrike" cap="none" baseline="0">
                <a:solidFill>
                  <a:srgbClr val="FFFFFF"/>
                </a:solidFill>
                <a:latin typeface="Calibri"/>
                <a:ea typeface="Calibri"/>
                <a:cs typeface="Calibri"/>
                <a:sym typeface="Calibri"/>
              </a:rPr>
              <a:t>1</a:t>
            </a:r>
          </a:p>
        </p:txBody>
      </p:sp>
      <p:sp>
        <p:nvSpPr>
          <p:cNvPr id="13" name="Shape 204"/>
          <p:cNvSpPr txBox="1"/>
          <p:nvPr/>
        </p:nvSpPr>
        <p:spPr>
          <a:xfrm>
            <a:off x="1676400" y="2320106"/>
            <a:ext cx="6629400" cy="361637"/>
          </a:xfrm>
          <a:prstGeom prst="rect">
            <a:avLst/>
          </a:prstGeom>
          <a:noFill/>
          <a:ln>
            <a:noFill/>
          </a:ln>
        </p:spPr>
        <p:txBody>
          <a:bodyPr lIns="91425" tIns="45700" rIns="91425" bIns="45700" anchor="ctr" anchorCtr="0">
            <a:noAutofit/>
          </a:bodyPr>
          <a:lstStyle/>
          <a:p>
            <a:pPr>
              <a:lnSpc>
                <a:spcPct val="85000"/>
              </a:lnSpc>
              <a:buSzPct val="25000"/>
            </a:pPr>
            <a:r>
              <a:rPr lang="en-US" sz="2000" dirty="0">
                <a:solidFill>
                  <a:srgbClr val="C6C8C9"/>
                </a:solidFill>
                <a:latin typeface="Calibri"/>
                <a:ea typeface="Calibri"/>
                <a:cs typeface="Calibri"/>
                <a:sym typeface="Calibri"/>
              </a:rPr>
              <a:t>Heuristic </a:t>
            </a:r>
            <a:r>
              <a:rPr lang="en-US" sz="2000" dirty="0" smtClean="0">
                <a:solidFill>
                  <a:srgbClr val="C6C8C9"/>
                </a:solidFill>
                <a:latin typeface="Calibri"/>
                <a:ea typeface="Calibri"/>
                <a:cs typeface="Calibri"/>
                <a:sym typeface="Calibri"/>
              </a:rPr>
              <a:t>Results / Revised Design</a:t>
            </a:r>
            <a:endParaRPr lang="en-US" sz="2000" dirty="0">
              <a:solidFill>
                <a:srgbClr val="C6C8C9"/>
              </a:solidFill>
              <a:latin typeface="Calibri"/>
              <a:ea typeface="Calibri"/>
              <a:cs typeface="Calibri"/>
              <a:sym typeface="Calibri"/>
            </a:endParaRPr>
          </a:p>
        </p:txBody>
      </p:sp>
      <p:sp>
        <p:nvSpPr>
          <p:cNvPr id="14" name="Shape 205"/>
          <p:cNvSpPr txBox="1"/>
          <p:nvPr/>
        </p:nvSpPr>
        <p:spPr>
          <a:xfrm>
            <a:off x="1676400" y="3020842"/>
            <a:ext cx="6629400" cy="361637"/>
          </a:xfrm>
          <a:prstGeom prst="rect">
            <a:avLst/>
          </a:prstGeom>
          <a:noFill/>
          <a:ln>
            <a:noFill/>
          </a:ln>
        </p:spPr>
        <p:txBody>
          <a:bodyPr lIns="91425" tIns="45700" rIns="91425" bIns="45700" anchor="ctr" anchorCtr="0">
            <a:noAutofit/>
          </a:bodyPr>
          <a:lstStyle/>
          <a:p>
            <a:pPr lvl="0">
              <a:lnSpc>
                <a:spcPct val="85000"/>
              </a:lnSpc>
              <a:buSzPct val="25000"/>
            </a:pPr>
            <a:r>
              <a:rPr lang="en-US" sz="2000" dirty="0">
                <a:solidFill>
                  <a:srgbClr val="747679"/>
                </a:solidFill>
                <a:latin typeface="Calibri"/>
                <a:ea typeface="Calibri"/>
                <a:cs typeface="Calibri"/>
                <a:sym typeface="Calibri"/>
              </a:rPr>
              <a:t>Current Status</a:t>
            </a:r>
          </a:p>
        </p:txBody>
      </p:sp>
      <p:sp>
        <p:nvSpPr>
          <p:cNvPr id="17" name="Shape 206"/>
          <p:cNvSpPr txBox="1"/>
          <p:nvPr/>
        </p:nvSpPr>
        <p:spPr>
          <a:xfrm>
            <a:off x="1676400" y="3721576"/>
            <a:ext cx="6629400" cy="361637"/>
          </a:xfrm>
          <a:prstGeom prst="rect">
            <a:avLst/>
          </a:prstGeom>
          <a:noFill/>
          <a:ln>
            <a:noFill/>
          </a:ln>
        </p:spPr>
        <p:txBody>
          <a:bodyPr lIns="91425" tIns="45700" rIns="91425" bIns="45700" anchor="ctr" anchorCtr="0">
            <a:noAutofit/>
          </a:bodyPr>
          <a:lstStyle/>
          <a:p>
            <a:pPr lvl="0">
              <a:lnSpc>
                <a:spcPct val="85000"/>
              </a:lnSpc>
              <a:buSzPct val="25000"/>
            </a:pPr>
            <a:r>
              <a:rPr lang="en-US" sz="2000" dirty="0">
                <a:solidFill>
                  <a:srgbClr val="C6C8C9"/>
                </a:solidFill>
                <a:latin typeface="Calibri"/>
                <a:ea typeface="Calibri"/>
                <a:cs typeface="Calibri"/>
                <a:sym typeface="Calibri"/>
              </a:rPr>
              <a:t>Live Demonstration</a:t>
            </a:r>
          </a:p>
        </p:txBody>
      </p:sp>
    </p:spTree>
    <p:extLst>
      <p:ext uri="{BB962C8B-B14F-4D97-AF65-F5344CB8AC3E}">
        <p14:creationId xmlns:p14="http://schemas.microsoft.com/office/powerpoint/2010/main" val="19315862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 name="Rectangle 1"/>
          <p:cNvSpPr/>
          <p:nvPr/>
        </p:nvSpPr>
        <p:spPr>
          <a:xfrm>
            <a:off x="390525" y="795756"/>
            <a:ext cx="1104900" cy="11915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367360" y="491018"/>
            <a:ext cx="4632999" cy="765594"/>
          </a:xfrm>
          <a:prstGeom prst="rect">
            <a:avLst/>
          </a:prstGeom>
          <a:noFill/>
        </p:spPr>
        <p:txBody>
          <a:bodyPr wrap="none" rtlCol="0">
            <a:spAutoFit/>
          </a:bodyPr>
          <a:lstStyle/>
          <a:p>
            <a:pPr lvl="0">
              <a:lnSpc>
                <a:spcPct val="85000"/>
              </a:lnSpc>
              <a:buClr>
                <a:srgbClr val="00B9F2"/>
              </a:buClr>
            </a:pPr>
            <a:r>
              <a:rPr lang="en-US" sz="5000" dirty="0" smtClean="0">
                <a:solidFill>
                  <a:srgbClr val="747679"/>
                </a:solidFill>
                <a:latin typeface="Calibri"/>
                <a:ea typeface="Calibri"/>
                <a:cs typeface="Calibri"/>
                <a:sym typeface="Calibri"/>
              </a:rPr>
              <a:t>Tools Being Used</a:t>
            </a:r>
          </a:p>
        </p:txBody>
      </p:sp>
      <p:sp>
        <p:nvSpPr>
          <p:cNvPr id="5" name="TextBox 4"/>
          <p:cNvSpPr txBox="1"/>
          <p:nvPr/>
        </p:nvSpPr>
        <p:spPr>
          <a:xfrm>
            <a:off x="778930" y="1578885"/>
            <a:ext cx="7806269" cy="2062103"/>
          </a:xfrm>
          <a:prstGeom prst="rect">
            <a:avLst/>
          </a:prstGeom>
          <a:noFill/>
        </p:spPr>
        <p:txBody>
          <a:bodyPr wrap="square" rtlCol="0">
            <a:spAutoFit/>
          </a:bodyPr>
          <a:lstStyle/>
          <a:p>
            <a:pPr marL="571500" indent="-571500">
              <a:buFont typeface="Wingdings" charset="2"/>
              <a:buChar char="§"/>
            </a:pPr>
            <a:r>
              <a:rPr lang="en-US" sz="3200" dirty="0" err="1" smtClean="0">
                <a:solidFill>
                  <a:srgbClr val="00B9F2"/>
                </a:solidFill>
              </a:rPr>
              <a:t>iOS</a:t>
            </a:r>
            <a:endParaRPr lang="en-US" sz="3200" dirty="0" smtClean="0">
              <a:solidFill>
                <a:srgbClr val="00B9F2"/>
              </a:solidFill>
            </a:endParaRPr>
          </a:p>
          <a:p>
            <a:pPr marL="571500" indent="-571500">
              <a:buFont typeface="Wingdings" charset="2"/>
              <a:buChar char="§"/>
            </a:pPr>
            <a:r>
              <a:rPr lang="en-US" sz="3200" dirty="0" smtClean="0">
                <a:solidFill>
                  <a:srgbClr val="00B9F2"/>
                </a:solidFill>
              </a:rPr>
              <a:t>Originally Objective-C</a:t>
            </a:r>
          </a:p>
          <a:p>
            <a:pPr marL="571500" indent="-571500">
              <a:buFont typeface="Wingdings" charset="2"/>
              <a:buChar char="§"/>
            </a:pPr>
            <a:r>
              <a:rPr lang="en-US" sz="3200" dirty="0" smtClean="0">
                <a:solidFill>
                  <a:srgbClr val="00B9F2"/>
                </a:solidFill>
              </a:rPr>
              <a:t>Decided to learn Swift instead</a:t>
            </a:r>
          </a:p>
          <a:p>
            <a:pPr marL="571500" indent="-571500">
              <a:buFont typeface="Wingdings" charset="2"/>
              <a:buChar char="§"/>
            </a:pPr>
            <a:r>
              <a:rPr lang="en-US" sz="3200" dirty="0" smtClean="0">
                <a:solidFill>
                  <a:srgbClr val="00B9F2"/>
                </a:solidFill>
              </a:rPr>
              <a:t>Using </a:t>
            </a:r>
            <a:r>
              <a:rPr lang="en-US" sz="3200" dirty="0" err="1" smtClean="0">
                <a:solidFill>
                  <a:srgbClr val="00B9F2"/>
                </a:solidFill>
              </a:rPr>
              <a:t>XCode</a:t>
            </a:r>
            <a:endParaRPr lang="en-US" sz="3200" dirty="0" smtClean="0">
              <a:solidFill>
                <a:srgbClr val="00B9F2"/>
              </a:solidFill>
            </a:endParaRPr>
          </a:p>
        </p:txBody>
      </p:sp>
    </p:spTree>
    <p:extLst>
      <p:ext uri="{BB962C8B-B14F-4D97-AF65-F5344CB8AC3E}">
        <p14:creationId xmlns:p14="http://schemas.microsoft.com/office/powerpoint/2010/main" val="3536617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Shape 202"/>
          <p:cNvSpPr txBox="1"/>
          <p:nvPr/>
        </p:nvSpPr>
        <p:spPr>
          <a:xfrm>
            <a:off x="1676400" y="926931"/>
            <a:ext cx="6629400" cy="361637"/>
          </a:xfrm>
          <a:prstGeom prst="rect">
            <a:avLst/>
          </a:prstGeom>
          <a:noFill/>
          <a:ln>
            <a:noFill/>
          </a:ln>
        </p:spPr>
        <p:txBody>
          <a:bodyPr lIns="91425" tIns="45700" rIns="91425" bIns="45700" anchor="ctr" anchorCtr="0">
            <a:noAutofit/>
          </a:bodyPr>
          <a:lstStyle/>
          <a:p>
            <a:pPr marL="0" marR="0" lvl="0" indent="0" algn="l" rtl="0">
              <a:lnSpc>
                <a:spcPct val="85000"/>
              </a:lnSpc>
              <a:spcBef>
                <a:spcPts val="0"/>
              </a:spcBef>
              <a:spcAft>
                <a:spcPts val="0"/>
              </a:spcAft>
              <a:buSzPct val="25000"/>
              <a:buNone/>
            </a:pPr>
            <a:r>
              <a:rPr lang="en-US" sz="2000" b="0" i="0" u="none" strike="noStrike" cap="none" baseline="0">
                <a:solidFill>
                  <a:schemeClr val="accent3"/>
                </a:solidFill>
                <a:latin typeface="Calibri"/>
                <a:ea typeface="Calibri"/>
                <a:cs typeface="Calibri"/>
                <a:sym typeface="Calibri"/>
              </a:rPr>
              <a:t>Introduction</a:t>
            </a:r>
          </a:p>
        </p:txBody>
      </p:sp>
      <p:sp>
        <p:nvSpPr>
          <p:cNvPr id="203" name="Shape 203"/>
          <p:cNvSpPr txBox="1">
            <a:spLocks noGrp="1"/>
          </p:cNvSpPr>
          <p:nvPr>
            <p:ph type="title"/>
          </p:nvPr>
        </p:nvSpPr>
        <p:spPr>
          <a:xfrm>
            <a:off x="343932" y="-79871"/>
            <a:ext cx="7961867" cy="724570"/>
          </a:xfrm>
          <a:prstGeom prst="rect">
            <a:avLst/>
          </a:prstGeom>
          <a:noFill/>
          <a:ln>
            <a:noFill/>
          </a:ln>
        </p:spPr>
        <p:txBody>
          <a:bodyPr lIns="91425" tIns="45700" rIns="91425" bIns="45700" anchor="b" anchorCtr="0">
            <a:noAutofit/>
          </a:bodyPr>
          <a:lstStyle/>
          <a:p>
            <a:pPr marL="0" marR="0" lvl="0" indent="0" algn="l" rtl="0">
              <a:lnSpc>
                <a:spcPct val="85000"/>
              </a:lnSpc>
              <a:spcBef>
                <a:spcPts val="0"/>
              </a:spcBef>
              <a:spcAft>
                <a:spcPts val="0"/>
              </a:spcAft>
              <a:buSzPct val="25000"/>
              <a:buNone/>
            </a:pPr>
            <a:r>
              <a:rPr lang="en-US" sz="2400" b="0" i="0" u="none" strike="noStrike" cap="none" baseline="0">
                <a:solidFill>
                  <a:srgbClr val="3A3B3C"/>
                </a:solidFill>
                <a:latin typeface="Calibri"/>
                <a:ea typeface="Calibri"/>
                <a:cs typeface="Calibri"/>
                <a:sym typeface="Calibri"/>
              </a:rPr>
              <a:t>Agenda</a:t>
            </a:r>
          </a:p>
        </p:txBody>
      </p:sp>
      <p:sp>
        <p:nvSpPr>
          <p:cNvPr id="204" name="Shape 204"/>
          <p:cNvSpPr txBox="1"/>
          <p:nvPr/>
        </p:nvSpPr>
        <p:spPr>
          <a:xfrm>
            <a:off x="1676400" y="2320106"/>
            <a:ext cx="6629400" cy="361637"/>
          </a:xfrm>
          <a:prstGeom prst="rect">
            <a:avLst/>
          </a:prstGeom>
          <a:noFill/>
          <a:ln>
            <a:noFill/>
          </a:ln>
        </p:spPr>
        <p:txBody>
          <a:bodyPr lIns="91425" tIns="45700" rIns="91425" bIns="45700" anchor="ctr" anchorCtr="0">
            <a:noAutofit/>
          </a:bodyPr>
          <a:lstStyle/>
          <a:p>
            <a:pPr marL="0" marR="0" lvl="0" indent="0" algn="l" rtl="0">
              <a:lnSpc>
                <a:spcPct val="85000"/>
              </a:lnSpc>
              <a:spcBef>
                <a:spcPts val="0"/>
              </a:spcBef>
              <a:spcAft>
                <a:spcPts val="0"/>
              </a:spcAft>
              <a:buSzPct val="25000"/>
              <a:buNone/>
            </a:pPr>
            <a:r>
              <a:rPr lang="en-US" sz="2000" b="0" i="0" u="none" strike="noStrike" cap="none" baseline="0" dirty="0" smtClean="0">
                <a:solidFill>
                  <a:srgbClr val="C6C8C9"/>
                </a:solidFill>
                <a:latin typeface="Calibri"/>
                <a:ea typeface="Calibri"/>
                <a:cs typeface="Calibri"/>
                <a:sym typeface="Calibri"/>
              </a:rPr>
              <a:t>Heuristic Results / Revised Design</a:t>
            </a:r>
          </a:p>
        </p:txBody>
      </p:sp>
      <p:sp>
        <p:nvSpPr>
          <p:cNvPr id="205" name="Shape 205"/>
          <p:cNvSpPr txBox="1"/>
          <p:nvPr/>
        </p:nvSpPr>
        <p:spPr>
          <a:xfrm>
            <a:off x="1676400" y="3020842"/>
            <a:ext cx="6629400" cy="361637"/>
          </a:xfrm>
          <a:prstGeom prst="rect">
            <a:avLst/>
          </a:prstGeom>
          <a:noFill/>
          <a:ln>
            <a:noFill/>
          </a:ln>
        </p:spPr>
        <p:txBody>
          <a:bodyPr lIns="91425" tIns="45700" rIns="91425" bIns="45700" anchor="ctr" anchorCtr="0">
            <a:noAutofit/>
          </a:bodyPr>
          <a:lstStyle/>
          <a:p>
            <a:pPr marL="0" marR="0" lvl="0" indent="0" algn="l" rtl="0">
              <a:lnSpc>
                <a:spcPct val="85000"/>
              </a:lnSpc>
              <a:spcBef>
                <a:spcPts val="0"/>
              </a:spcBef>
              <a:spcAft>
                <a:spcPts val="0"/>
              </a:spcAft>
              <a:buSzPct val="25000"/>
              <a:buNone/>
            </a:pPr>
            <a:r>
              <a:rPr lang="en-US" sz="2000" b="0" i="0" u="none" strike="noStrike" cap="none" baseline="0" dirty="0" smtClean="0">
                <a:solidFill>
                  <a:srgbClr val="C6C8C9"/>
                </a:solidFill>
                <a:latin typeface="Calibri"/>
                <a:ea typeface="Calibri"/>
                <a:cs typeface="Calibri"/>
                <a:sym typeface="Calibri"/>
              </a:rPr>
              <a:t>Current Status</a:t>
            </a:r>
            <a:endParaRPr lang="en-US" sz="2000" b="0" i="0" u="none" strike="noStrike" cap="none" baseline="0" dirty="0">
              <a:solidFill>
                <a:srgbClr val="C6C8C9"/>
              </a:solidFill>
              <a:latin typeface="Calibri"/>
              <a:ea typeface="Calibri"/>
              <a:cs typeface="Calibri"/>
              <a:sym typeface="Calibri"/>
            </a:endParaRPr>
          </a:p>
        </p:txBody>
      </p:sp>
      <p:sp>
        <p:nvSpPr>
          <p:cNvPr id="206" name="Shape 206"/>
          <p:cNvSpPr txBox="1"/>
          <p:nvPr/>
        </p:nvSpPr>
        <p:spPr>
          <a:xfrm>
            <a:off x="1676400" y="3721576"/>
            <a:ext cx="6629400" cy="361637"/>
          </a:xfrm>
          <a:prstGeom prst="rect">
            <a:avLst/>
          </a:prstGeom>
          <a:noFill/>
          <a:ln>
            <a:noFill/>
          </a:ln>
        </p:spPr>
        <p:txBody>
          <a:bodyPr lIns="91425" tIns="45700" rIns="91425" bIns="45700" anchor="ctr" anchorCtr="0">
            <a:noAutofit/>
          </a:bodyPr>
          <a:lstStyle/>
          <a:p>
            <a:pPr marL="0" marR="0" lvl="0" indent="0" algn="l" rtl="0">
              <a:lnSpc>
                <a:spcPct val="85000"/>
              </a:lnSpc>
              <a:spcBef>
                <a:spcPts val="0"/>
              </a:spcBef>
              <a:spcAft>
                <a:spcPts val="0"/>
              </a:spcAft>
              <a:buSzPct val="25000"/>
              <a:buNone/>
            </a:pPr>
            <a:r>
              <a:rPr lang="en-US" sz="2000" dirty="0" smtClean="0">
                <a:solidFill>
                  <a:srgbClr val="C6C8C9"/>
                </a:solidFill>
                <a:latin typeface="Calibri"/>
                <a:ea typeface="Calibri"/>
                <a:cs typeface="Calibri"/>
                <a:sym typeface="Calibri"/>
              </a:rPr>
              <a:t>Live Demonstration</a:t>
            </a:r>
            <a:endParaRPr lang="en-US" sz="2000" b="0" i="0" u="none" strike="noStrike" cap="none" baseline="0" dirty="0">
              <a:solidFill>
                <a:srgbClr val="C6C8C9"/>
              </a:solidFill>
              <a:latin typeface="Calibri"/>
              <a:ea typeface="Calibri"/>
              <a:cs typeface="Calibri"/>
              <a:sym typeface="Calibri"/>
            </a:endParaRPr>
          </a:p>
        </p:txBody>
      </p:sp>
      <p:sp>
        <p:nvSpPr>
          <p:cNvPr id="207" name="Shape 207"/>
          <p:cNvSpPr/>
          <p:nvPr/>
        </p:nvSpPr>
        <p:spPr>
          <a:xfrm>
            <a:off x="990600" y="819903"/>
            <a:ext cx="533399" cy="533399"/>
          </a:xfrm>
          <a:prstGeom prst="ellipse">
            <a:avLst/>
          </a:prstGeom>
          <a:solidFill>
            <a:schemeClr val="accent1"/>
          </a:solidFill>
          <a:ln>
            <a:noFill/>
          </a:ln>
        </p:spPr>
        <p:txBody>
          <a:bodyPr lIns="91425" tIns="45700" rIns="91425" bIns="45700" anchor="ctr" anchorCtr="0">
            <a:noAutofit/>
          </a:bodyPr>
          <a:lstStyle/>
          <a:p>
            <a:pPr marL="0" marR="0" lvl="0" indent="0" algn="ctr" rtl="0">
              <a:lnSpc>
                <a:spcPct val="90000"/>
              </a:lnSpc>
              <a:spcBef>
                <a:spcPts val="0"/>
              </a:spcBef>
              <a:spcAft>
                <a:spcPts val="0"/>
              </a:spcAft>
              <a:buClr>
                <a:srgbClr val="FFFFFF"/>
              </a:buClr>
              <a:buSzPct val="25000"/>
              <a:buFont typeface="Calibri"/>
              <a:buNone/>
            </a:pPr>
            <a:r>
              <a:rPr lang="en-US" sz="2800" b="1" i="0" u="none" strike="noStrike" cap="none" baseline="0">
                <a:solidFill>
                  <a:srgbClr val="FFFFFF"/>
                </a:solidFill>
                <a:latin typeface="Calibri"/>
                <a:ea typeface="Calibri"/>
                <a:cs typeface="Calibri"/>
                <a:sym typeface="Calibri"/>
              </a:rPr>
              <a:t>1</a:t>
            </a:r>
          </a:p>
        </p:txBody>
      </p:sp>
      <p:sp>
        <p:nvSpPr>
          <p:cNvPr id="208" name="Shape 208"/>
          <p:cNvSpPr/>
          <p:nvPr/>
        </p:nvSpPr>
        <p:spPr>
          <a:xfrm>
            <a:off x="990600" y="2229604"/>
            <a:ext cx="533399" cy="533399"/>
          </a:xfrm>
          <a:prstGeom prst="ellipse">
            <a:avLst/>
          </a:prstGeom>
          <a:solidFill>
            <a:srgbClr val="E2E2E4"/>
          </a:solidFill>
          <a:ln>
            <a:noFill/>
          </a:ln>
        </p:spPr>
        <p:txBody>
          <a:bodyPr lIns="91425" tIns="45700" rIns="91425" bIns="45700" anchor="ctr" anchorCtr="0">
            <a:noAutofit/>
          </a:bodyPr>
          <a:lstStyle/>
          <a:p>
            <a:pPr marL="0" marR="0" lvl="0" indent="0" algn="ctr" rtl="0">
              <a:lnSpc>
                <a:spcPct val="90000"/>
              </a:lnSpc>
              <a:spcBef>
                <a:spcPts val="0"/>
              </a:spcBef>
              <a:spcAft>
                <a:spcPts val="0"/>
              </a:spcAft>
              <a:buSzPct val="25000"/>
              <a:buNone/>
            </a:pPr>
            <a:r>
              <a:rPr lang="en-US" sz="2800" b="1" i="0" u="none" strike="noStrike" cap="none" baseline="0" dirty="0">
                <a:solidFill>
                  <a:srgbClr val="FFFFFF"/>
                </a:solidFill>
                <a:latin typeface="Calibri"/>
                <a:ea typeface="Calibri"/>
                <a:cs typeface="Calibri"/>
                <a:sym typeface="Calibri"/>
              </a:rPr>
              <a:t>3</a:t>
            </a:r>
          </a:p>
        </p:txBody>
      </p:sp>
      <p:sp>
        <p:nvSpPr>
          <p:cNvPr id="209" name="Shape 209"/>
          <p:cNvSpPr/>
          <p:nvPr/>
        </p:nvSpPr>
        <p:spPr>
          <a:xfrm>
            <a:off x="990600" y="2934453"/>
            <a:ext cx="533399" cy="533399"/>
          </a:xfrm>
          <a:prstGeom prst="ellipse">
            <a:avLst/>
          </a:prstGeom>
          <a:solidFill>
            <a:srgbClr val="E2E2E4"/>
          </a:solidFill>
          <a:ln>
            <a:noFill/>
          </a:ln>
        </p:spPr>
        <p:txBody>
          <a:bodyPr lIns="91425" tIns="45700" rIns="91425" bIns="45700" anchor="ctr" anchorCtr="0">
            <a:noAutofit/>
          </a:bodyPr>
          <a:lstStyle/>
          <a:p>
            <a:pPr marL="0" marR="0" lvl="0" indent="0" algn="ctr" rtl="0">
              <a:lnSpc>
                <a:spcPct val="90000"/>
              </a:lnSpc>
              <a:spcBef>
                <a:spcPts val="0"/>
              </a:spcBef>
              <a:spcAft>
                <a:spcPts val="0"/>
              </a:spcAft>
              <a:buSzPct val="25000"/>
              <a:buNone/>
            </a:pPr>
            <a:r>
              <a:rPr lang="en-US" sz="2800" b="1" i="0" u="none" strike="noStrike" cap="none" baseline="0">
                <a:solidFill>
                  <a:srgbClr val="FFFFFF"/>
                </a:solidFill>
                <a:latin typeface="Calibri"/>
                <a:ea typeface="Calibri"/>
                <a:cs typeface="Calibri"/>
                <a:sym typeface="Calibri"/>
              </a:rPr>
              <a:t>4</a:t>
            </a:r>
          </a:p>
        </p:txBody>
      </p:sp>
      <p:sp>
        <p:nvSpPr>
          <p:cNvPr id="210" name="Shape 210"/>
          <p:cNvSpPr/>
          <p:nvPr/>
        </p:nvSpPr>
        <p:spPr>
          <a:xfrm>
            <a:off x="990600" y="3639303"/>
            <a:ext cx="533399" cy="533399"/>
          </a:xfrm>
          <a:prstGeom prst="ellipse">
            <a:avLst/>
          </a:prstGeom>
          <a:solidFill>
            <a:srgbClr val="E2E2E4"/>
          </a:solidFill>
          <a:ln>
            <a:noFill/>
          </a:ln>
        </p:spPr>
        <p:txBody>
          <a:bodyPr lIns="91425" tIns="45700" rIns="91425" bIns="45700" anchor="ctr" anchorCtr="0">
            <a:noAutofit/>
          </a:bodyPr>
          <a:lstStyle/>
          <a:p>
            <a:pPr marL="0" marR="0" lvl="0" indent="0" algn="ctr" rtl="0">
              <a:lnSpc>
                <a:spcPct val="90000"/>
              </a:lnSpc>
              <a:spcBef>
                <a:spcPts val="0"/>
              </a:spcBef>
              <a:spcAft>
                <a:spcPts val="0"/>
              </a:spcAft>
              <a:buSzPct val="25000"/>
              <a:buNone/>
            </a:pPr>
            <a:r>
              <a:rPr lang="en-US" sz="2800" b="1" i="0" u="none" strike="noStrike" cap="none" baseline="0">
                <a:solidFill>
                  <a:srgbClr val="FFFFFF"/>
                </a:solidFill>
                <a:latin typeface="Calibri"/>
                <a:ea typeface="Calibri"/>
                <a:cs typeface="Calibri"/>
                <a:sym typeface="Calibri"/>
              </a:rPr>
              <a:t>5</a:t>
            </a:r>
          </a:p>
        </p:txBody>
      </p:sp>
      <p:sp>
        <p:nvSpPr>
          <p:cNvPr id="211" name="Shape 211"/>
          <p:cNvSpPr txBox="1"/>
          <p:nvPr/>
        </p:nvSpPr>
        <p:spPr>
          <a:xfrm>
            <a:off x="1676400" y="1628712"/>
            <a:ext cx="6629400" cy="361637"/>
          </a:xfrm>
          <a:prstGeom prst="rect">
            <a:avLst/>
          </a:prstGeom>
          <a:noFill/>
          <a:ln>
            <a:noFill/>
          </a:ln>
        </p:spPr>
        <p:txBody>
          <a:bodyPr lIns="91425" tIns="45700" rIns="91425" bIns="45700" anchor="ctr" anchorCtr="0">
            <a:noAutofit/>
          </a:bodyPr>
          <a:lstStyle/>
          <a:p>
            <a:pPr marL="0" marR="0" lvl="0" indent="0" algn="l" rtl="0">
              <a:lnSpc>
                <a:spcPct val="85000"/>
              </a:lnSpc>
              <a:spcBef>
                <a:spcPts val="0"/>
              </a:spcBef>
              <a:spcAft>
                <a:spcPts val="0"/>
              </a:spcAft>
              <a:buSzPct val="25000"/>
              <a:buNone/>
            </a:pPr>
            <a:r>
              <a:rPr lang="en-US" sz="2000" b="0" i="0" u="none" strike="noStrike" cap="none" baseline="0" dirty="0" smtClean="0">
                <a:solidFill>
                  <a:srgbClr val="C6C8C9"/>
                </a:solidFill>
                <a:latin typeface="Calibri"/>
                <a:ea typeface="Calibri"/>
                <a:cs typeface="Calibri"/>
                <a:sym typeface="Calibri"/>
              </a:rPr>
              <a:t>Value Prop, Problem, and Solution</a:t>
            </a:r>
          </a:p>
        </p:txBody>
      </p:sp>
      <p:sp>
        <p:nvSpPr>
          <p:cNvPr id="212" name="Shape 212"/>
          <p:cNvSpPr/>
          <p:nvPr/>
        </p:nvSpPr>
        <p:spPr>
          <a:xfrm>
            <a:off x="990600" y="1524754"/>
            <a:ext cx="533399" cy="533399"/>
          </a:xfrm>
          <a:prstGeom prst="ellipse">
            <a:avLst/>
          </a:prstGeom>
          <a:solidFill>
            <a:srgbClr val="E2E2E4"/>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2800" b="1" i="0" u="none" strike="noStrike" cap="none" baseline="0">
                <a:solidFill>
                  <a:srgbClr val="FFFFFF"/>
                </a:solidFill>
                <a:latin typeface="Calibri"/>
                <a:ea typeface="Calibri"/>
                <a:cs typeface="Calibri"/>
                <a:sym typeface="Calibri"/>
              </a:rPr>
              <a:t>2</a:t>
            </a:r>
          </a:p>
        </p:txBody>
      </p:sp>
    </p:spTree>
    <p:extLst>
      <p:ext uri="{BB962C8B-B14F-4D97-AF65-F5344CB8AC3E}">
        <p14:creationId xmlns:p14="http://schemas.microsoft.com/office/powerpoint/2010/main" val="19382908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 name="Rectangle 1"/>
          <p:cNvSpPr/>
          <p:nvPr/>
        </p:nvSpPr>
        <p:spPr>
          <a:xfrm>
            <a:off x="390525" y="795756"/>
            <a:ext cx="1104900" cy="11915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516460" y="465618"/>
            <a:ext cx="6111080" cy="765594"/>
          </a:xfrm>
          <a:prstGeom prst="rect">
            <a:avLst/>
          </a:prstGeom>
          <a:noFill/>
        </p:spPr>
        <p:txBody>
          <a:bodyPr wrap="none" rtlCol="0">
            <a:spAutoFit/>
          </a:bodyPr>
          <a:lstStyle/>
          <a:p>
            <a:pPr lvl="0">
              <a:lnSpc>
                <a:spcPct val="85000"/>
              </a:lnSpc>
              <a:buClr>
                <a:srgbClr val="00B9F2"/>
              </a:buClr>
            </a:pPr>
            <a:r>
              <a:rPr lang="en-US" sz="5000" dirty="0" smtClean="0">
                <a:solidFill>
                  <a:srgbClr val="747679"/>
                </a:solidFill>
                <a:latin typeface="Calibri"/>
                <a:ea typeface="Calibri"/>
                <a:cs typeface="Calibri"/>
                <a:sym typeface="Calibri"/>
              </a:rPr>
              <a:t>Implemented Features</a:t>
            </a:r>
          </a:p>
        </p:txBody>
      </p:sp>
      <p:sp>
        <p:nvSpPr>
          <p:cNvPr id="5" name="TextBox 4"/>
          <p:cNvSpPr txBox="1"/>
          <p:nvPr/>
        </p:nvSpPr>
        <p:spPr>
          <a:xfrm>
            <a:off x="778930" y="1578885"/>
            <a:ext cx="7806269" cy="1077218"/>
          </a:xfrm>
          <a:prstGeom prst="rect">
            <a:avLst/>
          </a:prstGeom>
          <a:noFill/>
        </p:spPr>
        <p:txBody>
          <a:bodyPr wrap="square" rtlCol="0">
            <a:spAutoFit/>
          </a:bodyPr>
          <a:lstStyle/>
          <a:p>
            <a:pPr marL="571500" indent="-571500">
              <a:buFont typeface="Wingdings" charset="2"/>
              <a:buChar char="§"/>
            </a:pPr>
            <a:r>
              <a:rPr lang="en-US" sz="3200" dirty="0" smtClean="0">
                <a:solidFill>
                  <a:srgbClr val="00B9F2"/>
                </a:solidFill>
              </a:rPr>
              <a:t>Simple task: music player</a:t>
            </a:r>
          </a:p>
          <a:p>
            <a:pPr marL="571500" indent="-571500">
              <a:buFont typeface="Wingdings" charset="2"/>
              <a:buChar char="§"/>
            </a:pPr>
            <a:r>
              <a:rPr lang="en-US" sz="3200" dirty="0" smtClean="0">
                <a:solidFill>
                  <a:srgbClr val="00B9F2"/>
                </a:solidFill>
              </a:rPr>
              <a:t>Simplified bottom navigation</a:t>
            </a:r>
          </a:p>
        </p:txBody>
      </p:sp>
      <p:pic>
        <p:nvPicPr>
          <p:cNvPr id="3" name="Picture 2"/>
          <p:cNvPicPr>
            <a:picLocks noChangeAspect="1"/>
          </p:cNvPicPr>
          <p:nvPr/>
        </p:nvPicPr>
        <p:blipFill>
          <a:blip r:embed="rId3"/>
          <a:stretch>
            <a:fillRect/>
          </a:stretch>
        </p:blipFill>
        <p:spPr>
          <a:xfrm>
            <a:off x="6565900" y="2336800"/>
            <a:ext cx="2316163" cy="2316163"/>
          </a:xfrm>
          <a:prstGeom prst="rect">
            <a:avLst/>
          </a:prstGeom>
        </p:spPr>
      </p:pic>
    </p:spTree>
    <p:extLst>
      <p:ext uri="{BB962C8B-B14F-4D97-AF65-F5344CB8AC3E}">
        <p14:creationId xmlns:p14="http://schemas.microsoft.com/office/powerpoint/2010/main" val="16309736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 name="Rectangle 1"/>
          <p:cNvSpPr/>
          <p:nvPr/>
        </p:nvSpPr>
        <p:spPr>
          <a:xfrm>
            <a:off x="390525" y="795756"/>
            <a:ext cx="1104900" cy="11915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282702" y="465618"/>
            <a:ext cx="6254474" cy="765594"/>
          </a:xfrm>
          <a:prstGeom prst="rect">
            <a:avLst/>
          </a:prstGeom>
          <a:noFill/>
        </p:spPr>
        <p:txBody>
          <a:bodyPr wrap="none" rtlCol="0">
            <a:spAutoFit/>
          </a:bodyPr>
          <a:lstStyle/>
          <a:p>
            <a:pPr lvl="0">
              <a:lnSpc>
                <a:spcPct val="85000"/>
              </a:lnSpc>
              <a:buClr>
                <a:srgbClr val="00B9F2"/>
              </a:buClr>
            </a:pPr>
            <a:r>
              <a:rPr lang="en-US" sz="5000" dirty="0" smtClean="0">
                <a:solidFill>
                  <a:srgbClr val="747679"/>
                </a:solidFill>
                <a:latin typeface="Calibri"/>
                <a:ea typeface="Calibri"/>
                <a:cs typeface="Calibri"/>
                <a:sym typeface="Calibri"/>
              </a:rPr>
              <a:t>Future Implementation</a:t>
            </a:r>
          </a:p>
        </p:txBody>
      </p:sp>
      <p:sp>
        <p:nvSpPr>
          <p:cNvPr id="5" name="TextBox 4"/>
          <p:cNvSpPr txBox="1"/>
          <p:nvPr/>
        </p:nvSpPr>
        <p:spPr>
          <a:xfrm>
            <a:off x="778930" y="1578885"/>
            <a:ext cx="7806269" cy="2062103"/>
          </a:xfrm>
          <a:prstGeom prst="rect">
            <a:avLst/>
          </a:prstGeom>
          <a:noFill/>
        </p:spPr>
        <p:txBody>
          <a:bodyPr wrap="square" rtlCol="0">
            <a:spAutoFit/>
          </a:bodyPr>
          <a:lstStyle/>
          <a:p>
            <a:pPr marL="571500" indent="-571500">
              <a:buFont typeface="Wingdings" charset="2"/>
              <a:buChar char="§"/>
            </a:pPr>
            <a:r>
              <a:rPr lang="en-US" sz="3200" dirty="0" smtClean="0">
                <a:solidFill>
                  <a:srgbClr val="00B9F2"/>
                </a:solidFill>
              </a:rPr>
              <a:t>News feed on home page</a:t>
            </a:r>
          </a:p>
          <a:p>
            <a:pPr marL="571500" indent="-571500">
              <a:buFont typeface="Wingdings" charset="2"/>
              <a:buChar char="§"/>
            </a:pPr>
            <a:r>
              <a:rPr lang="en-US" sz="3200" dirty="0" smtClean="0">
                <a:solidFill>
                  <a:srgbClr val="00B9F2"/>
                </a:solidFill>
              </a:rPr>
              <a:t>Live stream/video features</a:t>
            </a:r>
          </a:p>
          <a:p>
            <a:pPr marL="571500" indent="-571500">
              <a:buFont typeface="Wingdings" charset="2"/>
              <a:buChar char="§"/>
            </a:pPr>
            <a:r>
              <a:rPr lang="en-US" sz="3200" dirty="0" smtClean="0">
                <a:solidFill>
                  <a:srgbClr val="00B9F2"/>
                </a:solidFill>
              </a:rPr>
              <a:t>Fan connect: profile, forum, &amp; events</a:t>
            </a:r>
          </a:p>
          <a:p>
            <a:pPr marL="571500" indent="-571500">
              <a:buFont typeface="Wingdings" charset="2"/>
              <a:buChar char="§"/>
            </a:pPr>
            <a:r>
              <a:rPr lang="en-US" sz="3200" dirty="0" smtClean="0">
                <a:solidFill>
                  <a:srgbClr val="00B9F2"/>
                </a:solidFill>
              </a:rPr>
              <a:t>Redeem page</a:t>
            </a:r>
          </a:p>
        </p:txBody>
      </p:sp>
    </p:spTree>
    <p:extLst>
      <p:ext uri="{BB962C8B-B14F-4D97-AF65-F5344CB8AC3E}">
        <p14:creationId xmlns:p14="http://schemas.microsoft.com/office/powerpoint/2010/main" val="25486870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 name="Rectangle 1"/>
          <p:cNvSpPr/>
          <p:nvPr/>
        </p:nvSpPr>
        <p:spPr>
          <a:xfrm>
            <a:off x="390525" y="795756"/>
            <a:ext cx="1104900" cy="11915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679702" y="478318"/>
            <a:ext cx="3663370" cy="765594"/>
          </a:xfrm>
          <a:prstGeom prst="rect">
            <a:avLst/>
          </a:prstGeom>
          <a:noFill/>
        </p:spPr>
        <p:txBody>
          <a:bodyPr wrap="none" rtlCol="0">
            <a:spAutoFit/>
          </a:bodyPr>
          <a:lstStyle/>
          <a:p>
            <a:pPr lvl="0">
              <a:lnSpc>
                <a:spcPct val="85000"/>
              </a:lnSpc>
              <a:buClr>
                <a:srgbClr val="00B9F2"/>
              </a:buClr>
            </a:pPr>
            <a:r>
              <a:rPr lang="en-US" sz="5000" dirty="0" smtClean="0">
                <a:solidFill>
                  <a:srgbClr val="747679"/>
                </a:solidFill>
                <a:latin typeface="Calibri"/>
                <a:ea typeface="Calibri"/>
                <a:cs typeface="Calibri"/>
                <a:sym typeface="Calibri"/>
              </a:rPr>
              <a:t>Plan to Finish</a:t>
            </a:r>
          </a:p>
        </p:txBody>
      </p:sp>
      <p:sp>
        <p:nvSpPr>
          <p:cNvPr id="5" name="TextBox 4"/>
          <p:cNvSpPr txBox="1"/>
          <p:nvPr/>
        </p:nvSpPr>
        <p:spPr>
          <a:xfrm>
            <a:off x="778930" y="1578885"/>
            <a:ext cx="7806269" cy="584776"/>
          </a:xfrm>
          <a:prstGeom prst="rect">
            <a:avLst/>
          </a:prstGeom>
          <a:noFill/>
        </p:spPr>
        <p:txBody>
          <a:bodyPr wrap="square" rtlCol="0">
            <a:spAutoFit/>
          </a:bodyPr>
          <a:lstStyle/>
          <a:p>
            <a:pPr marL="571500" indent="-571500">
              <a:buFont typeface="Wingdings" charset="2"/>
              <a:buChar char="§"/>
            </a:pPr>
            <a:r>
              <a:rPr lang="en-US" sz="3200" dirty="0" smtClean="0">
                <a:solidFill>
                  <a:srgbClr val="00B9F2"/>
                </a:solidFill>
              </a:rPr>
              <a:t>Ian is injured!</a:t>
            </a:r>
          </a:p>
        </p:txBody>
      </p:sp>
      <p:pic>
        <p:nvPicPr>
          <p:cNvPr id="3" name="Picture 2"/>
          <p:cNvPicPr>
            <a:picLocks noChangeAspect="1"/>
          </p:cNvPicPr>
          <p:nvPr/>
        </p:nvPicPr>
        <p:blipFill>
          <a:blip r:embed="rId3"/>
          <a:stretch>
            <a:fillRect/>
          </a:stretch>
        </p:blipFill>
        <p:spPr>
          <a:xfrm>
            <a:off x="5246169" y="1752600"/>
            <a:ext cx="2615130" cy="3052764"/>
          </a:xfrm>
          <a:prstGeom prst="rect">
            <a:avLst/>
          </a:prstGeom>
        </p:spPr>
      </p:pic>
    </p:spTree>
    <p:extLst>
      <p:ext uri="{BB962C8B-B14F-4D97-AF65-F5344CB8AC3E}">
        <p14:creationId xmlns:p14="http://schemas.microsoft.com/office/powerpoint/2010/main" val="32737565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 name="Rectangle 1"/>
          <p:cNvSpPr/>
          <p:nvPr/>
        </p:nvSpPr>
        <p:spPr>
          <a:xfrm>
            <a:off x="390525" y="795756"/>
            <a:ext cx="1104900" cy="11915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993902" y="465618"/>
            <a:ext cx="4618597" cy="765594"/>
          </a:xfrm>
          <a:prstGeom prst="rect">
            <a:avLst/>
          </a:prstGeom>
          <a:noFill/>
        </p:spPr>
        <p:txBody>
          <a:bodyPr wrap="none" rtlCol="0">
            <a:spAutoFit/>
          </a:bodyPr>
          <a:lstStyle/>
          <a:p>
            <a:pPr lvl="0">
              <a:lnSpc>
                <a:spcPct val="85000"/>
              </a:lnSpc>
              <a:buClr>
                <a:srgbClr val="00B9F2"/>
              </a:buClr>
            </a:pPr>
            <a:r>
              <a:rPr lang="en-US" sz="5000" dirty="0" smtClean="0">
                <a:solidFill>
                  <a:srgbClr val="747679"/>
                </a:solidFill>
                <a:latin typeface="Calibri"/>
                <a:ea typeface="Calibri"/>
                <a:cs typeface="Calibri"/>
                <a:sym typeface="Calibri"/>
              </a:rPr>
              <a:t>Hard-coded Data</a:t>
            </a:r>
          </a:p>
        </p:txBody>
      </p:sp>
      <p:sp>
        <p:nvSpPr>
          <p:cNvPr id="6" name="TextBox 5"/>
          <p:cNvSpPr txBox="1"/>
          <p:nvPr/>
        </p:nvSpPr>
        <p:spPr>
          <a:xfrm>
            <a:off x="571500" y="1583104"/>
            <a:ext cx="8140700" cy="2062103"/>
          </a:xfrm>
          <a:prstGeom prst="rect">
            <a:avLst/>
          </a:prstGeom>
          <a:noFill/>
        </p:spPr>
        <p:txBody>
          <a:bodyPr wrap="square" rtlCol="0">
            <a:spAutoFit/>
          </a:bodyPr>
          <a:lstStyle/>
          <a:p>
            <a:pPr marL="457200" indent="-457200">
              <a:buFont typeface="Wingdings" charset="2"/>
              <a:buChar char="§"/>
            </a:pPr>
            <a:r>
              <a:rPr lang="en-US" sz="3200" dirty="0" smtClean="0">
                <a:solidFill>
                  <a:srgbClr val="00B9F2"/>
                </a:solidFill>
              </a:rPr>
              <a:t>Pre-recorded video, no actual live stream</a:t>
            </a:r>
          </a:p>
          <a:p>
            <a:pPr marL="457200" indent="-457200">
              <a:buFont typeface="Wingdings" charset="2"/>
              <a:buChar char="§"/>
            </a:pPr>
            <a:r>
              <a:rPr lang="en-US" sz="3200" dirty="0" smtClean="0">
                <a:solidFill>
                  <a:srgbClr val="00B9F2"/>
                </a:solidFill>
              </a:rPr>
              <a:t>Preset profile</a:t>
            </a:r>
            <a:endParaRPr lang="en-US" dirty="0"/>
          </a:p>
          <a:p>
            <a:pPr marL="457200" indent="-457200">
              <a:buFont typeface="Wingdings" charset="2"/>
              <a:buChar char="§"/>
            </a:pPr>
            <a:r>
              <a:rPr lang="en-US" sz="3200" dirty="0" smtClean="0">
                <a:solidFill>
                  <a:srgbClr val="00B9F2"/>
                </a:solidFill>
              </a:rPr>
              <a:t>Hardcoded forum posts from fake users</a:t>
            </a:r>
          </a:p>
          <a:p>
            <a:pPr marL="457200" indent="-457200">
              <a:buFont typeface="Wingdings" charset="2"/>
              <a:buChar char="§"/>
            </a:pPr>
            <a:r>
              <a:rPr lang="en-US" sz="3200" dirty="0" smtClean="0">
                <a:solidFill>
                  <a:srgbClr val="00B9F2"/>
                </a:solidFill>
              </a:rPr>
              <a:t>Won’t win real prizes</a:t>
            </a:r>
          </a:p>
        </p:txBody>
      </p:sp>
    </p:spTree>
    <p:extLst>
      <p:ext uri="{BB962C8B-B14F-4D97-AF65-F5344CB8AC3E}">
        <p14:creationId xmlns:p14="http://schemas.microsoft.com/office/powerpoint/2010/main" val="36390098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3" name="Shape 203"/>
          <p:cNvSpPr txBox="1">
            <a:spLocks noGrp="1"/>
          </p:cNvSpPr>
          <p:nvPr>
            <p:ph type="title"/>
          </p:nvPr>
        </p:nvSpPr>
        <p:spPr>
          <a:xfrm>
            <a:off x="343932" y="-79871"/>
            <a:ext cx="7961867" cy="724570"/>
          </a:xfrm>
          <a:prstGeom prst="rect">
            <a:avLst/>
          </a:prstGeom>
          <a:noFill/>
          <a:ln>
            <a:noFill/>
          </a:ln>
        </p:spPr>
        <p:txBody>
          <a:bodyPr lIns="91425" tIns="45700" rIns="91425" bIns="45700" anchor="b" anchorCtr="0">
            <a:noAutofit/>
          </a:bodyPr>
          <a:lstStyle/>
          <a:p>
            <a:pPr marL="0" marR="0" lvl="0" indent="0" algn="l" rtl="0">
              <a:lnSpc>
                <a:spcPct val="85000"/>
              </a:lnSpc>
              <a:spcBef>
                <a:spcPts val="0"/>
              </a:spcBef>
              <a:spcAft>
                <a:spcPts val="0"/>
              </a:spcAft>
              <a:buSzPct val="25000"/>
              <a:buNone/>
            </a:pPr>
            <a:r>
              <a:rPr lang="en-US" sz="2400" b="0" i="0" u="none" strike="noStrike" cap="none" baseline="0">
                <a:solidFill>
                  <a:srgbClr val="3A3B3C"/>
                </a:solidFill>
                <a:latin typeface="Calibri"/>
                <a:ea typeface="Calibri"/>
                <a:cs typeface="Calibri"/>
                <a:sym typeface="Calibri"/>
              </a:rPr>
              <a:t>Agenda</a:t>
            </a:r>
          </a:p>
        </p:txBody>
      </p:sp>
      <p:sp>
        <p:nvSpPr>
          <p:cNvPr id="208" name="Shape 208"/>
          <p:cNvSpPr/>
          <p:nvPr/>
        </p:nvSpPr>
        <p:spPr>
          <a:xfrm>
            <a:off x="990600" y="2229604"/>
            <a:ext cx="533399" cy="533399"/>
          </a:xfrm>
          <a:prstGeom prst="ellipse">
            <a:avLst/>
          </a:prstGeom>
          <a:solidFill>
            <a:srgbClr val="E2E2E4"/>
          </a:solidFill>
          <a:ln>
            <a:noFill/>
          </a:ln>
        </p:spPr>
        <p:txBody>
          <a:bodyPr lIns="91425" tIns="45700" rIns="91425" bIns="45700" anchor="ctr" anchorCtr="0">
            <a:noAutofit/>
          </a:bodyPr>
          <a:lstStyle/>
          <a:p>
            <a:pPr marL="0" marR="0" lvl="0" indent="0" algn="ctr" rtl="0">
              <a:lnSpc>
                <a:spcPct val="90000"/>
              </a:lnSpc>
              <a:spcBef>
                <a:spcPts val="0"/>
              </a:spcBef>
              <a:spcAft>
                <a:spcPts val="0"/>
              </a:spcAft>
              <a:buSzPct val="25000"/>
              <a:buNone/>
            </a:pPr>
            <a:r>
              <a:rPr lang="en-US" sz="2800" b="1" i="0" u="none" strike="noStrike" cap="none" baseline="0" dirty="0">
                <a:solidFill>
                  <a:srgbClr val="FFFFFF"/>
                </a:solidFill>
                <a:latin typeface="Calibri"/>
                <a:ea typeface="Calibri"/>
                <a:cs typeface="Calibri"/>
                <a:sym typeface="Calibri"/>
              </a:rPr>
              <a:t>3</a:t>
            </a:r>
          </a:p>
        </p:txBody>
      </p:sp>
      <p:sp>
        <p:nvSpPr>
          <p:cNvPr id="209" name="Shape 209"/>
          <p:cNvSpPr/>
          <p:nvPr/>
        </p:nvSpPr>
        <p:spPr>
          <a:xfrm>
            <a:off x="990600" y="2934453"/>
            <a:ext cx="533399" cy="533399"/>
          </a:xfrm>
          <a:prstGeom prst="ellipse">
            <a:avLst/>
          </a:prstGeom>
          <a:solidFill>
            <a:srgbClr val="E2E2E4"/>
          </a:solidFill>
          <a:ln>
            <a:noFill/>
          </a:ln>
        </p:spPr>
        <p:txBody>
          <a:bodyPr lIns="91425" tIns="45700" rIns="91425" bIns="45700" anchor="ctr" anchorCtr="0">
            <a:noAutofit/>
          </a:bodyPr>
          <a:lstStyle/>
          <a:p>
            <a:pPr marL="0" marR="0" lvl="0" indent="0" algn="ctr" rtl="0">
              <a:lnSpc>
                <a:spcPct val="90000"/>
              </a:lnSpc>
              <a:spcBef>
                <a:spcPts val="0"/>
              </a:spcBef>
              <a:spcAft>
                <a:spcPts val="0"/>
              </a:spcAft>
              <a:buSzPct val="25000"/>
              <a:buNone/>
            </a:pPr>
            <a:r>
              <a:rPr lang="en-US" sz="2800" b="1" i="0" u="none" strike="noStrike" cap="none" baseline="0">
                <a:solidFill>
                  <a:srgbClr val="FFFFFF"/>
                </a:solidFill>
                <a:latin typeface="Calibri"/>
                <a:ea typeface="Calibri"/>
                <a:cs typeface="Calibri"/>
                <a:sym typeface="Calibri"/>
              </a:rPr>
              <a:t>4</a:t>
            </a:r>
          </a:p>
        </p:txBody>
      </p:sp>
      <p:sp>
        <p:nvSpPr>
          <p:cNvPr id="210" name="Shape 210"/>
          <p:cNvSpPr/>
          <p:nvPr/>
        </p:nvSpPr>
        <p:spPr>
          <a:xfrm>
            <a:off x="990600" y="3639303"/>
            <a:ext cx="533399" cy="533399"/>
          </a:xfrm>
          <a:prstGeom prst="ellipse">
            <a:avLst/>
          </a:prstGeom>
          <a:solidFill>
            <a:srgbClr val="00B9F2"/>
          </a:solidFill>
          <a:ln>
            <a:noFill/>
          </a:ln>
        </p:spPr>
        <p:txBody>
          <a:bodyPr lIns="91425" tIns="45700" rIns="91425" bIns="45700" anchor="ctr" anchorCtr="0">
            <a:noAutofit/>
          </a:bodyPr>
          <a:lstStyle/>
          <a:p>
            <a:pPr marL="0" marR="0" lvl="0" indent="0" algn="ctr" rtl="0">
              <a:lnSpc>
                <a:spcPct val="90000"/>
              </a:lnSpc>
              <a:spcBef>
                <a:spcPts val="0"/>
              </a:spcBef>
              <a:spcAft>
                <a:spcPts val="0"/>
              </a:spcAft>
              <a:buSzPct val="25000"/>
              <a:buNone/>
            </a:pPr>
            <a:r>
              <a:rPr lang="en-US" sz="2800" b="1" i="0" u="none" strike="noStrike" cap="none" baseline="0">
                <a:solidFill>
                  <a:srgbClr val="FFFFFF"/>
                </a:solidFill>
                <a:latin typeface="Calibri"/>
                <a:ea typeface="Calibri"/>
                <a:cs typeface="Calibri"/>
                <a:sym typeface="Calibri"/>
              </a:rPr>
              <a:t>5</a:t>
            </a:r>
          </a:p>
        </p:txBody>
      </p:sp>
      <p:sp>
        <p:nvSpPr>
          <p:cNvPr id="211" name="Shape 211"/>
          <p:cNvSpPr txBox="1"/>
          <p:nvPr/>
        </p:nvSpPr>
        <p:spPr>
          <a:xfrm>
            <a:off x="1676400" y="1628712"/>
            <a:ext cx="6629400" cy="361637"/>
          </a:xfrm>
          <a:prstGeom prst="rect">
            <a:avLst/>
          </a:prstGeom>
          <a:noFill/>
          <a:ln>
            <a:noFill/>
          </a:ln>
        </p:spPr>
        <p:txBody>
          <a:bodyPr lIns="91425" tIns="45700" rIns="91425" bIns="45700" anchor="ctr" anchorCtr="0">
            <a:noAutofit/>
          </a:bodyPr>
          <a:lstStyle/>
          <a:p>
            <a:pPr lvl="0">
              <a:lnSpc>
                <a:spcPct val="85000"/>
              </a:lnSpc>
              <a:buSzPct val="25000"/>
            </a:pPr>
            <a:r>
              <a:rPr lang="en-US" sz="2000" dirty="0">
                <a:solidFill>
                  <a:srgbClr val="C6C8C9"/>
                </a:solidFill>
                <a:latin typeface="Calibri"/>
                <a:ea typeface="Calibri"/>
                <a:cs typeface="Calibri"/>
                <a:sym typeface="Calibri"/>
              </a:rPr>
              <a:t>Value Prop, Problem, and Solution</a:t>
            </a:r>
          </a:p>
        </p:txBody>
      </p:sp>
      <p:sp>
        <p:nvSpPr>
          <p:cNvPr id="212" name="Shape 212"/>
          <p:cNvSpPr/>
          <p:nvPr/>
        </p:nvSpPr>
        <p:spPr>
          <a:xfrm>
            <a:off x="990600" y="1524754"/>
            <a:ext cx="533399" cy="533399"/>
          </a:xfrm>
          <a:prstGeom prst="ellipse">
            <a:avLst/>
          </a:prstGeom>
          <a:solidFill>
            <a:srgbClr val="E2E2E4"/>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2800" b="1" i="0" u="none" strike="noStrike" cap="none" baseline="0">
                <a:solidFill>
                  <a:srgbClr val="FFFFFF"/>
                </a:solidFill>
                <a:latin typeface="Calibri"/>
                <a:ea typeface="Calibri"/>
                <a:cs typeface="Calibri"/>
                <a:sym typeface="Calibri"/>
              </a:rPr>
              <a:t>2</a:t>
            </a:r>
          </a:p>
        </p:txBody>
      </p:sp>
      <p:sp>
        <p:nvSpPr>
          <p:cNvPr id="15" name="Shape 202"/>
          <p:cNvSpPr txBox="1"/>
          <p:nvPr/>
        </p:nvSpPr>
        <p:spPr>
          <a:xfrm>
            <a:off x="1676400" y="926931"/>
            <a:ext cx="6629400" cy="361637"/>
          </a:xfrm>
          <a:prstGeom prst="rect">
            <a:avLst/>
          </a:prstGeom>
          <a:noFill/>
          <a:ln>
            <a:noFill/>
          </a:ln>
        </p:spPr>
        <p:txBody>
          <a:bodyPr lIns="91425" tIns="45700" rIns="91425" bIns="45700" anchor="ctr" anchorCtr="0">
            <a:noAutofit/>
          </a:bodyPr>
          <a:lstStyle/>
          <a:p>
            <a:pPr marL="0" marR="0" lvl="0" indent="0" algn="l" rtl="0">
              <a:lnSpc>
                <a:spcPct val="85000"/>
              </a:lnSpc>
              <a:spcBef>
                <a:spcPts val="0"/>
              </a:spcBef>
              <a:spcAft>
                <a:spcPts val="0"/>
              </a:spcAft>
              <a:buSzPct val="25000"/>
              <a:buNone/>
            </a:pPr>
            <a:r>
              <a:rPr lang="en-US" sz="2000" b="0" i="0" u="none" strike="noStrike" cap="none" baseline="0" dirty="0">
                <a:solidFill>
                  <a:srgbClr val="C6C8C9"/>
                </a:solidFill>
                <a:latin typeface="Calibri"/>
                <a:ea typeface="Calibri"/>
                <a:cs typeface="Calibri"/>
                <a:sym typeface="Calibri"/>
              </a:rPr>
              <a:t>Introduction</a:t>
            </a:r>
          </a:p>
        </p:txBody>
      </p:sp>
      <p:sp>
        <p:nvSpPr>
          <p:cNvPr id="16" name="Shape 207"/>
          <p:cNvSpPr/>
          <p:nvPr/>
        </p:nvSpPr>
        <p:spPr>
          <a:xfrm>
            <a:off x="990600" y="819903"/>
            <a:ext cx="533399" cy="533399"/>
          </a:xfrm>
          <a:prstGeom prst="ellipse">
            <a:avLst/>
          </a:prstGeom>
          <a:solidFill>
            <a:srgbClr val="E2E2E4"/>
          </a:solidFill>
          <a:ln>
            <a:noFill/>
          </a:ln>
        </p:spPr>
        <p:txBody>
          <a:bodyPr lIns="91425" tIns="45700" rIns="91425" bIns="45700" anchor="ctr" anchorCtr="0">
            <a:noAutofit/>
          </a:bodyPr>
          <a:lstStyle/>
          <a:p>
            <a:pPr marL="0" marR="0" lvl="0" indent="0" algn="ctr" rtl="0">
              <a:lnSpc>
                <a:spcPct val="90000"/>
              </a:lnSpc>
              <a:spcBef>
                <a:spcPts val="0"/>
              </a:spcBef>
              <a:spcAft>
                <a:spcPts val="0"/>
              </a:spcAft>
              <a:buClr>
                <a:srgbClr val="FFFFFF"/>
              </a:buClr>
              <a:buSzPct val="25000"/>
              <a:buFont typeface="Calibri"/>
              <a:buNone/>
            </a:pPr>
            <a:r>
              <a:rPr lang="en-US" sz="2800" b="1" i="0" u="none" strike="noStrike" cap="none" baseline="0">
                <a:solidFill>
                  <a:srgbClr val="FFFFFF"/>
                </a:solidFill>
                <a:latin typeface="Calibri"/>
                <a:ea typeface="Calibri"/>
                <a:cs typeface="Calibri"/>
                <a:sym typeface="Calibri"/>
              </a:rPr>
              <a:t>1</a:t>
            </a:r>
          </a:p>
        </p:txBody>
      </p:sp>
      <p:sp>
        <p:nvSpPr>
          <p:cNvPr id="18" name="Shape 204"/>
          <p:cNvSpPr txBox="1"/>
          <p:nvPr/>
        </p:nvSpPr>
        <p:spPr>
          <a:xfrm>
            <a:off x="1676400" y="2320106"/>
            <a:ext cx="6629400" cy="361637"/>
          </a:xfrm>
          <a:prstGeom prst="rect">
            <a:avLst/>
          </a:prstGeom>
          <a:noFill/>
          <a:ln>
            <a:noFill/>
          </a:ln>
        </p:spPr>
        <p:txBody>
          <a:bodyPr lIns="91425" tIns="45700" rIns="91425" bIns="45700" anchor="ctr" anchorCtr="0">
            <a:noAutofit/>
          </a:bodyPr>
          <a:lstStyle/>
          <a:p>
            <a:pPr>
              <a:lnSpc>
                <a:spcPct val="85000"/>
              </a:lnSpc>
              <a:buSzPct val="25000"/>
            </a:pPr>
            <a:r>
              <a:rPr lang="en-US" sz="2000" dirty="0">
                <a:solidFill>
                  <a:srgbClr val="C6C8C9"/>
                </a:solidFill>
                <a:latin typeface="Calibri"/>
                <a:ea typeface="Calibri"/>
                <a:cs typeface="Calibri"/>
                <a:sym typeface="Calibri"/>
              </a:rPr>
              <a:t>Heuristic </a:t>
            </a:r>
            <a:r>
              <a:rPr lang="en-US" sz="2000" dirty="0" smtClean="0">
                <a:solidFill>
                  <a:srgbClr val="C6C8C9"/>
                </a:solidFill>
                <a:latin typeface="Calibri"/>
                <a:ea typeface="Calibri"/>
                <a:cs typeface="Calibri"/>
                <a:sym typeface="Calibri"/>
              </a:rPr>
              <a:t>Results / Revised Design</a:t>
            </a:r>
            <a:endParaRPr lang="en-US" sz="2000" dirty="0">
              <a:solidFill>
                <a:srgbClr val="C6C8C9"/>
              </a:solidFill>
              <a:latin typeface="Calibri"/>
              <a:ea typeface="Calibri"/>
              <a:cs typeface="Calibri"/>
              <a:sym typeface="Calibri"/>
            </a:endParaRPr>
          </a:p>
        </p:txBody>
      </p:sp>
      <p:sp>
        <p:nvSpPr>
          <p:cNvPr id="19" name="Shape 205"/>
          <p:cNvSpPr txBox="1"/>
          <p:nvPr/>
        </p:nvSpPr>
        <p:spPr>
          <a:xfrm>
            <a:off x="1676400" y="3020842"/>
            <a:ext cx="6629400" cy="361637"/>
          </a:xfrm>
          <a:prstGeom prst="rect">
            <a:avLst/>
          </a:prstGeom>
          <a:noFill/>
          <a:ln>
            <a:noFill/>
          </a:ln>
        </p:spPr>
        <p:txBody>
          <a:bodyPr lIns="91425" tIns="45700" rIns="91425" bIns="45700" anchor="ctr" anchorCtr="0">
            <a:noAutofit/>
          </a:bodyPr>
          <a:lstStyle/>
          <a:p>
            <a:pPr lvl="0">
              <a:lnSpc>
                <a:spcPct val="85000"/>
              </a:lnSpc>
              <a:buSzPct val="25000"/>
            </a:pPr>
            <a:r>
              <a:rPr lang="en-US" sz="2000" dirty="0">
                <a:solidFill>
                  <a:srgbClr val="C6C8C9"/>
                </a:solidFill>
                <a:latin typeface="Calibri"/>
                <a:ea typeface="Calibri"/>
                <a:cs typeface="Calibri"/>
                <a:sym typeface="Calibri"/>
              </a:rPr>
              <a:t>Current Status</a:t>
            </a:r>
          </a:p>
        </p:txBody>
      </p:sp>
      <p:sp>
        <p:nvSpPr>
          <p:cNvPr id="20" name="Shape 206"/>
          <p:cNvSpPr txBox="1"/>
          <p:nvPr/>
        </p:nvSpPr>
        <p:spPr>
          <a:xfrm>
            <a:off x="1676400" y="3721576"/>
            <a:ext cx="6629400" cy="361637"/>
          </a:xfrm>
          <a:prstGeom prst="rect">
            <a:avLst/>
          </a:prstGeom>
          <a:noFill/>
          <a:ln>
            <a:noFill/>
          </a:ln>
        </p:spPr>
        <p:txBody>
          <a:bodyPr lIns="91425" tIns="45700" rIns="91425" bIns="45700" anchor="ctr" anchorCtr="0">
            <a:noAutofit/>
          </a:bodyPr>
          <a:lstStyle/>
          <a:p>
            <a:pPr lvl="0">
              <a:lnSpc>
                <a:spcPct val="85000"/>
              </a:lnSpc>
              <a:buSzPct val="25000"/>
            </a:pPr>
            <a:r>
              <a:rPr lang="en-US" sz="2000" dirty="0">
                <a:solidFill>
                  <a:srgbClr val="747679"/>
                </a:solidFill>
                <a:latin typeface="Calibri"/>
                <a:ea typeface="Calibri"/>
                <a:cs typeface="Calibri"/>
                <a:sym typeface="Calibri"/>
              </a:rPr>
              <a:t>Live Demonstration</a:t>
            </a:r>
          </a:p>
        </p:txBody>
      </p:sp>
    </p:spTree>
    <p:extLst>
      <p:ext uri="{BB962C8B-B14F-4D97-AF65-F5344CB8AC3E}">
        <p14:creationId xmlns:p14="http://schemas.microsoft.com/office/powerpoint/2010/main" val="524795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 name="Rectangle 1"/>
          <p:cNvSpPr/>
          <p:nvPr/>
        </p:nvSpPr>
        <p:spPr>
          <a:xfrm>
            <a:off x="390525" y="795756"/>
            <a:ext cx="1104900" cy="11915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145368" y="2180105"/>
            <a:ext cx="2859640" cy="819455"/>
          </a:xfrm>
          <a:prstGeom prst="rect">
            <a:avLst/>
          </a:prstGeom>
          <a:noFill/>
        </p:spPr>
        <p:txBody>
          <a:bodyPr wrap="none" rtlCol="0">
            <a:spAutoFit/>
          </a:bodyPr>
          <a:lstStyle/>
          <a:p>
            <a:pPr lvl="0">
              <a:lnSpc>
                <a:spcPct val="85000"/>
              </a:lnSpc>
              <a:buClr>
                <a:srgbClr val="00B9F2"/>
              </a:buClr>
            </a:pPr>
            <a:r>
              <a:rPr lang="en-US" sz="5400" dirty="0" smtClean="0">
                <a:solidFill>
                  <a:srgbClr val="747679"/>
                </a:solidFill>
                <a:latin typeface="Calibri"/>
                <a:ea typeface="Calibri"/>
                <a:cs typeface="Calibri"/>
                <a:sym typeface="Calibri"/>
              </a:rPr>
              <a:t>Summary</a:t>
            </a:r>
          </a:p>
        </p:txBody>
      </p:sp>
    </p:spTree>
    <p:extLst>
      <p:ext uri="{BB962C8B-B14F-4D97-AF65-F5344CB8AC3E}">
        <p14:creationId xmlns:p14="http://schemas.microsoft.com/office/powerpoint/2010/main" val="4456709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 name="Rectangle 1"/>
          <p:cNvSpPr/>
          <p:nvPr/>
        </p:nvSpPr>
        <p:spPr>
          <a:xfrm>
            <a:off x="390525" y="795756"/>
            <a:ext cx="1104900" cy="11915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751667" y="2006394"/>
            <a:ext cx="3686601" cy="900246"/>
          </a:xfrm>
          <a:prstGeom prst="rect">
            <a:avLst/>
          </a:prstGeom>
          <a:noFill/>
        </p:spPr>
        <p:txBody>
          <a:bodyPr wrap="none" rtlCol="0">
            <a:spAutoFit/>
          </a:bodyPr>
          <a:lstStyle/>
          <a:p>
            <a:pPr lvl="0">
              <a:lnSpc>
                <a:spcPct val="85000"/>
              </a:lnSpc>
              <a:buClr>
                <a:srgbClr val="00B9F2"/>
              </a:buClr>
            </a:pPr>
            <a:r>
              <a:rPr lang="en-US" sz="6000" dirty="0" smtClean="0">
                <a:solidFill>
                  <a:srgbClr val="747679"/>
                </a:solidFill>
                <a:latin typeface="Calibri"/>
                <a:ea typeface="Calibri"/>
                <a:cs typeface="Calibri"/>
                <a:sym typeface="Calibri"/>
              </a:rPr>
              <a:t>Questions?</a:t>
            </a:r>
          </a:p>
        </p:txBody>
      </p:sp>
    </p:spTree>
    <p:extLst>
      <p:ext uri="{BB962C8B-B14F-4D97-AF65-F5344CB8AC3E}">
        <p14:creationId xmlns:p14="http://schemas.microsoft.com/office/powerpoint/2010/main" val="5634420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Shape 202"/>
          <p:cNvSpPr txBox="1"/>
          <p:nvPr/>
        </p:nvSpPr>
        <p:spPr>
          <a:xfrm>
            <a:off x="1676400" y="926931"/>
            <a:ext cx="6629400" cy="361637"/>
          </a:xfrm>
          <a:prstGeom prst="rect">
            <a:avLst/>
          </a:prstGeom>
          <a:noFill/>
          <a:ln>
            <a:noFill/>
          </a:ln>
        </p:spPr>
        <p:txBody>
          <a:bodyPr lIns="91425" tIns="45700" rIns="91425" bIns="45700" anchor="ctr" anchorCtr="0">
            <a:noAutofit/>
          </a:bodyPr>
          <a:lstStyle/>
          <a:p>
            <a:pPr marL="0" marR="0" lvl="0" indent="0" algn="l" rtl="0">
              <a:lnSpc>
                <a:spcPct val="85000"/>
              </a:lnSpc>
              <a:spcBef>
                <a:spcPts val="0"/>
              </a:spcBef>
              <a:spcAft>
                <a:spcPts val="0"/>
              </a:spcAft>
              <a:buSzPct val="25000"/>
              <a:buNone/>
            </a:pPr>
            <a:r>
              <a:rPr lang="en-US" sz="2000" b="0" i="0" u="none" strike="noStrike" cap="none" baseline="0" dirty="0">
                <a:solidFill>
                  <a:srgbClr val="C6C8C9"/>
                </a:solidFill>
                <a:latin typeface="Calibri"/>
                <a:ea typeface="Calibri"/>
                <a:cs typeface="Calibri"/>
                <a:sym typeface="Calibri"/>
              </a:rPr>
              <a:t>Introduction</a:t>
            </a:r>
          </a:p>
        </p:txBody>
      </p:sp>
      <p:sp>
        <p:nvSpPr>
          <p:cNvPr id="203" name="Shape 203"/>
          <p:cNvSpPr txBox="1">
            <a:spLocks noGrp="1"/>
          </p:cNvSpPr>
          <p:nvPr>
            <p:ph type="title"/>
          </p:nvPr>
        </p:nvSpPr>
        <p:spPr>
          <a:xfrm>
            <a:off x="343932" y="-79871"/>
            <a:ext cx="7961867" cy="724570"/>
          </a:xfrm>
          <a:prstGeom prst="rect">
            <a:avLst/>
          </a:prstGeom>
          <a:noFill/>
          <a:ln>
            <a:noFill/>
          </a:ln>
        </p:spPr>
        <p:txBody>
          <a:bodyPr lIns="91425" tIns="45700" rIns="91425" bIns="45700" anchor="b" anchorCtr="0">
            <a:noAutofit/>
          </a:bodyPr>
          <a:lstStyle/>
          <a:p>
            <a:pPr marL="0" marR="0" lvl="0" indent="0" algn="l" rtl="0">
              <a:lnSpc>
                <a:spcPct val="85000"/>
              </a:lnSpc>
              <a:spcBef>
                <a:spcPts val="0"/>
              </a:spcBef>
              <a:spcAft>
                <a:spcPts val="0"/>
              </a:spcAft>
              <a:buSzPct val="25000"/>
              <a:buNone/>
            </a:pPr>
            <a:r>
              <a:rPr lang="en-US" sz="2400" b="0" i="0" u="none" strike="noStrike" cap="none" baseline="0">
                <a:solidFill>
                  <a:srgbClr val="3A3B3C"/>
                </a:solidFill>
                <a:latin typeface="Calibri"/>
                <a:ea typeface="Calibri"/>
                <a:cs typeface="Calibri"/>
                <a:sym typeface="Calibri"/>
              </a:rPr>
              <a:t>Agenda</a:t>
            </a:r>
          </a:p>
        </p:txBody>
      </p:sp>
      <p:sp>
        <p:nvSpPr>
          <p:cNvPr id="204" name="Shape 204"/>
          <p:cNvSpPr txBox="1"/>
          <p:nvPr/>
        </p:nvSpPr>
        <p:spPr>
          <a:xfrm>
            <a:off x="1676400" y="2320106"/>
            <a:ext cx="6629400" cy="361637"/>
          </a:xfrm>
          <a:prstGeom prst="rect">
            <a:avLst/>
          </a:prstGeom>
          <a:noFill/>
          <a:ln>
            <a:noFill/>
          </a:ln>
        </p:spPr>
        <p:txBody>
          <a:bodyPr lIns="91425" tIns="45700" rIns="91425" bIns="45700" anchor="ctr" anchorCtr="0">
            <a:noAutofit/>
          </a:bodyPr>
          <a:lstStyle/>
          <a:p>
            <a:pPr>
              <a:lnSpc>
                <a:spcPct val="85000"/>
              </a:lnSpc>
              <a:buSzPct val="25000"/>
            </a:pPr>
            <a:r>
              <a:rPr lang="en-US" sz="2000" dirty="0">
                <a:solidFill>
                  <a:srgbClr val="C6C8C9"/>
                </a:solidFill>
                <a:latin typeface="Calibri"/>
                <a:ea typeface="Calibri"/>
                <a:cs typeface="Calibri"/>
                <a:sym typeface="Calibri"/>
              </a:rPr>
              <a:t>Heuristic </a:t>
            </a:r>
            <a:r>
              <a:rPr lang="en-US" sz="2000" dirty="0" smtClean="0">
                <a:solidFill>
                  <a:srgbClr val="C6C8C9"/>
                </a:solidFill>
                <a:latin typeface="Calibri"/>
                <a:ea typeface="Calibri"/>
                <a:cs typeface="Calibri"/>
                <a:sym typeface="Calibri"/>
              </a:rPr>
              <a:t>Results / Revised Design</a:t>
            </a:r>
            <a:endParaRPr lang="en-US" sz="2000" dirty="0">
              <a:solidFill>
                <a:srgbClr val="C6C8C9"/>
              </a:solidFill>
              <a:latin typeface="Calibri"/>
              <a:ea typeface="Calibri"/>
              <a:cs typeface="Calibri"/>
              <a:sym typeface="Calibri"/>
            </a:endParaRPr>
          </a:p>
        </p:txBody>
      </p:sp>
      <p:sp>
        <p:nvSpPr>
          <p:cNvPr id="205" name="Shape 205"/>
          <p:cNvSpPr txBox="1"/>
          <p:nvPr/>
        </p:nvSpPr>
        <p:spPr>
          <a:xfrm>
            <a:off x="1676400" y="3020842"/>
            <a:ext cx="6629400" cy="361637"/>
          </a:xfrm>
          <a:prstGeom prst="rect">
            <a:avLst/>
          </a:prstGeom>
          <a:noFill/>
          <a:ln>
            <a:noFill/>
          </a:ln>
        </p:spPr>
        <p:txBody>
          <a:bodyPr lIns="91425" tIns="45700" rIns="91425" bIns="45700" anchor="ctr" anchorCtr="0">
            <a:noAutofit/>
          </a:bodyPr>
          <a:lstStyle/>
          <a:p>
            <a:pPr lvl="0">
              <a:lnSpc>
                <a:spcPct val="85000"/>
              </a:lnSpc>
              <a:buSzPct val="25000"/>
            </a:pPr>
            <a:r>
              <a:rPr lang="en-US" sz="2000" dirty="0">
                <a:solidFill>
                  <a:srgbClr val="C6C8C9"/>
                </a:solidFill>
                <a:latin typeface="Calibri"/>
                <a:ea typeface="Calibri"/>
                <a:cs typeface="Calibri"/>
                <a:sym typeface="Calibri"/>
              </a:rPr>
              <a:t>Current Status</a:t>
            </a:r>
          </a:p>
        </p:txBody>
      </p:sp>
      <p:sp>
        <p:nvSpPr>
          <p:cNvPr id="206" name="Shape 206"/>
          <p:cNvSpPr txBox="1"/>
          <p:nvPr/>
        </p:nvSpPr>
        <p:spPr>
          <a:xfrm>
            <a:off x="1676400" y="3721576"/>
            <a:ext cx="6629400" cy="361637"/>
          </a:xfrm>
          <a:prstGeom prst="rect">
            <a:avLst/>
          </a:prstGeom>
          <a:noFill/>
          <a:ln>
            <a:noFill/>
          </a:ln>
        </p:spPr>
        <p:txBody>
          <a:bodyPr lIns="91425" tIns="45700" rIns="91425" bIns="45700" anchor="ctr" anchorCtr="0">
            <a:noAutofit/>
          </a:bodyPr>
          <a:lstStyle/>
          <a:p>
            <a:pPr lvl="0">
              <a:lnSpc>
                <a:spcPct val="85000"/>
              </a:lnSpc>
              <a:buSzPct val="25000"/>
            </a:pPr>
            <a:r>
              <a:rPr lang="en-US" sz="2000" dirty="0">
                <a:solidFill>
                  <a:srgbClr val="C6C8C9"/>
                </a:solidFill>
                <a:latin typeface="Calibri"/>
                <a:ea typeface="Calibri"/>
                <a:cs typeface="Calibri"/>
                <a:sym typeface="Calibri"/>
              </a:rPr>
              <a:t>Live Demonstration</a:t>
            </a:r>
          </a:p>
        </p:txBody>
      </p:sp>
      <p:sp>
        <p:nvSpPr>
          <p:cNvPr id="207" name="Shape 207"/>
          <p:cNvSpPr/>
          <p:nvPr/>
        </p:nvSpPr>
        <p:spPr>
          <a:xfrm>
            <a:off x="990600" y="819903"/>
            <a:ext cx="533399" cy="533399"/>
          </a:xfrm>
          <a:prstGeom prst="ellipse">
            <a:avLst/>
          </a:prstGeom>
          <a:solidFill>
            <a:srgbClr val="E2E2E4"/>
          </a:solidFill>
          <a:ln>
            <a:noFill/>
          </a:ln>
        </p:spPr>
        <p:txBody>
          <a:bodyPr lIns="91425" tIns="45700" rIns="91425" bIns="45700" anchor="ctr" anchorCtr="0">
            <a:noAutofit/>
          </a:bodyPr>
          <a:lstStyle/>
          <a:p>
            <a:pPr marL="0" marR="0" lvl="0" indent="0" algn="ctr" rtl="0">
              <a:lnSpc>
                <a:spcPct val="90000"/>
              </a:lnSpc>
              <a:spcBef>
                <a:spcPts val="0"/>
              </a:spcBef>
              <a:spcAft>
                <a:spcPts val="0"/>
              </a:spcAft>
              <a:buClr>
                <a:srgbClr val="FFFFFF"/>
              </a:buClr>
              <a:buSzPct val="25000"/>
              <a:buFont typeface="Calibri"/>
              <a:buNone/>
            </a:pPr>
            <a:r>
              <a:rPr lang="en-US" sz="2800" b="1" i="0" u="none" strike="noStrike" cap="none" baseline="0">
                <a:solidFill>
                  <a:srgbClr val="FFFFFF"/>
                </a:solidFill>
                <a:latin typeface="Calibri"/>
                <a:ea typeface="Calibri"/>
                <a:cs typeface="Calibri"/>
                <a:sym typeface="Calibri"/>
              </a:rPr>
              <a:t>1</a:t>
            </a:r>
          </a:p>
        </p:txBody>
      </p:sp>
      <p:sp>
        <p:nvSpPr>
          <p:cNvPr id="208" name="Shape 208"/>
          <p:cNvSpPr/>
          <p:nvPr/>
        </p:nvSpPr>
        <p:spPr>
          <a:xfrm>
            <a:off x="990600" y="2229604"/>
            <a:ext cx="533399" cy="533399"/>
          </a:xfrm>
          <a:prstGeom prst="ellipse">
            <a:avLst/>
          </a:prstGeom>
          <a:solidFill>
            <a:srgbClr val="E2E2E4"/>
          </a:solidFill>
          <a:ln>
            <a:noFill/>
          </a:ln>
        </p:spPr>
        <p:txBody>
          <a:bodyPr lIns="91425" tIns="45700" rIns="91425" bIns="45700" anchor="ctr" anchorCtr="0">
            <a:noAutofit/>
          </a:bodyPr>
          <a:lstStyle/>
          <a:p>
            <a:pPr marL="0" marR="0" lvl="0" indent="0" algn="ctr" rtl="0">
              <a:lnSpc>
                <a:spcPct val="90000"/>
              </a:lnSpc>
              <a:spcBef>
                <a:spcPts val="0"/>
              </a:spcBef>
              <a:spcAft>
                <a:spcPts val="0"/>
              </a:spcAft>
              <a:buSzPct val="25000"/>
              <a:buNone/>
            </a:pPr>
            <a:r>
              <a:rPr lang="en-US" sz="2800" b="1" i="0" u="none" strike="noStrike" cap="none" baseline="0" dirty="0">
                <a:solidFill>
                  <a:srgbClr val="FFFFFF"/>
                </a:solidFill>
                <a:latin typeface="Calibri"/>
                <a:ea typeface="Calibri"/>
                <a:cs typeface="Calibri"/>
                <a:sym typeface="Calibri"/>
              </a:rPr>
              <a:t>3</a:t>
            </a:r>
          </a:p>
        </p:txBody>
      </p:sp>
      <p:sp>
        <p:nvSpPr>
          <p:cNvPr id="209" name="Shape 209"/>
          <p:cNvSpPr/>
          <p:nvPr/>
        </p:nvSpPr>
        <p:spPr>
          <a:xfrm>
            <a:off x="990600" y="2934453"/>
            <a:ext cx="533399" cy="533399"/>
          </a:xfrm>
          <a:prstGeom prst="ellipse">
            <a:avLst/>
          </a:prstGeom>
          <a:solidFill>
            <a:srgbClr val="E2E2E4"/>
          </a:solidFill>
          <a:ln>
            <a:noFill/>
          </a:ln>
        </p:spPr>
        <p:txBody>
          <a:bodyPr lIns="91425" tIns="45700" rIns="91425" bIns="45700" anchor="ctr" anchorCtr="0">
            <a:noAutofit/>
          </a:bodyPr>
          <a:lstStyle/>
          <a:p>
            <a:pPr marL="0" marR="0" lvl="0" indent="0" algn="ctr" rtl="0">
              <a:lnSpc>
                <a:spcPct val="90000"/>
              </a:lnSpc>
              <a:spcBef>
                <a:spcPts val="0"/>
              </a:spcBef>
              <a:spcAft>
                <a:spcPts val="0"/>
              </a:spcAft>
              <a:buSzPct val="25000"/>
              <a:buNone/>
            </a:pPr>
            <a:r>
              <a:rPr lang="en-US" sz="2800" b="1" i="0" u="none" strike="noStrike" cap="none" baseline="0">
                <a:solidFill>
                  <a:srgbClr val="FFFFFF"/>
                </a:solidFill>
                <a:latin typeface="Calibri"/>
                <a:ea typeface="Calibri"/>
                <a:cs typeface="Calibri"/>
                <a:sym typeface="Calibri"/>
              </a:rPr>
              <a:t>4</a:t>
            </a:r>
          </a:p>
        </p:txBody>
      </p:sp>
      <p:sp>
        <p:nvSpPr>
          <p:cNvPr id="210" name="Shape 210"/>
          <p:cNvSpPr/>
          <p:nvPr/>
        </p:nvSpPr>
        <p:spPr>
          <a:xfrm>
            <a:off x="990600" y="3639303"/>
            <a:ext cx="533399" cy="533399"/>
          </a:xfrm>
          <a:prstGeom prst="ellipse">
            <a:avLst/>
          </a:prstGeom>
          <a:solidFill>
            <a:srgbClr val="E2E2E4"/>
          </a:solidFill>
          <a:ln>
            <a:noFill/>
          </a:ln>
        </p:spPr>
        <p:txBody>
          <a:bodyPr lIns="91425" tIns="45700" rIns="91425" bIns="45700" anchor="ctr" anchorCtr="0">
            <a:noAutofit/>
          </a:bodyPr>
          <a:lstStyle/>
          <a:p>
            <a:pPr marL="0" marR="0" lvl="0" indent="0" algn="ctr" rtl="0">
              <a:lnSpc>
                <a:spcPct val="90000"/>
              </a:lnSpc>
              <a:spcBef>
                <a:spcPts val="0"/>
              </a:spcBef>
              <a:spcAft>
                <a:spcPts val="0"/>
              </a:spcAft>
              <a:buSzPct val="25000"/>
              <a:buNone/>
            </a:pPr>
            <a:r>
              <a:rPr lang="en-US" sz="2800" b="1" i="0" u="none" strike="noStrike" cap="none" baseline="0">
                <a:solidFill>
                  <a:srgbClr val="FFFFFF"/>
                </a:solidFill>
                <a:latin typeface="Calibri"/>
                <a:ea typeface="Calibri"/>
                <a:cs typeface="Calibri"/>
                <a:sym typeface="Calibri"/>
              </a:rPr>
              <a:t>5</a:t>
            </a:r>
          </a:p>
        </p:txBody>
      </p:sp>
      <p:sp>
        <p:nvSpPr>
          <p:cNvPr id="211" name="Shape 211"/>
          <p:cNvSpPr txBox="1"/>
          <p:nvPr/>
        </p:nvSpPr>
        <p:spPr>
          <a:xfrm>
            <a:off x="1676400" y="1628712"/>
            <a:ext cx="6629400" cy="361637"/>
          </a:xfrm>
          <a:prstGeom prst="rect">
            <a:avLst/>
          </a:prstGeom>
          <a:noFill/>
          <a:ln>
            <a:noFill/>
          </a:ln>
        </p:spPr>
        <p:txBody>
          <a:bodyPr lIns="91425" tIns="45700" rIns="91425" bIns="45700" anchor="ctr" anchorCtr="0">
            <a:noAutofit/>
          </a:bodyPr>
          <a:lstStyle/>
          <a:p>
            <a:pPr marL="0" marR="0" lvl="0" indent="0" algn="l" rtl="0">
              <a:lnSpc>
                <a:spcPct val="85000"/>
              </a:lnSpc>
              <a:spcBef>
                <a:spcPts val="0"/>
              </a:spcBef>
              <a:spcAft>
                <a:spcPts val="0"/>
              </a:spcAft>
              <a:buSzPct val="25000"/>
              <a:buNone/>
            </a:pPr>
            <a:r>
              <a:rPr lang="en-US" sz="2000" b="0" i="0" u="none" strike="noStrike" cap="none" baseline="0" dirty="0" smtClean="0">
                <a:solidFill>
                  <a:srgbClr val="747679"/>
                </a:solidFill>
                <a:latin typeface="Calibri"/>
                <a:ea typeface="Calibri"/>
                <a:cs typeface="Calibri"/>
                <a:sym typeface="Calibri"/>
              </a:rPr>
              <a:t>Value Prop, Problem and Solution</a:t>
            </a:r>
          </a:p>
        </p:txBody>
      </p:sp>
      <p:sp>
        <p:nvSpPr>
          <p:cNvPr id="212" name="Shape 212"/>
          <p:cNvSpPr/>
          <p:nvPr/>
        </p:nvSpPr>
        <p:spPr>
          <a:xfrm>
            <a:off x="990600" y="1524754"/>
            <a:ext cx="533399" cy="533399"/>
          </a:xfrm>
          <a:prstGeom prst="ellipse">
            <a:avLst/>
          </a:prstGeom>
          <a:solidFill>
            <a:srgbClr val="00B9F2"/>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2800" b="1" i="0" u="none" strike="noStrike" cap="none" baseline="0">
                <a:solidFill>
                  <a:srgbClr val="FFFFFF"/>
                </a:solidFill>
                <a:latin typeface="Calibri"/>
                <a:ea typeface="Calibri"/>
                <a:cs typeface="Calibri"/>
                <a:sym typeface="Calibri"/>
              </a:rPr>
              <a:t>2</a:t>
            </a:r>
          </a:p>
        </p:txBody>
      </p:sp>
    </p:spTree>
    <p:extLst>
      <p:ext uri="{BB962C8B-B14F-4D97-AF65-F5344CB8AC3E}">
        <p14:creationId xmlns:p14="http://schemas.microsoft.com/office/powerpoint/2010/main" val="382731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Shape 462"/>
          <p:cNvSpPr txBox="1">
            <a:spLocks noGrp="1"/>
          </p:cNvSpPr>
          <p:nvPr>
            <p:ph type="body" idx="1"/>
          </p:nvPr>
        </p:nvSpPr>
        <p:spPr>
          <a:xfrm>
            <a:off x="952500" y="1186961"/>
            <a:ext cx="7239000" cy="2774342"/>
          </a:xfrm>
          <a:prstGeom prst="rect">
            <a:avLst/>
          </a:prstGeom>
          <a:noFill/>
          <a:ln>
            <a:noFill/>
          </a:ln>
        </p:spPr>
        <p:txBody>
          <a:bodyPr lIns="91425" tIns="45700" rIns="91425" bIns="45700" anchor="ctr" anchorCtr="1">
            <a:noAutofit/>
          </a:bodyPr>
          <a:lstStyle/>
          <a:p>
            <a:pPr>
              <a:buSzPct val="25000"/>
            </a:pPr>
            <a:r>
              <a:rPr lang="en-US" dirty="0" smtClean="0"/>
              <a:t>EFANGELIST enables listeners to </a:t>
            </a:r>
            <a:r>
              <a:rPr lang="en-US" dirty="0" smtClean="0">
                <a:solidFill>
                  <a:srgbClr val="00B0F0"/>
                </a:solidFill>
              </a:rPr>
              <a:t>be the ultimate fan</a:t>
            </a:r>
            <a:r>
              <a:rPr lang="is-IS" dirty="0" smtClean="0"/>
              <a:t>…</a:t>
            </a:r>
          </a:p>
          <a:p>
            <a:pPr>
              <a:buSzPct val="25000"/>
            </a:pPr>
            <a:endParaRPr lang="is-IS" dirty="0" smtClean="0"/>
          </a:p>
          <a:p>
            <a:pPr>
              <a:buSzPct val="25000"/>
            </a:pPr>
            <a:r>
              <a:rPr lang="is-IS" dirty="0" smtClean="0"/>
              <a:t>and </a:t>
            </a:r>
            <a:r>
              <a:rPr lang="en-US" dirty="0"/>
              <a:t>artists to </a:t>
            </a:r>
            <a:r>
              <a:rPr lang="en-US" dirty="0">
                <a:solidFill>
                  <a:srgbClr val="00B0F0"/>
                </a:solidFill>
              </a:rPr>
              <a:t>cultivate </a:t>
            </a:r>
            <a:r>
              <a:rPr lang="en-US" i="1" dirty="0" err="1">
                <a:solidFill>
                  <a:srgbClr val="00B0F0"/>
                </a:solidFill>
              </a:rPr>
              <a:t>superfans</a:t>
            </a:r>
            <a:r>
              <a:rPr lang="en-US" dirty="0">
                <a:solidFill>
                  <a:srgbClr val="00B0F0"/>
                </a:solidFill>
              </a:rPr>
              <a:t> while remaining focused on creating music</a:t>
            </a:r>
          </a:p>
          <a:p>
            <a:pPr marL="0" marR="0" lvl="0" indent="0" algn="ctr" rtl="0">
              <a:lnSpc>
                <a:spcPct val="90000"/>
              </a:lnSpc>
              <a:spcBef>
                <a:spcPts val="0"/>
              </a:spcBef>
              <a:spcAft>
                <a:spcPts val="0"/>
              </a:spcAft>
              <a:buClr>
                <a:schemeClr val="accent1"/>
              </a:buClr>
              <a:buSzPct val="25000"/>
              <a:buFont typeface="Arial"/>
              <a:buNone/>
            </a:pPr>
            <a:endParaRPr lang="en-US" sz="4000" b="0" i="0" u="none" strike="noStrike" cap="none" baseline="0" dirty="0">
              <a:solidFill>
                <a:srgbClr val="00B0F0"/>
              </a:solidFill>
              <a:sym typeface="Calibri"/>
            </a:endParaRPr>
          </a:p>
        </p:txBody>
      </p:sp>
    </p:spTree>
    <p:extLst>
      <p:ext uri="{BB962C8B-B14F-4D97-AF65-F5344CB8AC3E}">
        <p14:creationId xmlns:p14="http://schemas.microsoft.com/office/powerpoint/2010/main" val="657262868"/>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1" name="Shape 291"/>
          <p:cNvSpPr txBox="1">
            <a:spLocks noGrp="1"/>
          </p:cNvSpPr>
          <p:nvPr>
            <p:ph type="body" idx="1"/>
          </p:nvPr>
        </p:nvSpPr>
        <p:spPr>
          <a:xfrm>
            <a:off x="855133" y="617718"/>
            <a:ext cx="3674534" cy="3795600"/>
          </a:xfrm>
          <a:prstGeom prst="rect">
            <a:avLst/>
          </a:prstGeom>
          <a:noFill/>
          <a:ln>
            <a:noFill/>
          </a:ln>
        </p:spPr>
        <p:txBody>
          <a:bodyPr lIns="91425" tIns="45700" rIns="91425" bIns="45700" anchor="t" anchorCtr="0">
            <a:noAutofit/>
          </a:bodyPr>
          <a:lstStyle/>
          <a:p>
            <a:pPr marL="0" indent="0">
              <a:spcBef>
                <a:spcPts val="0"/>
              </a:spcBef>
              <a:buNone/>
            </a:pPr>
            <a:r>
              <a:rPr lang="en-US" sz="2800" b="1" dirty="0" smtClean="0">
                <a:solidFill>
                  <a:schemeClr val="lt2"/>
                </a:solidFill>
              </a:rPr>
              <a:t>Problem</a:t>
            </a:r>
            <a:r>
              <a:rPr lang="en-US" sz="2800" dirty="0" smtClean="0">
                <a:solidFill>
                  <a:schemeClr val="lt2"/>
                </a:solidFill>
              </a:rPr>
              <a:t>: </a:t>
            </a:r>
          </a:p>
          <a:p>
            <a:pPr marL="0" indent="0">
              <a:spcBef>
                <a:spcPts val="0"/>
              </a:spcBef>
              <a:buNone/>
            </a:pPr>
            <a:r>
              <a:rPr lang="en-US" sz="2800" i="1" dirty="0" smtClean="0">
                <a:solidFill>
                  <a:srgbClr val="00B9F2"/>
                </a:solidFill>
              </a:rPr>
              <a:t>New artists must build online buzz without investing much</a:t>
            </a:r>
          </a:p>
          <a:p>
            <a:pPr marL="0" indent="0">
              <a:spcBef>
                <a:spcPts val="0"/>
              </a:spcBef>
              <a:buNone/>
            </a:pPr>
            <a:endParaRPr sz="2800" dirty="0">
              <a:solidFill>
                <a:schemeClr val="lt2"/>
              </a:solidFill>
            </a:endParaRPr>
          </a:p>
          <a:p>
            <a:pPr>
              <a:spcBef>
                <a:spcPts val="0"/>
              </a:spcBef>
              <a:buSzPct val="100000"/>
              <a:buFont typeface="Wingdings" charset="2"/>
              <a:buChar char="§"/>
            </a:pPr>
            <a:r>
              <a:rPr lang="en-US" sz="2800" dirty="0" smtClean="0">
                <a:solidFill>
                  <a:schemeClr val="lt2"/>
                </a:solidFill>
              </a:rPr>
              <a:t> Time</a:t>
            </a:r>
          </a:p>
          <a:p>
            <a:pPr>
              <a:spcBef>
                <a:spcPts val="0"/>
              </a:spcBef>
              <a:buSzPct val="100000"/>
              <a:buFont typeface="Wingdings" charset="2"/>
              <a:buChar char="§"/>
            </a:pPr>
            <a:r>
              <a:rPr lang="en-US" sz="2800" dirty="0">
                <a:solidFill>
                  <a:schemeClr val="lt2"/>
                </a:solidFill>
              </a:rPr>
              <a:t> </a:t>
            </a:r>
            <a:r>
              <a:rPr lang="en-US" sz="2800" dirty="0" smtClean="0">
                <a:solidFill>
                  <a:schemeClr val="lt2"/>
                </a:solidFill>
              </a:rPr>
              <a:t>Capital</a:t>
            </a:r>
          </a:p>
          <a:p>
            <a:pPr>
              <a:spcBef>
                <a:spcPts val="0"/>
              </a:spcBef>
              <a:buSzPct val="100000"/>
              <a:buFont typeface="Wingdings" charset="2"/>
              <a:buChar char="§"/>
            </a:pPr>
            <a:r>
              <a:rPr lang="en-US" sz="2800" dirty="0">
                <a:solidFill>
                  <a:schemeClr val="lt2"/>
                </a:solidFill>
              </a:rPr>
              <a:t> </a:t>
            </a:r>
            <a:r>
              <a:rPr lang="en-US" sz="2800" dirty="0" smtClean="0">
                <a:solidFill>
                  <a:schemeClr val="lt2"/>
                </a:solidFill>
              </a:rPr>
              <a:t>Technical Expertise</a:t>
            </a:r>
          </a:p>
          <a:p>
            <a:pPr>
              <a:spcBef>
                <a:spcPts val="0"/>
              </a:spcBef>
              <a:buSzPct val="100000"/>
            </a:pPr>
            <a:endParaRPr lang="en-US" dirty="0">
              <a:solidFill>
                <a:schemeClr val="lt2"/>
              </a:solidFill>
            </a:endParaRPr>
          </a:p>
          <a:p>
            <a:pPr>
              <a:spcBef>
                <a:spcPts val="0"/>
              </a:spcBef>
              <a:buSzPct val="100000"/>
            </a:pPr>
            <a:endParaRPr lang="en-US" dirty="0" smtClean="0">
              <a:solidFill>
                <a:schemeClr val="lt2"/>
              </a:solidFill>
            </a:endParaRPr>
          </a:p>
          <a:p>
            <a:pPr>
              <a:spcBef>
                <a:spcPts val="0"/>
              </a:spcBef>
              <a:buSzPct val="100000"/>
            </a:pPr>
            <a:endParaRPr lang="en-US" dirty="0">
              <a:solidFill>
                <a:schemeClr val="lt2"/>
              </a:solidFill>
            </a:endParaRPr>
          </a:p>
          <a:p>
            <a:pPr>
              <a:spcBef>
                <a:spcPts val="0"/>
              </a:spcBef>
              <a:buSzPct val="100000"/>
            </a:pPr>
            <a:endParaRPr lang="en-US" dirty="0" smtClean="0">
              <a:solidFill>
                <a:schemeClr val="lt2"/>
              </a:solidFill>
            </a:endParaRPr>
          </a:p>
          <a:p>
            <a:pPr>
              <a:spcBef>
                <a:spcPts val="0"/>
              </a:spcBef>
              <a:buSzPct val="100000"/>
            </a:pPr>
            <a:endParaRPr lang="en-US" dirty="0" smtClean="0">
              <a:solidFill>
                <a:schemeClr val="lt2"/>
              </a:solidFill>
            </a:endParaRPr>
          </a:p>
          <a:p>
            <a:pPr>
              <a:spcBef>
                <a:spcPts val="0"/>
              </a:spcBef>
              <a:buSzPct val="100000"/>
            </a:pPr>
            <a:endParaRPr lang="en-US" dirty="0">
              <a:solidFill>
                <a:schemeClr val="lt2"/>
              </a:solidFill>
            </a:endParaRPr>
          </a:p>
          <a:p>
            <a:pPr marL="127000" indent="0">
              <a:spcBef>
                <a:spcPts val="0"/>
              </a:spcBef>
              <a:buSzPct val="100000"/>
              <a:buNone/>
            </a:pPr>
            <a:endParaRPr lang="en-US" dirty="0">
              <a:solidFill>
                <a:schemeClr val="lt2"/>
              </a:solidFill>
            </a:endParaRPr>
          </a:p>
        </p:txBody>
      </p:sp>
      <p:sp>
        <p:nvSpPr>
          <p:cNvPr id="5" name="Shape 291"/>
          <p:cNvSpPr txBox="1">
            <a:spLocks/>
          </p:cNvSpPr>
          <p:nvPr/>
        </p:nvSpPr>
        <p:spPr>
          <a:xfrm>
            <a:off x="4893733" y="617716"/>
            <a:ext cx="3759201" cy="4182883"/>
          </a:xfrm>
          <a:prstGeom prst="rect">
            <a:avLst/>
          </a:prstGeom>
          <a:noFill/>
          <a:ln>
            <a:noFill/>
          </a:ln>
        </p:spPr>
        <p:txBody>
          <a:bodyPr lIns="91425" tIns="45700" rIns="91425" bIns="45700" anchor="t" anchorCtr="0">
            <a:noAutofit/>
          </a:bodyPr>
          <a:lstStyle>
            <a:defPPr marR="0" algn="l" rtl="0">
              <a:lnSpc>
                <a:spcPct val="100000"/>
              </a:lnSpc>
              <a:spcBef>
                <a:spcPts val="0"/>
              </a:spcBef>
              <a:spcAft>
                <a:spcPts val="0"/>
              </a:spcAft>
            </a:defPPr>
            <a:lvl1pPr marL="228600" marR="0" indent="-101600" algn="l" rtl="0">
              <a:lnSpc>
                <a:spcPct val="90000"/>
              </a:lnSpc>
              <a:spcBef>
                <a:spcPts val="1200"/>
              </a:spcBef>
              <a:spcAft>
                <a:spcPts val="0"/>
              </a:spcAft>
              <a:buClr>
                <a:schemeClr val="accent1"/>
              </a:buClr>
              <a:buFont typeface="Arial"/>
              <a:buChar char="•"/>
              <a:defRPr sz="2000" b="0" i="0" u="none" strike="noStrike" cap="none" baseline="0">
                <a:solidFill>
                  <a:schemeClr val="accent3"/>
                </a:solidFill>
                <a:latin typeface="Calibri"/>
                <a:ea typeface="Calibri"/>
                <a:cs typeface="Calibri"/>
                <a:sym typeface="Calibri"/>
                <a:rtl val="0"/>
              </a:defRPr>
            </a:lvl1pPr>
            <a:lvl2pPr marL="630238" marR="0" indent="-71437" algn="l" rtl="0">
              <a:lnSpc>
                <a:spcPct val="90000"/>
              </a:lnSpc>
              <a:spcBef>
                <a:spcPts val="600"/>
              </a:spcBef>
              <a:spcAft>
                <a:spcPts val="0"/>
              </a:spcAft>
              <a:buClr>
                <a:schemeClr val="accent1"/>
              </a:buClr>
              <a:buFont typeface="Calibri"/>
              <a:buChar char="‒"/>
              <a:defRPr sz="1600" b="0" i="0" u="none" strike="noStrike" cap="none" baseline="0">
                <a:solidFill>
                  <a:schemeClr val="accent3"/>
                </a:solidFill>
                <a:latin typeface="Calibri"/>
                <a:ea typeface="Calibri"/>
                <a:cs typeface="Calibri"/>
                <a:sym typeface="Calibri"/>
                <a:rtl val="0"/>
              </a:defRPr>
            </a:lvl2pPr>
            <a:lvl3pPr marL="1087438" marR="0" indent="-84137" algn="l" rtl="0">
              <a:lnSpc>
                <a:spcPct val="90000"/>
              </a:lnSpc>
              <a:spcBef>
                <a:spcPts val="600"/>
              </a:spcBef>
              <a:spcAft>
                <a:spcPts val="0"/>
              </a:spcAft>
              <a:buClr>
                <a:schemeClr val="accent1"/>
              </a:buClr>
              <a:buFont typeface="Calibri"/>
              <a:buChar char="‒"/>
              <a:defRPr sz="1400" b="0" i="0" u="none" strike="noStrike" cap="none" baseline="0">
                <a:solidFill>
                  <a:schemeClr val="accent3"/>
                </a:solidFill>
                <a:latin typeface="Calibri"/>
                <a:ea typeface="Calibri"/>
                <a:cs typeface="Calibri"/>
                <a:sym typeface="Calibri"/>
                <a:rtl val="0"/>
              </a:defRPr>
            </a:lvl3pPr>
            <a:lvl4pPr marL="1544638" marR="0" indent="-96837" algn="l" rtl="0">
              <a:lnSpc>
                <a:spcPct val="90000"/>
              </a:lnSpc>
              <a:spcBef>
                <a:spcPts val="600"/>
              </a:spcBef>
              <a:spcAft>
                <a:spcPts val="0"/>
              </a:spcAft>
              <a:buClr>
                <a:schemeClr val="accent1"/>
              </a:buClr>
              <a:buFont typeface="Calibri"/>
              <a:buChar char="‒"/>
              <a:defRPr sz="1200" b="0" i="0" u="none" strike="noStrike" cap="none" baseline="0">
                <a:solidFill>
                  <a:schemeClr val="accent3"/>
                </a:solidFill>
                <a:latin typeface="Calibri"/>
                <a:ea typeface="Calibri"/>
                <a:cs typeface="Calibri"/>
                <a:sym typeface="Calibri"/>
                <a:rtl val="0"/>
              </a:defRPr>
            </a:lvl4pPr>
            <a:lvl5pPr marL="2057400" marR="0" indent="-101600" algn="l" rtl="0">
              <a:lnSpc>
                <a:spcPct val="100000"/>
              </a:lnSpc>
              <a:spcBef>
                <a:spcPts val="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rtl val="0"/>
              </a:defRPr>
            </a:lvl5pPr>
            <a:lvl6pPr marL="2514600" marR="0" indent="-101600" algn="l" rtl="0">
              <a:lnSpc>
                <a:spcPct val="100000"/>
              </a:lnSpc>
              <a:spcBef>
                <a:spcPts val="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rtl val="0"/>
              </a:defRPr>
            </a:lvl6pPr>
            <a:lvl7pPr marL="2971800" marR="0" indent="-101600" algn="l" rtl="0">
              <a:lnSpc>
                <a:spcPct val="100000"/>
              </a:lnSpc>
              <a:spcBef>
                <a:spcPts val="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rtl val="0"/>
              </a:defRPr>
            </a:lvl7pPr>
            <a:lvl8pPr marL="3429000" marR="0" indent="-101600" algn="l" rtl="0">
              <a:lnSpc>
                <a:spcPct val="100000"/>
              </a:lnSpc>
              <a:spcBef>
                <a:spcPts val="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rtl val="0"/>
              </a:defRPr>
            </a:lvl8pPr>
            <a:lvl9pPr marL="3886200" marR="0" indent="-101600" algn="l" rtl="0">
              <a:lnSpc>
                <a:spcPct val="100000"/>
              </a:lnSpc>
              <a:spcBef>
                <a:spcPts val="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rtl val="0"/>
              </a:defRPr>
            </a:lvl9pPr>
          </a:lstStyle>
          <a:p>
            <a:pPr marL="0" indent="0">
              <a:spcBef>
                <a:spcPts val="0"/>
              </a:spcBef>
              <a:buNone/>
            </a:pPr>
            <a:r>
              <a:rPr lang="en-US" sz="2800" b="1" dirty="0" smtClean="0">
                <a:solidFill>
                  <a:schemeClr val="lt2"/>
                </a:solidFill>
              </a:rPr>
              <a:t>Solution</a:t>
            </a:r>
            <a:r>
              <a:rPr lang="en-US" sz="2800" dirty="0">
                <a:solidFill>
                  <a:schemeClr val="lt2"/>
                </a:solidFill>
              </a:rPr>
              <a:t>: </a:t>
            </a:r>
            <a:endParaRPr lang="en-US" sz="2800" dirty="0" smtClean="0">
              <a:solidFill>
                <a:schemeClr val="lt2"/>
              </a:solidFill>
            </a:endParaRPr>
          </a:p>
          <a:p>
            <a:pPr marL="0" indent="0">
              <a:spcBef>
                <a:spcPts val="0"/>
              </a:spcBef>
              <a:buNone/>
            </a:pPr>
            <a:r>
              <a:rPr lang="en-US" sz="2800" i="1" dirty="0" smtClean="0">
                <a:solidFill>
                  <a:srgbClr val="00B9F2"/>
                </a:solidFill>
              </a:rPr>
              <a:t>Customizable template for branded app with</a:t>
            </a:r>
            <a:endParaRPr lang="en-US" sz="2800" i="1" dirty="0">
              <a:solidFill>
                <a:srgbClr val="00B9F2"/>
              </a:solidFill>
            </a:endParaRPr>
          </a:p>
          <a:p>
            <a:pPr marL="127000" indent="0">
              <a:spcBef>
                <a:spcPts val="0"/>
              </a:spcBef>
              <a:buSzPct val="100000"/>
              <a:buNone/>
            </a:pPr>
            <a:endParaRPr lang="en-US" sz="2800" dirty="0">
              <a:solidFill>
                <a:schemeClr val="lt2"/>
              </a:solidFill>
            </a:endParaRPr>
          </a:p>
          <a:p>
            <a:pPr>
              <a:spcBef>
                <a:spcPts val="0"/>
              </a:spcBef>
              <a:buSzPct val="100000"/>
              <a:buFont typeface="Wingdings" charset="2"/>
              <a:buChar char="§"/>
            </a:pPr>
            <a:r>
              <a:rPr lang="en-US" sz="2800" dirty="0">
                <a:solidFill>
                  <a:schemeClr val="lt2"/>
                </a:solidFill>
              </a:rPr>
              <a:t> </a:t>
            </a:r>
            <a:r>
              <a:rPr lang="en-US" sz="2800" dirty="0" smtClean="0">
                <a:solidFill>
                  <a:schemeClr val="lt2"/>
                </a:solidFill>
              </a:rPr>
              <a:t>Access exclusive content</a:t>
            </a:r>
            <a:endParaRPr lang="en-US" sz="2800" dirty="0" smtClean="0">
              <a:solidFill>
                <a:schemeClr val="accent1"/>
              </a:solidFill>
            </a:endParaRPr>
          </a:p>
          <a:p>
            <a:pPr>
              <a:spcBef>
                <a:spcPts val="0"/>
              </a:spcBef>
              <a:buSzPct val="100000"/>
              <a:buFont typeface="Wingdings" charset="2"/>
              <a:buChar char="§"/>
            </a:pPr>
            <a:r>
              <a:rPr lang="en-US" sz="2800" dirty="0">
                <a:solidFill>
                  <a:schemeClr val="lt2"/>
                </a:solidFill>
              </a:rPr>
              <a:t> J</a:t>
            </a:r>
            <a:r>
              <a:rPr lang="en-US" sz="2800" dirty="0" smtClean="0">
                <a:solidFill>
                  <a:schemeClr val="lt2"/>
                </a:solidFill>
              </a:rPr>
              <a:t>oin a community of fans</a:t>
            </a:r>
          </a:p>
          <a:p>
            <a:pPr>
              <a:spcBef>
                <a:spcPts val="0"/>
              </a:spcBef>
              <a:buSzPct val="100000"/>
              <a:buFont typeface="Wingdings" charset="2"/>
              <a:buChar char="§"/>
            </a:pPr>
            <a:r>
              <a:rPr lang="en-US" sz="2800" dirty="0">
                <a:solidFill>
                  <a:schemeClr val="lt2"/>
                </a:solidFill>
              </a:rPr>
              <a:t> </a:t>
            </a:r>
            <a:r>
              <a:rPr lang="en-US" sz="2800" dirty="0" smtClean="0">
                <a:solidFill>
                  <a:schemeClr val="lt2"/>
                </a:solidFill>
              </a:rPr>
              <a:t>Build intimate relationship with artist </a:t>
            </a:r>
          </a:p>
        </p:txBody>
      </p:sp>
    </p:spTree>
    <p:extLst>
      <p:ext uri="{BB962C8B-B14F-4D97-AF65-F5344CB8AC3E}">
        <p14:creationId xmlns:p14="http://schemas.microsoft.com/office/powerpoint/2010/main" val="2713676492"/>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3" name="Shape 203"/>
          <p:cNvSpPr txBox="1">
            <a:spLocks noGrp="1"/>
          </p:cNvSpPr>
          <p:nvPr>
            <p:ph type="title"/>
          </p:nvPr>
        </p:nvSpPr>
        <p:spPr>
          <a:xfrm>
            <a:off x="343932" y="-79871"/>
            <a:ext cx="7961867" cy="724570"/>
          </a:xfrm>
          <a:prstGeom prst="rect">
            <a:avLst/>
          </a:prstGeom>
          <a:noFill/>
          <a:ln>
            <a:noFill/>
          </a:ln>
        </p:spPr>
        <p:txBody>
          <a:bodyPr lIns="91425" tIns="45700" rIns="91425" bIns="45700" anchor="b" anchorCtr="0">
            <a:noAutofit/>
          </a:bodyPr>
          <a:lstStyle/>
          <a:p>
            <a:pPr marL="0" marR="0" lvl="0" indent="0" algn="l" rtl="0">
              <a:lnSpc>
                <a:spcPct val="85000"/>
              </a:lnSpc>
              <a:spcBef>
                <a:spcPts val="0"/>
              </a:spcBef>
              <a:spcAft>
                <a:spcPts val="0"/>
              </a:spcAft>
              <a:buSzPct val="25000"/>
              <a:buNone/>
            </a:pPr>
            <a:r>
              <a:rPr lang="en-US" sz="2400" b="0" i="0" u="none" strike="noStrike" cap="none" baseline="0" dirty="0">
                <a:solidFill>
                  <a:srgbClr val="3A3B3C"/>
                </a:solidFill>
                <a:latin typeface="Calibri"/>
                <a:ea typeface="Calibri"/>
                <a:cs typeface="Calibri"/>
                <a:sym typeface="Calibri"/>
              </a:rPr>
              <a:t>Agenda</a:t>
            </a:r>
          </a:p>
        </p:txBody>
      </p:sp>
      <p:sp>
        <p:nvSpPr>
          <p:cNvPr id="208" name="Shape 208"/>
          <p:cNvSpPr/>
          <p:nvPr/>
        </p:nvSpPr>
        <p:spPr>
          <a:xfrm>
            <a:off x="990600" y="2229604"/>
            <a:ext cx="533399" cy="533399"/>
          </a:xfrm>
          <a:prstGeom prst="ellipse">
            <a:avLst/>
          </a:prstGeom>
          <a:solidFill>
            <a:srgbClr val="00B9F2"/>
          </a:solidFill>
          <a:ln>
            <a:noFill/>
          </a:ln>
        </p:spPr>
        <p:txBody>
          <a:bodyPr lIns="91425" tIns="45700" rIns="91425" bIns="45700" anchor="ctr" anchorCtr="0">
            <a:noAutofit/>
          </a:bodyPr>
          <a:lstStyle/>
          <a:p>
            <a:pPr marL="0" marR="0" lvl="0" indent="0" algn="ctr" rtl="0">
              <a:lnSpc>
                <a:spcPct val="90000"/>
              </a:lnSpc>
              <a:spcBef>
                <a:spcPts val="0"/>
              </a:spcBef>
              <a:spcAft>
                <a:spcPts val="0"/>
              </a:spcAft>
              <a:buSzPct val="25000"/>
              <a:buNone/>
            </a:pPr>
            <a:r>
              <a:rPr lang="en-US" sz="2800" b="1" i="0" u="none" strike="noStrike" cap="none" baseline="0" dirty="0">
                <a:solidFill>
                  <a:srgbClr val="FFFFFF"/>
                </a:solidFill>
                <a:latin typeface="Calibri"/>
                <a:ea typeface="Calibri"/>
                <a:cs typeface="Calibri"/>
                <a:sym typeface="Calibri"/>
              </a:rPr>
              <a:t>3</a:t>
            </a:r>
          </a:p>
        </p:txBody>
      </p:sp>
      <p:sp>
        <p:nvSpPr>
          <p:cNvPr id="209" name="Shape 209"/>
          <p:cNvSpPr/>
          <p:nvPr/>
        </p:nvSpPr>
        <p:spPr>
          <a:xfrm>
            <a:off x="990600" y="2934453"/>
            <a:ext cx="533399" cy="533399"/>
          </a:xfrm>
          <a:prstGeom prst="ellipse">
            <a:avLst/>
          </a:prstGeom>
          <a:solidFill>
            <a:srgbClr val="E2E2E4"/>
          </a:solidFill>
          <a:ln>
            <a:noFill/>
          </a:ln>
        </p:spPr>
        <p:txBody>
          <a:bodyPr lIns="91425" tIns="45700" rIns="91425" bIns="45700" anchor="ctr" anchorCtr="0">
            <a:noAutofit/>
          </a:bodyPr>
          <a:lstStyle/>
          <a:p>
            <a:pPr marL="0" marR="0" lvl="0" indent="0" algn="ctr" rtl="0">
              <a:lnSpc>
                <a:spcPct val="90000"/>
              </a:lnSpc>
              <a:spcBef>
                <a:spcPts val="0"/>
              </a:spcBef>
              <a:spcAft>
                <a:spcPts val="0"/>
              </a:spcAft>
              <a:buSzPct val="25000"/>
              <a:buNone/>
            </a:pPr>
            <a:r>
              <a:rPr lang="en-US" sz="2800" b="1" i="0" u="none" strike="noStrike" cap="none" baseline="0">
                <a:solidFill>
                  <a:srgbClr val="FFFFFF"/>
                </a:solidFill>
                <a:latin typeface="Calibri"/>
                <a:ea typeface="Calibri"/>
                <a:cs typeface="Calibri"/>
                <a:sym typeface="Calibri"/>
              </a:rPr>
              <a:t>4</a:t>
            </a:r>
          </a:p>
        </p:txBody>
      </p:sp>
      <p:sp>
        <p:nvSpPr>
          <p:cNvPr id="210" name="Shape 210"/>
          <p:cNvSpPr/>
          <p:nvPr/>
        </p:nvSpPr>
        <p:spPr>
          <a:xfrm>
            <a:off x="990600" y="3639303"/>
            <a:ext cx="533399" cy="533399"/>
          </a:xfrm>
          <a:prstGeom prst="ellipse">
            <a:avLst/>
          </a:prstGeom>
          <a:solidFill>
            <a:srgbClr val="E2E2E4"/>
          </a:solidFill>
          <a:ln>
            <a:noFill/>
          </a:ln>
        </p:spPr>
        <p:txBody>
          <a:bodyPr lIns="91425" tIns="45700" rIns="91425" bIns="45700" anchor="ctr" anchorCtr="0">
            <a:noAutofit/>
          </a:bodyPr>
          <a:lstStyle/>
          <a:p>
            <a:pPr marL="0" marR="0" lvl="0" indent="0" algn="ctr" rtl="0">
              <a:lnSpc>
                <a:spcPct val="90000"/>
              </a:lnSpc>
              <a:spcBef>
                <a:spcPts val="0"/>
              </a:spcBef>
              <a:spcAft>
                <a:spcPts val="0"/>
              </a:spcAft>
              <a:buSzPct val="25000"/>
              <a:buNone/>
            </a:pPr>
            <a:r>
              <a:rPr lang="en-US" sz="2800" b="1" i="0" u="none" strike="noStrike" cap="none" baseline="0">
                <a:solidFill>
                  <a:srgbClr val="FFFFFF"/>
                </a:solidFill>
                <a:latin typeface="Calibri"/>
                <a:ea typeface="Calibri"/>
                <a:cs typeface="Calibri"/>
                <a:sym typeface="Calibri"/>
              </a:rPr>
              <a:t>5</a:t>
            </a:r>
          </a:p>
        </p:txBody>
      </p:sp>
      <p:sp>
        <p:nvSpPr>
          <p:cNvPr id="211" name="Shape 211"/>
          <p:cNvSpPr txBox="1"/>
          <p:nvPr/>
        </p:nvSpPr>
        <p:spPr>
          <a:xfrm>
            <a:off x="1676400" y="1628712"/>
            <a:ext cx="6629400" cy="361637"/>
          </a:xfrm>
          <a:prstGeom prst="rect">
            <a:avLst/>
          </a:prstGeom>
          <a:noFill/>
          <a:ln>
            <a:noFill/>
          </a:ln>
        </p:spPr>
        <p:txBody>
          <a:bodyPr lIns="91425" tIns="45700" rIns="91425" bIns="45700" anchor="ctr" anchorCtr="0">
            <a:noAutofit/>
          </a:bodyPr>
          <a:lstStyle/>
          <a:p>
            <a:pPr lvl="0">
              <a:lnSpc>
                <a:spcPct val="85000"/>
              </a:lnSpc>
              <a:buSzPct val="25000"/>
            </a:pPr>
            <a:r>
              <a:rPr lang="en-US" sz="2000" dirty="0">
                <a:solidFill>
                  <a:srgbClr val="C6C8C9"/>
                </a:solidFill>
                <a:latin typeface="Calibri"/>
                <a:ea typeface="Calibri"/>
                <a:cs typeface="Calibri"/>
                <a:sym typeface="Calibri"/>
              </a:rPr>
              <a:t>Value Prop, Problem, and Solution</a:t>
            </a:r>
          </a:p>
        </p:txBody>
      </p:sp>
      <p:sp>
        <p:nvSpPr>
          <p:cNvPr id="212" name="Shape 212"/>
          <p:cNvSpPr/>
          <p:nvPr/>
        </p:nvSpPr>
        <p:spPr>
          <a:xfrm>
            <a:off x="990600" y="1524754"/>
            <a:ext cx="533399" cy="533399"/>
          </a:xfrm>
          <a:prstGeom prst="ellipse">
            <a:avLst/>
          </a:prstGeom>
          <a:solidFill>
            <a:srgbClr val="E2E2E4"/>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2800" b="1" i="0" u="none" strike="noStrike" cap="none" baseline="0">
                <a:solidFill>
                  <a:srgbClr val="FFFFFF"/>
                </a:solidFill>
                <a:latin typeface="Calibri"/>
                <a:ea typeface="Calibri"/>
                <a:cs typeface="Calibri"/>
                <a:sym typeface="Calibri"/>
              </a:rPr>
              <a:t>2</a:t>
            </a:r>
          </a:p>
        </p:txBody>
      </p:sp>
      <p:sp>
        <p:nvSpPr>
          <p:cNvPr id="15" name="Shape 202"/>
          <p:cNvSpPr txBox="1"/>
          <p:nvPr/>
        </p:nvSpPr>
        <p:spPr>
          <a:xfrm>
            <a:off x="1676400" y="926931"/>
            <a:ext cx="6629400" cy="361637"/>
          </a:xfrm>
          <a:prstGeom prst="rect">
            <a:avLst/>
          </a:prstGeom>
          <a:noFill/>
          <a:ln>
            <a:noFill/>
          </a:ln>
        </p:spPr>
        <p:txBody>
          <a:bodyPr lIns="91425" tIns="45700" rIns="91425" bIns="45700" anchor="ctr" anchorCtr="0">
            <a:noAutofit/>
          </a:bodyPr>
          <a:lstStyle/>
          <a:p>
            <a:pPr marL="0" marR="0" lvl="0" indent="0" algn="l" rtl="0">
              <a:lnSpc>
                <a:spcPct val="85000"/>
              </a:lnSpc>
              <a:spcBef>
                <a:spcPts val="0"/>
              </a:spcBef>
              <a:spcAft>
                <a:spcPts val="0"/>
              </a:spcAft>
              <a:buSzPct val="25000"/>
              <a:buNone/>
            </a:pPr>
            <a:r>
              <a:rPr lang="en-US" sz="2000" b="0" i="0" u="none" strike="noStrike" cap="none" baseline="0" dirty="0">
                <a:solidFill>
                  <a:srgbClr val="C6C8C9"/>
                </a:solidFill>
                <a:latin typeface="Calibri"/>
                <a:ea typeface="Calibri"/>
                <a:cs typeface="Calibri"/>
                <a:sym typeface="Calibri"/>
              </a:rPr>
              <a:t>Introduction</a:t>
            </a:r>
          </a:p>
        </p:txBody>
      </p:sp>
      <p:sp>
        <p:nvSpPr>
          <p:cNvPr id="16" name="Shape 207"/>
          <p:cNvSpPr/>
          <p:nvPr/>
        </p:nvSpPr>
        <p:spPr>
          <a:xfrm>
            <a:off x="990600" y="819903"/>
            <a:ext cx="533399" cy="533399"/>
          </a:xfrm>
          <a:prstGeom prst="ellipse">
            <a:avLst/>
          </a:prstGeom>
          <a:solidFill>
            <a:srgbClr val="E2E2E4"/>
          </a:solidFill>
          <a:ln>
            <a:noFill/>
          </a:ln>
        </p:spPr>
        <p:txBody>
          <a:bodyPr lIns="91425" tIns="45700" rIns="91425" bIns="45700" anchor="ctr" anchorCtr="0">
            <a:noAutofit/>
          </a:bodyPr>
          <a:lstStyle/>
          <a:p>
            <a:pPr marL="0" marR="0" lvl="0" indent="0" algn="ctr" rtl="0">
              <a:lnSpc>
                <a:spcPct val="90000"/>
              </a:lnSpc>
              <a:spcBef>
                <a:spcPts val="0"/>
              </a:spcBef>
              <a:spcAft>
                <a:spcPts val="0"/>
              </a:spcAft>
              <a:buClr>
                <a:srgbClr val="FFFFFF"/>
              </a:buClr>
              <a:buSzPct val="25000"/>
              <a:buFont typeface="Calibri"/>
              <a:buNone/>
            </a:pPr>
            <a:r>
              <a:rPr lang="en-US" sz="2800" b="1" i="0" u="none" strike="noStrike" cap="none" baseline="0">
                <a:solidFill>
                  <a:srgbClr val="FFFFFF"/>
                </a:solidFill>
                <a:latin typeface="Calibri"/>
                <a:ea typeface="Calibri"/>
                <a:cs typeface="Calibri"/>
                <a:sym typeface="Calibri"/>
              </a:rPr>
              <a:t>1</a:t>
            </a:r>
          </a:p>
        </p:txBody>
      </p:sp>
      <p:sp>
        <p:nvSpPr>
          <p:cNvPr id="13" name="Shape 204"/>
          <p:cNvSpPr txBox="1"/>
          <p:nvPr/>
        </p:nvSpPr>
        <p:spPr>
          <a:xfrm>
            <a:off x="1676400" y="2320106"/>
            <a:ext cx="6629400" cy="361637"/>
          </a:xfrm>
          <a:prstGeom prst="rect">
            <a:avLst/>
          </a:prstGeom>
          <a:noFill/>
          <a:ln>
            <a:noFill/>
          </a:ln>
        </p:spPr>
        <p:txBody>
          <a:bodyPr lIns="91425" tIns="45700" rIns="91425" bIns="45700" anchor="ctr" anchorCtr="0">
            <a:noAutofit/>
          </a:bodyPr>
          <a:lstStyle/>
          <a:p>
            <a:pPr>
              <a:lnSpc>
                <a:spcPct val="85000"/>
              </a:lnSpc>
              <a:buSzPct val="25000"/>
            </a:pPr>
            <a:r>
              <a:rPr lang="en-US" sz="2000" dirty="0">
                <a:solidFill>
                  <a:srgbClr val="747679"/>
                </a:solidFill>
                <a:latin typeface="Calibri"/>
                <a:ea typeface="Calibri"/>
                <a:cs typeface="Calibri"/>
                <a:sym typeface="Calibri"/>
              </a:rPr>
              <a:t>Heuristic </a:t>
            </a:r>
            <a:r>
              <a:rPr lang="en-US" sz="2000" dirty="0" smtClean="0">
                <a:solidFill>
                  <a:srgbClr val="747679"/>
                </a:solidFill>
                <a:latin typeface="Calibri"/>
                <a:ea typeface="Calibri"/>
                <a:cs typeface="Calibri"/>
                <a:sym typeface="Calibri"/>
              </a:rPr>
              <a:t>Results / Revised Design</a:t>
            </a:r>
            <a:endParaRPr lang="en-US" sz="2000" dirty="0">
              <a:solidFill>
                <a:srgbClr val="747679"/>
              </a:solidFill>
              <a:latin typeface="Calibri"/>
              <a:ea typeface="Calibri"/>
              <a:cs typeface="Calibri"/>
              <a:sym typeface="Calibri"/>
            </a:endParaRPr>
          </a:p>
        </p:txBody>
      </p:sp>
      <p:sp>
        <p:nvSpPr>
          <p:cNvPr id="14" name="Shape 205"/>
          <p:cNvSpPr txBox="1"/>
          <p:nvPr/>
        </p:nvSpPr>
        <p:spPr>
          <a:xfrm>
            <a:off x="1676400" y="3020842"/>
            <a:ext cx="6629400" cy="361637"/>
          </a:xfrm>
          <a:prstGeom prst="rect">
            <a:avLst/>
          </a:prstGeom>
          <a:noFill/>
          <a:ln>
            <a:noFill/>
          </a:ln>
        </p:spPr>
        <p:txBody>
          <a:bodyPr lIns="91425" tIns="45700" rIns="91425" bIns="45700" anchor="ctr" anchorCtr="0">
            <a:noAutofit/>
          </a:bodyPr>
          <a:lstStyle/>
          <a:p>
            <a:pPr lvl="0">
              <a:lnSpc>
                <a:spcPct val="85000"/>
              </a:lnSpc>
              <a:buSzPct val="25000"/>
            </a:pPr>
            <a:r>
              <a:rPr lang="en-US" sz="2000" dirty="0">
                <a:solidFill>
                  <a:srgbClr val="C6C8C9"/>
                </a:solidFill>
                <a:latin typeface="Calibri"/>
                <a:ea typeface="Calibri"/>
                <a:cs typeface="Calibri"/>
                <a:sym typeface="Calibri"/>
              </a:rPr>
              <a:t>Current Status</a:t>
            </a:r>
          </a:p>
        </p:txBody>
      </p:sp>
      <p:sp>
        <p:nvSpPr>
          <p:cNvPr id="17" name="Shape 206"/>
          <p:cNvSpPr txBox="1"/>
          <p:nvPr/>
        </p:nvSpPr>
        <p:spPr>
          <a:xfrm>
            <a:off x="1676400" y="3721576"/>
            <a:ext cx="6629400" cy="361637"/>
          </a:xfrm>
          <a:prstGeom prst="rect">
            <a:avLst/>
          </a:prstGeom>
          <a:noFill/>
          <a:ln>
            <a:noFill/>
          </a:ln>
        </p:spPr>
        <p:txBody>
          <a:bodyPr lIns="91425" tIns="45700" rIns="91425" bIns="45700" anchor="ctr" anchorCtr="0">
            <a:noAutofit/>
          </a:bodyPr>
          <a:lstStyle/>
          <a:p>
            <a:pPr lvl="0">
              <a:lnSpc>
                <a:spcPct val="85000"/>
              </a:lnSpc>
              <a:buSzPct val="25000"/>
            </a:pPr>
            <a:r>
              <a:rPr lang="en-US" sz="2000" dirty="0">
                <a:solidFill>
                  <a:srgbClr val="C6C8C9"/>
                </a:solidFill>
                <a:latin typeface="Calibri"/>
                <a:ea typeface="Calibri"/>
                <a:cs typeface="Calibri"/>
                <a:sym typeface="Calibri"/>
              </a:rPr>
              <a:t>Live Demonstration</a:t>
            </a:r>
          </a:p>
        </p:txBody>
      </p:sp>
    </p:spTree>
    <p:extLst>
      <p:ext uri="{BB962C8B-B14F-4D97-AF65-F5344CB8AC3E}">
        <p14:creationId xmlns:p14="http://schemas.microsoft.com/office/powerpoint/2010/main" val="16792648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pic>
        <p:nvPicPr>
          <p:cNvPr id="6" name="Picture 5" descr="Screen Shot 2015-10-30 at 12.45.20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716" y="248166"/>
            <a:ext cx="2606747" cy="4650343"/>
          </a:xfrm>
          <a:prstGeom prst="rect">
            <a:avLst/>
          </a:prstGeom>
        </p:spPr>
      </p:pic>
      <p:pic>
        <p:nvPicPr>
          <p:cNvPr id="7" name="Picture 6" descr="Screen Shot 2015-10-30 at 1.33.06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0749" y="248166"/>
            <a:ext cx="2579564" cy="4585891"/>
          </a:xfrm>
          <a:prstGeom prst="rect">
            <a:avLst/>
          </a:prstGeom>
        </p:spPr>
      </p:pic>
      <p:sp>
        <p:nvSpPr>
          <p:cNvPr id="8" name="Shape 291"/>
          <p:cNvSpPr txBox="1">
            <a:spLocks/>
          </p:cNvSpPr>
          <p:nvPr/>
        </p:nvSpPr>
        <p:spPr>
          <a:xfrm>
            <a:off x="5890988" y="1365766"/>
            <a:ext cx="3253012" cy="4182883"/>
          </a:xfrm>
          <a:prstGeom prst="rect">
            <a:avLst/>
          </a:prstGeom>
          <a:noFill/>
          <a:ln>
            <a:noFill/>
          </a:ln>
        </p:spPr>
        <p:txBody>
          <a:bodyPr lIns="91425" tIns="45700" rIns="91425" bIns="45700" anchor="t" anchorCtr="0">
            <a:noAutofit/>
          </a:bodyPr>
          <a:lstStyle>
            <a:defPPr marR="0" algn="l" rtl="0">
              <a:lnSpc>
                <a:spcPct val="100000"/>
              </a:lnSpc>
              <a:spcBef>
                <a:spcPts val="0"/>
              </a:spcBef>
              <a:spcAft>
                <a:spcPts val="0"/>
              </a:spcAft>
            </a:defPPr>
            <a:lvl1pPr marL="228600" marR="0" indent="-101600" algn="l" rtl="0">
              <a:lnSpc>
                <a:spcPct val="90000"/>
              </a:lnSpc>
              <a:spcBef>
                <a:spcPts val="1200"/>
              </a:spcBef>
              <a:spcAft>
                <a:spcPts val="0"/>
              </a:spcAft>
              <a:buClr>
                <a:schemeClr val="accent1"/>
              </a:buClr>
              <a:buFont typeface="Arial"/>
              <a:buChar char="•"/>
              <a:defRPr sz="2000" b="0" i="0" u="none" strike="noStrike" cap="none" baseline="0">
                <a:solidFill>
                  <a:schemeClr val="accent3"/>
                </a:solidFill>
                <a:latin typeface="Calibri"/>
                <a:ea typeface="Calibri"/>
                <a:cs typeface="Calibri"/>
                <a:sym typeface="Calibri"/>
                <a:rtl val="0"/>
              </a:defRPr>
            </a:lvl1pPr>
            <a:lvl2pPr marL="630238" marR="0" indent="-71437" algn="l" rtl="0">
              <a:lnSpc>
                <a:spcPct val="90000"/>
              </a:lnSpc>
              <a:spcBef>
                <a:spcPts val="600"/>
              </a:spcBef>
              <a:spcAft>
                <a:spcPts val="0"/>
              </a:spcAft>
              <a:buClr>
                <a:schemeClr val="accent1"/>
              </a:buClr>
              <a:buFont typeface="Calibri"/>
              <a:buChar char="‒"/>
              <a:defRPr sz="1600" b="0" i="0" u="none" strike="noStrike" cap="none" baseline="0">
                <a:solidFill>
                  <a:schemeClr val="accent3"/>
                </a:solidFill>
                <a:latin typeface="Calibri"/>
                <a:ea typeface="Calibri"/>
                <a:cs typeface="Calibri"/>
                <a:sym typeface="Calibri"/>
                <a:rtl val="0"/>
              </a:defRPr>
            </a:lvl2pPr>
            <a:lvl3pPr marL="1087438" marR="0" indent="-84137" algn="l" rtl="0">
              <a:lnSpc>
                <a:spcPct val="90000"/>
              </a:lnSpc>
              <a:spcBef>
                <a:spcPts val="600"/>
              </a:spcBef>
              <a:spcAft>
                <a:spcPts val="0"/>
              </a:spcAft>
              <a:buClr>
                <a:schemeClr val="accent1"/>
              </a:buClr>
              <a:buFont typeface="Calibri"/>
              <a:buChar char="‒"/>
              <a:defRPr sz="1400" b="0" i="0" u="none" strike="noStrike" cap="none" baseline="0">
                <a:solidFill>
                  <a:schemeClr val="accent3"/>
                </a:solidFill>
                <a:latin typeface="Calibri"/>
                <a:ea typeface="Calibri"/>
                <a:cs typeface="Calibri"/>
                <a:sym typeface="Calibri"/>
                <a:rtl val="0"/>
              </a:defRPr>
            </a:lvl3pPr>
            <a:lvl4pPr marL="1544638" marR="0" indent="-96837" algn="l" rtl="0">
              <a:lnSpc>
                <a:spcPct val="90000"/>
              </a:lnSpc>
              <a:spcBef>
                <a:spcPts val="600"/>
              </a:spcBef>
              <a:spcAft>
                <a:spcPts val="0"/>
              </a:spcAft>
              <a:buClr>
                <a:schemeClr val="accent1"/>
              </a:buClr>
              <a:buFont typeface="Calibri"/>
              <a:buChar char="‒"/>
              <a:defRPr sz="1200" b="0" i="0" u="none" strike="noStrike" cap="none" baseline="0">
                <a:solidFill>
                  <a:schemeClr val="accent3"/>
                </a:solidFill>
                <a:latin typeface="Calibri"/>
                <a:ea typeface="Calibri"/>
                <a:cs typeface="Calibri"/>
                <a:sym typeface="Calibri"/>
                <a:rtl val="0"/>
              </a:defRPr>
            </a:lvl4pPr>
            <a:lvl5pPr marL="2057400" marR="0" indent="-101600" algn="l" rtl="0">
              <a:lnSpc>
                <a:spcPct val="100000"/>
              </a:lnSpc>
              <a:spcBef>
                <a:spcPts val="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rtl val="0"/>
              </a:defRPr>
            </a:lvl5pPr>
            <a:lvl6pPr marL="2514600" marR="0" indent="-101600" algn="l" rtl="0">
              <a:lnSpc>
                <a:spcPct val="100000"/>
              </a:lnSpc>
              <a:spcBef>
                <a:spcPts val="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rtl val="0"/>
              </a:defRPr>
            </a:lvl6pPr>
            <a:lvl7pPr marL="2971800" marR="0" indent="-101600" algn="l" rtl="0">
              <a:lnSpc>
                <a:spcPct val="100000"/>
              </a:lnSpc>
              <a:spcBef>
                <a:spcPts val="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rtl val="0"/>
              </a:defRPr>
            </a:lvl7pPr>
            <a:lvl8pPr marL="3429000" marR="0" indent="-101600" algn="l" rtl="0">
              <a:lnSpc>
                <a:spcPct val="100000"/>
              </a:lnSpc>
              <a:spcBef>
                <a:spcPts val="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rtl val="0"/>
              </a:defRPr>
            </a:lvl8pPr>
            <a:lvl9pPr marL="3886200" marR="0" indent="-101600" algn="l" rtl="0">
              <a:lnSpc>
                <a:spcPct val="100000"/>
              </a:lnSpc>
              <a:spcBef>
                <a:spcPts val="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rtl val="0"/>
              </a:defRPr>
            </a:lvl9pPr>
          </a:lstStyle>
          <a:p>
            <a:pPr>
              <a:spcBef>
                <a:spcPts val="0"/>
              </a:spcBef>
              <a:spcAft>
                <a:spcPts val="1200"/>
              </a:spcAft>
              <a:buSzPct val="100000"/>
              <a:buFont typeface="Wingdings" charset="2"/>
              <a:buChar char="§"/>
            </a:pPr>
            <a:r>
              <a:rPr lang="en-US" sz="2800" dirty="0" smtClean="0">
                <a:solidFill>
                  <a:schemeClr val="lt2"/>
                </a:solidFill>
              </a:rPr>
              <a:t> </a:t>
            </a:r>
            <a:r>
              <a:rPr lang="en-US" sz="2800" dirty="0"/>
              <a:t>Simplify navigation buttons </a:t>
            </a:r>
            <a:r>
              <a:rPr lang="en-US" sz="2800" dirty="0" smtClean="0">
                <a:solidFill>
                  <a:schemeClr val="lt2"/>
                </a:solidFill>
              </a:rPr>
              <a:t> </a:t>
            </a:r>
          </a:p>
          <a:p>
            <a:pPr>
              <a:spcBef>
                <a:spcPts val="0"/>
              </a:spcBef>
              <a:spcAft>
                <a:spcPts val="1200"/>
              </a:spcAft>
              <a:buSzPct val="100000"/>
              <a:buFont typeface="Wingdings" charset="2"/>
              <a:buChar char="§"/>
            </a:pPr>
            <a:r>
              <a:rPr lang="en-US" sz="2800" dirty="0" smtClean="0">
                <a:solidFill>
                  <a:schemeClr val="lt2"/>
                </a:solidFill>
              </a:rPr>
              <a:t> Reduce clutter</a:t>
            </a:r>
            <a:endParaRPr lang="en-US" sz="2800" dirty="0" smtClean="0">
              <a:solidFill>
                <a:schemeClr val="lt2"/>
              </a:solidFill>
            </a:endParaRPr>
          </a:p>
          <a:p>
            <a:pPr>
              <a:spcBef>
                <a:spcPts val="0"/>
              </a:spcBef>
              <a:spcAft>
                <a:spcPts val="1200"/>
              </a:spcAft>
              <a:buSzPct val="100000"/>
              <a:buFont typeface="Wingdings" charset="2"/>
              <a:buChar char="§"/>
            </a:pPr>
            <a:r>
              <a:rPr lang="en-US" sz="2800" dirty="0">
                <a:solidFill>
                  <a:schemeClr val="lt2"/>
                </a:solidFill>
              </a:rPr>
              <a:t> </a:t>
            </a:r>
            <a:r>
              <a:rPr lang="en-US" sz="2800" dirty="0" smtClean="0">
                <a:solidFill>
                  <a:schemeClr val="lt2"/>
                </a:solidFill>
              </a:rPr>
              <a:t>Prioritize key features</a:t>
            </a:r>
            <a:endParaRPr lang="en-US" sz="2800" dirty="0" smtClean="0">
              <a:solidFill>
                <a:schemeClr val="lt2"/>
              </a:solidFill>
            </a:endParaRPr>
          </a:p>
        </p:txBody>
      </p:sp>
    </p:spTree>
    <p:extLst>
      <p:ext uri="{BB962C8B-B14F-4D97-AF65-F5344CB8AC3E}">
        <p14:creationId xmlns:p14="http://schemas.microsoft.com/office/powerpoint/2010/main" val="404774725"/>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 name="Rectangle 1"/>
          <p:cNvSpPr/>
          <p:nvPr/>
        </p:nvSpPr>
        <p:spPr>
          <a:xfrm>
            <a:off x="390525" y="795756"/>
            <a:ext cx="1104900" cy="11915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282702" y="465618"/>
            <a:ext cx="4588115" cy="752129"/>
          </a:xfrm>
          <a:prstGeom prst="rect">
            <a:avLst/>
          </a:prstGeom>
          <a:noFill/>
        </p:spPr>
        <p:txBody>
          <a:bodyPr wrap="none" rtlCol="0">
            <a:spAutoFit/>
          </a:bodyPr>
          <a:lstStyle/>
          <a:p>
            <a:pPr lvl="0">
              <a:lnSpc>
                <a:spcPct val="85000"/>
              </a:lnSpc>
              <a:buClr>
                <a:srgbClr val="00B9F2"/>
              </a:buClr>
            </a:pPr>
            <a:r>
              <a:rPr lang="en-US" sz="5000" dirty="0" smtClean="0">
                <a:solidFill>
                  <a:srgbClr val="747679"/>
                </a:solidFill>
                <a:latin typeface="Calibri"/>
                <a:ea typeface="Calibri"/>
                <a:cs typeface="Calibri"/>
                <a:sym typeface="Calibri"/>
              </a:rPr>
              <a:t>Design Principles</a:t>
            </a:r>
            <a:endParaRPr lang="en-US" sz="5000" dirty="0" smtClean="0">
              <a:solidFill>
                <a:srgbClr val="747679"/>
              </a:solidFill>
              <a:latin typeface="Calibri"/>
              <a:ea typeface="Calibri"/>
              <a:cs typeface="Calibri"/>
              <a:sym typeface="Calibri"/>
            </a:endParaRPr>
          </a:p>
        </p:txBody>
      </p:sp>
      <p:sp>
        <p:nvSpPr>
          <p:cNvPr id="5" name="TextBox 4"/>
          <p:cNvSpPr txBox="1"/>
          <p:nvPr/>
        </p:nvSpPr>
        <p:spPr>
          <a:xfrm>
            <a:off x="778930" y="1578885"/>
            <a:ext cx="7806269" cy="2708434"/>
          </a:xfrm>
          <a:prstGeom prst="rect">
            <a:avLst/>
          </a:prstGeom>
          <a:noFill/>
        </p:spPr>
        <p:txBody>
          <a:bodyPr wrap="square" rtlCol="0">
            <a:spAutoFit/>
          </a:bodyPr>
          <a:lstStyle/>
          <a:p>
            <a:pPr marL="571500" indent="-571500">
              <a:spcAft>
                <a:spcPts val="600"/>
              </a:spcAft>
              <a:buFont typeface="Wingdings" charset="2"/>
              <a:buChar char="§"/>
            </a:pPr>
            <a:r>
              <a:rPr lang="en-US" sz="3200" dirty="0" smtClean="0">
                <a:solidFill>
                  <a:srgbClr val="00B9F2"/>
                </a:solidFill>
              </a:rPr>
              <a:t>App </a:t>
            </a:r>
            <a:r>
              <a:rPr lang="en-US" sz="3200" i="1" dirty="0" smtClean="0">
                <a:solidFill>
                  <a:srgbClr val="00B9F2"/>
                </a:solidFill>
              </a:rPr>
              <a:t>supplement</a:t>
            </a:r>
            <a:r>
              <a:rPr lang="en-US" sz="3200" dirty="0" smtClean="0">
                <a:solidFill>
                  <a:srgbClr val="00B9F2"/>
                </a:solidFill>
              </a:rPr>
              <a:t> to a website, not an app </a:t>
            </a:r>
            <a:r>
              <a:rPr lang="en-US" sz="3200" i="1" dirty="0" smtClean="0">
                <a:solidFill>
                  <a:srgbClr val="00B9F2"/>
                </a:solidFill>
              </a:rPr>
              <a:t>version</a:t>
            </a:r>
            <a:r>
              <a:rPr lang="en-US" sz="3200" dirty="0" smtClean="0">
                <a:solidFill>
                  <a:srgbClr val="00B9F2"/>
                </a:solidFill>
              </a:rPr>
              <a:t> of a website</a:t>
            </a:r>
          </a:p>
          <a:p>
            <a:pPr marL="571500" indent="-571500">
              <a:spcAft>
                <a:spcPts val="600"/>
              </a:spcAft>
              <a:buFont typeface="Wingdings" charset="2"/>
              <a:buChar char="§"/>
            </a:pPr>
            <a:r>
              <a:rPr lang="en-US" sz="3200" i="1" dirty="0" smtClean="0">
                <a:solidFill>
                  <a:srgbClr val="00B9F2"/>
                </a:solidFill>
              </a:rPr>
              <a:t>Dynamic</a:t>
            </a:r>
            <a:r>
              <a:rPr lang="en-US" sz="3200" dirty="0" smtClean="0">
                <a:solidFill>
                  <a:srgbClr val="00B9F2"/>
                </a:solidFill>
              </a:rPr>
              <a:t> vs. static content</a:t>
            </a:r>
          </a:p>
          <a:p>
            <a:pPr marL="571500" indent="-571500">
              <a:spcAft>
                <a:spcPts val="600"/>
              </a:spcAft>
              <a:buFont typeface="Wingdings" charset="2"/>
              <a:buChar char="§"/>
            </a:pPr>
            <a:r>
              <a:rPr lang="en-US" sz="3200" i="1" dirty="0" smtClean="0">
                <a:solidFill>
                  <a:srgbClr val="00B9F2"/>
                </a:solidFill>
              </a:rPr>
              <a:t>Exclusive</a:t>
            </a:r>
            <a:r>
              <a:rPr lang="en-US" sz="3200" dirty="0" smtClean="0">
                <a:solidFill>
                  <a:srgbClr val="00B9F2"/>
                </a:solidFill>
              </a:rPr>
              <a:t> access to the artist and their media wherever possible</a:t>
            </a:r>
            <a:endParaRPr lang="en-US" sz="3200" dirty="0" smtClean="0">
              <a:solidFill>
                <a:srgbClr val="00B9F2"/>
              </a:solidFill>
            </a:endParaRPr>
          </a:p>
        </p:txBody>
      </p:sp>
    </p:spTree>
    <p:extLst>
      <p:ext uri="{BB962C8B-B14F-4D97-AF65-F5344CB8AC3E}">
        <p14:creationId xmlns:p14="http://schemas.microsoft.com/office/powerpoint/2010/main" val="12696470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pic>
        <p:nvPicPr>
          <p:cNvPr id="6" name="Picture 5" descr="Screen Shot 2015-10-30 at 12.45.20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716" y="248166"/>
            <a:ext cx="2606747" cy="4650343"/>
          </a:xfrm>
          <a:prstGeom prst="rect">
            <a:avLst/>
          </a:prstGeom>
        </p:spPr>
      </p:pic>
      <p:pic>
        <p:nvPicPr>
          <p:cNvPr id="7" name="Picture 6" descr="Screen Shot 2015-10-30 at 1.33.06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0749" y="248166"/>
            <a:ext cx="2579564" cy="4585891"/>
          </a:xfrm>
          <a:prstGeom prst="rect">
            <a:avLst/>
          </a:prstGeom>
        </p:spPr>
      </p:pic>
      <p:pic>
        <p:nvPicPr>
          <p:cNvPr id="4" name="Picture 3"/>
          <p:cNvPicPr>
            <a:picLocks noChangeAspect="1"/>
          </p:cNvPicPr>
          <p:nvPr/>
        </p:nvPicPr>
        <p:blipFill>
          <a:blip r:embed="rId5"/>
          <a:stretch>
            <a:fillRect/>
          </a:stretch>
        </p:blipFill>
        <p:spPr>
          <a:xfrm>
            <a:off x="6286499" y="248166"/>
            <a:ext cx="2560672" cy="4561411"/>
          </a:xfrm>
          <a:prstGeom prst="rect">
            <a:avLst/>
          </a:prstGeom>
        </p:spPr>
      </p:pic>
      <p:cxnSp>
        <p:nvCxnSpPr>
          <p:cNvPr id="5" name="Straight Connector 4"/>
          <p:cNvCxnSpPr/>
          <p:nvPr/>
        </p:nvCxnSpPr>
        <p:spPr>
          <a:xfrm>
            <a:off x="6019800" y="604838"/>
            <a:ext cx="0" cy="386080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0920913"/>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BOX_16x9_Corporate_Template_White">
  <a:themeElements>
    <a:clrScheme name="Box">
      <a:dk1>
        <a:srgbClr val="000000"/>
      </a:dk1>
      <a:lt1>
        <a:srgbClr val="FFFFFF"/>
      </a:lt1>
      <a:dk2>
        <a:srgbClr val="00325B"/>
      </a:dk2>
      <a:lt2>
        <a:srgbClr val="747679"/>
      </a:lt2>
      <a:accent1>
        <a:srgbClr val="00B9F2"/>
      </a:accent1>
      <a:accent2>
        <a:srgbClr val="006CC4"/>
      </a:accent2>
      <a:accent3>
        <a:srgbClr val="747679"/>
      </a:accent3>
      <a:accent4>
        <a:srgbClr val="FDA515"/>
      </a:accent4>
      <a:accent5>
        <a:srgbClr val="349545"/>
      </a:accent5>
      <a:accent6>
        <a:srgbClr val="A638B2"/>
      </a:accent6>
      <a:hlink>
        <a:srgbClr val="A2BB39"/>
      </a:hlink>
      <a:folHlink>
        <a:srgbClr val="3495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1552</TotalTime>
  <Words>3593</Words>
  <Application>Microsoft Office PowerPoint</Application>
  <PresentationFormat>Custom</PresentationFormat>
  <Paragraphs>130</Paragraphs>
  <Slides>26</Slides>
  <Notes>26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Calibri</vt:lpstr>
      <vt:lpstr>Wingdings</vt:lpstr>
      <vt:lpstr>Arial</vt:lpstr>
      <vt:lpstr>Georgia</vt:lpstr>
      <vt:lpstr>BOX_16x9_Corporate_Template_White</vt:lpstr>
      <vt:lpstr>PowerPoint Presentation</vt:lpstr>
      <vt:lpstr>Agenda</vt:lpstr>
      <vt:lpstr>Agenda</vt:lpstr>
      <vt:lpstr>PowerPoint Presentation</vt:lpstr>
      <vt:lpstr>PowerPoint Presentation</vt:lpstr>
      <vt:lpstr>Agenda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Agenda</vt:lpstr>
      <vt:lpstr>PowerPoint Presentation</vt:lpstr>
      <vt:lpstr>PowerPoint Presentation</vt:lpstr>
      <vt:lpstr>PowerPoint Presentation</vt:lpstr>
      <vt:lpstr>PowerPoint Presentation</vt:lpstr>
      <vt:lpstr>PowerPoint Presentation</vt:lpstr>
      <vt:lpstr>Agenda</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Albert Tomasso</dc:creator>
  <cp:lastModifiedBy>Albert Tomasso</cp:lastModifiedBy>
  <cp:revision>110</cp:revision>
  <dcterms:modified xsi:type="dcterms:W3CDTF">2015-11-20T17:28:19Z</dcterms:modified>
</cp:coreProperties>
</file>