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6"/>
  </p:notesMasterIdLst>
  <p:sldIdLst>
    <p:sldId id="256" r:id="rId2"/>
    <p:sldId id="308" r:id="rId3"/>
    <p:sldId id="314" r:id="rId4"/>
    <p:sldId id="347" r:id="rId5"/>
    <p:sldId id="350" r:id="rId6"/>
    <p:sldId id="315" r:id="rId7"/>
    <p:sldId id="352" r:id="rId8"/>
    <p:sldId id="317" r:id="rId9"/>
    <p:sldId id="353" r:id="rId10"/>
    <p:sldId id="354" r:id="rId11"/>
    <p:sldId id="355" r:id="rId12"/>
    <p:sldId id="356" r:id="rId13"/>
    <p:sldId id="357" r:id="rId14"/>
    <p:sldId id="358" r:id="rId15"/>
    <p:sldId id="323" r:id="rId16"/>
    <p:sldId id="359" r:id="rId17"/>
    <p:sldId id="360" r:id="rId18"/>
    <p:sldId id="361" r:id="rId19"/>
    <p:sldId id="318" r:id="rId20"/>
    <p:sldId id="363" r:id="rId21"/>
    <p:sldId id="364" r:id="rId22"/>
    <p:sldId id="365" r:id="rId23"/>
    <p:sldId id="366" r:id="rId24"/>
    <p:sldId id="367" r:id="rId25"/>
  </p:sldIdLst>
  <p:sldSz cx="9144000" cy="514826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 xmlns:p15="http://schemas.microsoft.com/office/powerpoint/2012/main">
        <p15:guide id="1" pos="2880" userDrawn="1">
          <p15:clr>
            <a:srgbClr val="A4A3A4"/>
          </p15:clr>
        </p15:guide>
        <p15:guide id="2" orient="horz" pos="16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F2"/>
    <a:srgbClr val="747679"/>
    <a:srgbClr val="E2E2E4"/>
    <a:srgbClr val="C6C8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61885AA-C08F-4191-B4B0-53312580E706}">
  <a:tblStyle styleId="{A61885AA-C08F-4191-B4B0-53312580E70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3FC"/>
          </a:solidFill>
        </a:fill>
      </a:tcStyle>
    </a:wholeTbl>
    <a:band1H>
      <a:tcStyle>
        <a:tcBdr/>
        <a:fill>
          <a:solidFill>
            <a:srgbClr val="CAE6FA"/>
          </a:solidFill>
        </a:fill>
      </a:tcStyle>
    </a:band1H>
    <a:band1V>
      <a:tcStyle>
        <a:tcBdr/>
        <a:fill>
          <a:solidFill>
            <a:srgbClr val="CAE6F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8926B35C-5A2B-418B-88CB-A34DAB3249C4}"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3FC"/>
          </a:solidFill>
        </a:fill>
      </a:tcStyle>
    </a:wholeTbl>
    <a:band1H>
      <a:tcStyle>
        <a:tcBdr/>
        <a:fill>
          <a:solidFill>
            <a:srgbClr val="CAE6FA"/>
          </a:solidFill>
        </a:fill>
      </a:tcStyle>
    </a:band1H>
    <a:band1V>
      <a:tcStyle>
        <a:tcBdr/>
        <a:fill>
          <a:solidFill>
            <a:srgbClr val="CAE6F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0219F3B2-2C60-4486-AC11-6ECCF3012F24}"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3FC"/>
          </a:solidFill>
        </a:fill>
      </a:tcStyle>
    </a:wholeTbl>
    <a:band1H>
      <a:tcStyle>
        <a:tcBdr/>
        <a:fill>
          <a:solidFill>
            <a:srgbClr val="CAE6FA"/>
          </a:solidFill>
        </a:fill>
      </a:tcStyle>
    </a:band1H>
    <a:band1V>
      <a:tcStyle>
        <a:tcBdr/>
        <a:fill>
          <a:solidFill>
            <a:srgbClr val="CAE6F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76D79166-B573-4269-8E30-360A8FC0A83F}"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12700" cap="flat" cmpd="sng">
              <a:solidFill>
                <a:srgbClr val="FFFFFF"/>
              </a:solidFill>
              <a:prstDash val="solid"/>
              <a:round/>
              <a:headEnd type="none" w="med" len="med"/>
              <a:tailEnd type="none" w="med" len="med"/>
            </a:ln>
          </a:top>
          <a:bottom>
            <a:ln w="127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rgbClr val="E6F3FC"/>
          </a:solidFill>
        </a:fill>
      </a:tcStyle>
    </a:wholeTbl>
    <a:band1H>
      <a:tcStyle>
        <a:tcBdr/>
        <a:fill>
          <a:solidFill>
            <a:srgbClr val="CAE6FA"/>
          </a:solidFill>
        </a:fill>
      </a:tcStyle>
    </a:band1H>
    <a:band1V>
      <a:tcStyle>
        <a:tcBdr/>
        <a:fill>
          <a:solidFill>
            <a:srgbClr val="CAE6FA"/>
          </a:solidFill>
        </a:fill>
      </a:tcStyle>
    </a:band1V>
    <a:lastCol>
      <a:tcTxStyle b="on" i="off">
        <a:font>
          <a:latin typeface="Calibri"/>
          <a:ea typeface="Calibri"/>
          <a:cs typeface="Calibri"/>
        </a:font>
        <a:srgbClr val="FFFFFF"/>
      </a:tcTxStyle>
      <a:tcStyle>
        <a:tcBdr/>
        <a:fill>
          <a:solidFill>
            <a:srgbClr val="00B9F2"/>
          </a:solidFill>
        </a:fill>
      </a:tcStyle>
    </a:lastCol>
    <a:firstCol>
      <a:tcTxStyle b="on" i="off">
        <a:font>
          <a:latin typeface="Calibri"/>
          <a:ea typeface="Calibri"/>
          <a:cs typeface="Calibri"/>
        </a:font>
        <a:srgbClr val="FFFFFF"/>
      </a:tcTxStyle>
      <a:tcStyle>
        <a:tcBdr/>
        <a:fill>
          <a:solidFill>
            <a:srgbClr val="00B9F2"/>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med" len="med"/>
              <a:tailEnd type="none" w="med" len="med"/>
            </a:ln>
          </a:top>
        </a:tcBdr>
        <a:fill>
          <a:solidFill>
            <a:srgbClr val="00B9F2"/>
          </a:solidFill>
        </a:fill>
      </a:tcStyle>
    </a:lastRow>
    <a:firstRow>
      <a:tcTxStyle b="on" i="off">
        <a:font>
          <a:latin typeface="Calibri"/>
          <a:ea typeface="Calibri"/>
          <a:cs typeface="Calibri"/>
        </a:font>
        <a:srgbClr val="FFFFFF"/>
      </a:tcTxStyle>
      <a:tcStyle>
        <a:tcBdr>
          <a:bottom>
            <a:ln w="38100" cap="flat" cmpd="sng">
              <a:solidFill>
                <a:srgbClr val="FFFFFF"/>
              </a:solidFill>
              <a:prstDash val="solid"/>
              <a:round/>
              <a:headEnd type="none" w="med" len="med"/>
              <a:tailEnd type="none" w="med" len="med"/>
            </a:ln>
          </a:bottom>
        </a:tcBdr>
        <a:fill>
          <a:solidFill>
            <a:srgbClr val="00B9F2"/>
          </a:solidFill>
        </a:fill>
      </a:tcStyle>
    </a:firstRow>
  </a:tblStyle>
  <a:tblStyle styleId="{2C1C18B5-8BA8-4FBD-AE05-C2F937420DB7}" styleName="Table_4">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3FC"/>
          </a:solidFill>
        </a:fill>
      </a:tcStyle>
    </a:wholeTbl>
    <a:band1H>
      <a:tcStyle>
        <a:tcBdr/>
        <a:fill>
          <a:solidFill>
            <a:srgbClr val="CAE6FA"/>
          </a:solidFill>
        </a:fill>
      </a:tcStyle>
    </a:band1H>
    <a:band1V>
      <a:tcStyle>
        <a:tcBdr/>
        <a:fill>
          <a:solidFill>
            <a:srgbClr val="CAE6F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1" autoAdjust="0"/>
    <p:restoredTop sz="94660" autoAdjust="0"/>
  </p:normalViewPr>
  <p:slideViewPr>
    <p:cSldViewPr snapToGrid="0">
      <p:cViewPr>
        <p:scale>
          <a:sx n="100" d="100"/>
          <a:sy n="100" d="100"/>
        </p:scale>
        <p:origin x="-1464" y="-840"/>
      </p:cViewPr>
      <p:guideLst>
        <p:guide orient="horz" pos="1621"/>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spcAft>
                <a:spcPts val="0"/>
              </a:spcAft>
              <a:defRPr sz="1200" b="0" i="0" u="none" strike="noStrike" cap="none" baseline="0">
                <a:solidFill>
                  <a:schemeClr val="dk1"/>
                </a:solidFill>
                <a:latin typeface="Arial"/>
                <a:ea typeface="Arial"/>
                <a:cs typeface="Arial"/>
                <a:sym typeface="Arial"/>
              </a:defRPr>
            </a:lvl1pPr>
            <a:lvl2pPr marL="4572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2pPr>
            <a:lvl3pPr marL="9144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3pPr>
            <a:lvl4pPr marL="13716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4pPr>
            <a:lvl5pPr marL="18288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spcAft>
                <a:spcPts val="0"/>
              </a:spcAft>
              <a:defRPr sz="1200" b="0" i="0" u="none" strike="noStrike" cap="none" baseline="0">
                <a:solidFill>
                  <a:schemeClr val="dk1"/>
                </a:solidFill>
                <a:latin typeface="Arial"/>
                <a:ea typeface="Arial"/>
                <a:cs typeface="Arial"/>
                <a:sym typeface="Arial"/>
              </a:defRPr>
            </a:lvl1pPr>
            <a:lvl2pPr marL="4572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2pPr>
            <a:lvl3pPr marL="9144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3pPr>
            <a:lvl4pPr marL="13716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4pPr>
            <a:lvl5pPr marL="18288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360"/>
              </a:spcBef>
              <a:spcAft>
                <a:spcPts val="0"/>
              </a:spcAft>
              <a:defRPr sz="1200" b="0" i="0" u="none" strike="noStrike" cap="none" baseline="0">
                <a:solidFill>
                  <a:schemeClr val="dk1"/>
                </a:solidFill>
                <a:latin typeface="Arial"/>
                <a:ea typeface="Arial"/>
                <a:cs typeface="Arial"/>
                <a:sym typeface="Arial"/>
              </a:defRPr>
            </a:lvl1pPr>
            <a:lvl2pPr marL="457200" marR="0" indent="0" algn="l" rtl="0">
              <a:spcBef>
                <a:spcPts val="360"/>
              </a:spcBef>
              <a:spcAft>
                <a:spcPts val="0"/>
              </a:spcAft>
              <a:defRPr sz="1200" b="0" i="0" u="none" strike="noStrike" cap="none" baseline="0">
                <a:solidFill>
                  <a:schemeClr val="dk1"/>
                </a:solidFill>
                <a:latin typeface="Arial"/>
                <a:ea typeface="Arial"/>
                <a:cs typeface="Arial"/>
                <a:sym typeface="Arial"/>
              </a:defRPr>
            </a:lvl2pPr>
            <a:lvl3pPr marL="914400" marR="0" indent="0" algn="l" rtl="0">
              <a:spcBef>
                <a:spcPts val="360"/>
              </a:spcBef>
              <a:spcAft>
                <a:spcPts val="0"/>
              </a:spcAft>
              <a:defRPr sz="1200" b="0" i="0" u="none" strike="noStrike" cap="none" baseline="0">
                <a:solidFill>
                  <a:schemeClr val="dk1"/>
                </a:solidFill>
                <a:latin typeface="Arial"/>
                <a:ea typeface="Arial"/>
                <a:cs typeface="Arial"/>
                <a:sym typeface="Arial"/>
              </a:defRPr>
            </a:lvl3pPr>
            <a:lvl4pPr marL="1371600" marR="0" indent="0" algn="l" rtl="0">
              <a:spcBef>
                <a:spcPts val="360"/>
              </a:spcBef>
              <a:spcAft>
                <a:spcPts val="0"/>
              </a:spcAft>
              <a:defRPr sz="1200" b="0" i="0" u="none" strike="noStrike" cap="none" baseline="0">
                <a:solidFill>
                  <a:schemeClr val="dk1"/>
                </a:solidFill>
                <a:latin typeface="Arial"/>
                <a:ea typeface="Arial"/>
                <a:cs typeface="Arial"/>
                <a:sym typeface="Arial"/>
              </a:defRPr>
            </a:lvl4pPr>
            <a:lvl5pPr marL="1828800" marR="0" indent="0" algn="l" rtl="0">
              <a:spcBef>
                <a:spcPts val="360"/>
              </a:spcBef>
              <a:spcAft>
                <a:spcPts val="0"/>
              </a:spcAft>
              <a:defRPr sz="1200" b="0" i="0" u="none" strike="noStrike" cap="none" baseline="0">
                <a:solidFill>
                  <a:schemeClr val="dk1"/>
                </a:solidFill>
                <a:latin typeface="Arial"/>
                <a:ea typeface="Arial"/>
                <a:cs typeface="Arial"/>
                <a:sym typeface="Arial"/>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spcAft>
                <a:spcPts val="0"/>
              </a:spcAft>
              <a:defRPr sz="1200" b="0" i="0" u="none" strike="noStrike" cap="none" baseline="0">
                <a:solidFill>
                  <a:schemeClr val="dk1"/>
                </a:solidFill>
                <a:latin typeface="Arial"/>
                <a:ea typeface="Arial"/>
                <a:cs typeface="Arial"/>
                <a:sym typeface="Arial"/>
              </a:defRPr>
            </a:lvl1pPr>
            <a:lvl2pPr marL="4572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2pPr>
            <a:lvl3pPr marL="9144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3pPr>
            <a:lvl4pPr marL="13716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4pPr>
            <a:lvl5pPr marL="18288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39931521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00" name="Shape 200"/>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13163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1" name="Shape 301"/>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9163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1" name="Shape 301"/>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9163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5" name="Shape 21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82070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1" name="Shape 301"/>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9163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1" name="Shape 301"/>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9163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1" name="Shape 301"/>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9163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1" name="Shape 301"/>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916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5" name="Shape 21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8315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5" name="Shape 21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20104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65" name="Shape 46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22777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Upon opening the app, we pushed a dialog box </a:t>
            </a:r>
            <a:r>
              <a:rPr lang="en-US" dirty="0" err="1" smtClean="0"/>
              <a:t>toJean</a:t>
            </a:r>
            <a:r>
              <a:rPr lang="en-US" dirty="0" smtClean="0"/>
              <a:t> asking for permission to send push notifications, to which she replied “I always say no.” This seemed like a [3] major usability problem if we were counting on these to keep her engaged even after closing the app. After the demo sequence, which she seemed to appreciate, the Livestream interested her: “so you’d actually help them make the music, in a way?” She recognized some of the venues on the “EVENTS” page, which got her excited. When she went to buy her tickets, Jean was pleasantly surprised when the points-earned dialog appeared onscreen. However, when probed, she said “I’m not interested in points so I wouldn’t be the one pushing those things. I wouldn’t want to share my personal information, and wouldn’t want the points anyway.” Again, this seemed like a [4] catastrophic blow, but likewise on further explanation she perked up, saying “tickets and everything, wow—that seems worthwhile.” Interestingly, she had a similar reaction as Holly to the support feature, thinking it was technical support. After 2 out of 2 respondents stumbled over the same label, we crossed it out right after that and replaced it with “CONTRIBUTE.” She also seemed unsure of how to use the fan features, asking “how would I connect with other fans?” Looking at the </a:t>
            </a:r>
            <a:r>
              <a:rPr lang="en-US" dirty="0" err="1" smtClean="0"/>
              <a:t>FanMap</a:t>
            </a:r>
            <a:r>
              <a:rPr lang="en-US" dirty="0" smtClean="0"/>
              <a:t> feature, she said that “I wouldn’t know what that means.” These seemed like a [3] major usability problem that will need to be addressed.</a:t>
            </a:r>
            <a:endParaRPr dirty="0"/>
          </a:p>
        </p:txBody>
      </p:sp>
      <p:sp>
        <p:nvSpPr>
          <p:cNvPr id="295" name="Shape 29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79891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5" name="Shape 21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06498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5" name="Shape 21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64196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1" name="Shape 301"/>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9163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1" name="Shape 301"/>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9163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p:spTree>
      <p:nvGrpSpPr>
        <p:cNvPr id="1" name="Shape 12"/>
        <p:cNvGrpSpPr/>
        <p:nvPr/>
      </p:nvGrpSpPr>
      <p:grpSpPr>
        <a:xfrm>
          <a:off x="0" y="0"/>
          <a:ext cx="0" cy="0"/>
          <a:chOff x="0" y="0"/>
          <a:chExt cx="0" cy="0"/>
        </a:xfrm>
      </p:grpSpPr>
      <p:sp>
        <p:nvSpPr>
          <p:cNvPr id="13" name="Shape 13"/>
          <p:cNvSpPr/>
          <p:nvPr/>
        </p:nvSpPr>
        <p:spPr>
          <a:xfrm>
            <a:off x="0" y="0"/>
            <a:ext cx="9144000" cy="5148263"/>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p:txBody>
      </p:sp>
      <p:pic>
        <p:nvPicPr>
          <p:cNvPr id="14" name="Shape 14"/>
          <p:cNvPicPr preferRelativeResize="0"/>
          <p:nvPr/>
        </p:nvPicPr>
        <p:blipFill rotWithShape="1">
          <a:blip r:embed="rId2">
            <a:alphaModFix/>
          </a:blip>
          <a:srcRect/>
          <a:stretch/>
        </p:blipFill>
        <p:spPr>
          <a:xfrm>
            <a:off x="1234438" y="1944689"/>
            <a:ext cx="1261426" cy="1261426"/>
          </a:xfrm>
          <a:prstGeom prst="rect">
            <a:avLst/>
          </a:prstGeom>
          <a:noFill/>
          <a:ln>
            <a:noFill/>
          </a:ln>
        </p:spPr>
      </p:pic>
      <p:sp>
        <p:nvSpPr>
          <p:cNvPr id="15" name="Shape 15"/>
          <p:cNvSpPr/>
          <p:nvPr/>
        </p:nvSpPr>
        <p:spPr>
          <a:xfrm>
            <a:off x="0" y="0"/>
            <a:ext cx="9144000" cy="5148263"/>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p:txBody>
      </p:sp>
      <p:sp>
        <p:nvSpPr>
          <p:cNvPr id="16" name="Shape 16"/>
          <p:cNvSpPr txBox="1">
            <a:spLocks noGrp="1"/>
          </p:cNvSpPr>
          <p:nvPr>
            <p:ph type="subTitle" idx="1"/>
          </p:nvPr>
        </p:nvSpPr>
        <p:spPr>
          <a:xfrm>
            <a:off x="2542243" y="3096450"/>
            <a:ext cx="5293655" cy="948339"/>
          </a:xfrm>
          <a:prstGeom prst="rect">
            <a:avLst/>
          </a:prstGeom>
          <a:noFill/>
          <a:ln>
            <a:noFill/>
          </a:ln>
        </p:spPr>
        <p:txBody>
          <a:bodyPr lIns="91425" tIns="91425" rIns="91425" bIns="91425" anchor="t" anchorCtr="0"/>
          <a:lstStyle>
            <a:lvl1pPr marL="0" marR="0" indent="0" algn="l" rtl="0">
              <a:lnSpc>
                <a:spcPct val="85000"/>
              </a:lnSpc>
              <a:spcBef>
                <a:spcPts val="0"/>
              </a:spcBef>
              <a:spcAft>
                <a:spcPts val="300"/>
              </a:spcAft>
              <a:buClr>
                <a:schemeClr val="accent1"/>
              </a:buClr>
              <a:buFont typeface="Arial"/>
              <a:buNone/>
              <a:defRPr sz="2000" b="0" i="0" u="none" strike="noStrike" cap="none" baseline="0">
                <a:solidFill>
                  <a:srgbClr val="AAABAE"/>
                </a:solidFill>
                <a:latin typeface="Calibri"/>
                <a:ea typeface="Calibri"/>
                <a:cs typeface="Calibri"/>
                <a:sym typeface="Calibri"/>
              </a:defRPr>
            </a:lvl1pPr>
            <a:lvl2pPr marL="457200" marR="0" indent="0" algn="ctr" rtl="0">
              <a:lnSpc>
                <a:spcPct val="90000"/>
              </a:lnSpc>
              <a:spcBef>
                <a:spcPts val="600"/>
              </a:spcBef>
              <a:spcAft>
                <a:spcPts val="0"/>
              </a:spcAft>
              <a:buClr>
                <a:schemeClr val="accent1"/>
              </a:buClr>
              <a:buFont typeface="Calibri"/>
              <a:buNone/>
              <a:defRPr sz="1600" b="0" i="0" u="none" strike="noStrike" cap="none" baseline="0">
                <a:solidFill>
                  <a:schemeClr val="accent3"/>
                </a:solidFill>
                <a:latin typeface="Calibri"/>
                <a:ea typeface="Calibri"/>
                <a:cs typeface="Calibri"/>
                <a:sym typeface="Calibri"/>
              </a:defRPr>
            </a:lvl2pPr>
            <a:lvl3pPr marL="914400" marR="0" indent="0" algn="ctr" rtl="0">
              <a:lnSpc>
                <a:spcPct val="90000"/>
              </a:lnSpc>
              <a:spcBef>
                <a:spcPts val="600"/>
              </a:spcBef>
              <a:spcAft>
                <a:spcPts val="0"/>
              </a:spcAft>
              <a:buClr>
                <a:schemeClr val="accent1"/>
              </a:buClr>
              <a:buFont typeface="Calibri"/>
              <a:buNone/>
              <a:defRPr sz="1400" b="0" i="0" u="none" strike="noStrike" cap="none" baseline="0">
                <a:solidFill>
                  <a:schemeClr val="accent3"/>
                </a:solidFill>
                <a:latin typeface="Calibri"/>
                <a:ea typeface="Calibri"/>
                <a:cs typeface="Calibri"/>
                <a:sym typeface="Calibri"/>
              </a:defRPr>
            </a:lvl3pPr>
            <a:lvl4pPr marL="1371600" marR="0" indent="0" algn="ctr" rtl="0">
              <a:lnSpc>
                <a:spcPct val="90000"/>
              </a:lnSpc>
              <a:spcBef>
                <a:spcPts val="600"/>
              </a:spcBef>
              <a:spcAft>
                <a:spcPts val="0"/>
              </a:spcAft>
              <a:buClr>
                <a:schemeClr val="accent1"/>
              </a:buClr>
              <a:buFont typeface="Calibri"/>
              <a:buNone/>
              <a:defRPr sz="1200" b="0" i="0" u="none" strike="noStrike" cap="none" baseline="0">
                <a:solidFill>
                  <a:schemeClr val="accent3"/>
                </a:solidFill>
                <a:latin typeface="Calibri"/>
                <a:ea typeface="Calibri"/>
                <a:cs typeface="Calibri"/>
                <a:sym typeface="Calibri"/>
              </a:defRPr>
            </a:lvl4pPr>
            <a:lvl5pPr marL="18288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17" name="Shape 17"/>
          <p:cNvSpPr txBox="1">
            <a:spLocks noGrp="1"/>
          </p:cNvSpPr>
          <p:nvPr>
            <p:ph type="body" idx="2"/>
          </p:nvPr>
        </p:nvSpPr>
        <p:spPr>
          <a:xfrm>
            <a:off x="2532381" y="1585065"/>
            <a:ext cx="6375399" cy="1410864"/>
          </a:xfrm>
          <a:prstGeom prst="rect">
            <a:avLst/>
          </a:prstGeom>
          <a:noFill/>
          <a:ln>
            <a:noFill/>
          </a:ln>
        </p:spPr>
        <p:txBody>
          <a:bodyPr lIns="91425" tIns="91425" rIns="91425" bIns="91425" anchor="b" anchorCtr="0"/>
          <a:lstStyle>
            <a:lvl1pPr marL="0" indent="0" algn="l" rtl="0">
              <a:lnSpc>
                <a:spcPct val="85000"/>
              </a:lnSpc>
              <a:spcBef>
                <a:spcPts val="0"/>
              </a:spcBef>
              <a:spcAft>
                <a:spcPts val="0"/>
              </a:spcAft>
              <a:buClr>
                <a:srgbClr val="3A3B3C"/>
              </a:buClr>
              <a:buFont typeface="Calibri"/>
              <a:buNone/>
              <a:defRPr sz="4800" baseline="0">
                <a:solidFill>
                  <a:srgbClr val="3A3B3C"/>
                </a:solidFill>
                <a:latin typeface="Calibri"/>
                <a:ea typeface="Calibri"/>
                <a:cs typeface="Calibri"/>
                <a:sym typeface="Calibri"/>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pic>
        <p:nvPicPr>
          <p:cNvPr id="18" name="Shape 18"/>
          <p:cNvPicPr preferRelativeResize="0"/>
          <p:nvPr/>
        </p:nvPicPr>
        <p:blipFill rotWithShape="1">
          <a:blip r:embed="rId2">
            <a:alphaModFix/>
          </a:blip>
          <a:srcRect/>
          <a:stretch/>
        </p:blipFill>
        <p:spPr>
          <a:xfrm>
            <a:off x="-1188719" y="1146494"/>
            <a:ext cx="2872739" cy="28727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fade">
                                      <p:cBhvr>
                                        <p:cTn id="13" dur="500"/>
                                        <p:tgtEl>
                                          <p:spTgt spid="1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fade">
                                      <p:cBhvr>
                                        <p:cTn id="16" dur="500"/>
                                        <p:tgtEl>
                                          <p:spTgt spid="17">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fade">
                                      <p:cBhvr>
                                        <p:cTn id="19" dur="500"/>
                                        <p:tgtEl>
                                          <p:spTgt spid="17">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fade">
                                      <p:cBhvr>
                                        <p:cTn id="22" dur="500"/>
                                        <p:tgtEl>
                                          <p:spTgt spid="17">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animEffect transition="in" filter="fade">
                                      <p:cBhvr>
                                        <p:cTn id="25" dur="500"/>
                                        <p:tgtEl>
                                          <p:spTgt spid="17">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xEl>
                                              <p:pRg st="6" end="6"/>
                                            </p:txEl>
                                          </p:spTgt>
                                        </p:tgtEl>
                                        <p:attrNameLst>
                                          <p:attrName>style.visibility</p:attrName>
                                        </p:attrNameLst>
                                      </p:cBhvr>
                                      <p:to>
                                        <p:strVal val="visible"/>
                                      </p:to>
                                    </p:set>
                                    <p:animEffect transition="in" filter="fade">
                                      <p:cBhvr>
                                        <p:cTn id="28" dur="500"/>
                                        <p:tgtEl>
                                          <p:spTgt spid="17">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xEl>
                                              <p:pRg st="7" end="7"/>
                                            </p:txEl>
                                          </p:spTgt>
                                        </p:tgtEl>
                                        <p:attrNameLst>
                                          <p:attrName>style.visibility</p:attrName>
                                        </p:attrNameLst>
                                      </p:cBhvr>
                                      <p:to>
                                        <p:strVal val="visible"/>
                                      </p:to>
                                    </p:set>
                                    <p:animEffect transition="in" filter="fade">
                                      <p:cBhvr>
                                        <p:cTn id="31" dur="500"/>
                                        <p:tgtEl>
                                          <p:spTgt spid="17">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xEl>
                                              <p:pRg st="8" end="8"/>
                                            </p:txEl>
                                          </p:spTgt>
                                        </p:tgtEl>
                                        <p:attrNameLst>
                                          <p:attrName>style.visibility</p:attrName>
                                        </p:attrNameLst>
                                      </p:cBhvr>
                                      <p:to>
                                        <p:strVal val="visible"/>
                                      </p:to>
                                    </p:set>
                                    <p:animEffect transition="in" filter="fade">
                                      <p:cBhvr>
                                        <p:cTn id="34" dur="500"/>
                                        <p:tgtEl>
                                          <p:spTgt spid="17">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gue 1">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2532380" y="1391286"/>
            <a:ext cx="5201920" cy="1783940"/>
          </a:xfrm>
          <a:prstGeom prst="rect">
            <a:avLst/>
          </a:prstGeom>
          <a:noFill/>
          <a:ln>
            <a:noFill/>
          </a:ln>
        </p:spPr>
        <p:txBody>
          <a:bodyPr lIns="91425" tIns="91425" rIns="91425" bIns="91425" anchor="b" anchorCtr="0"/>
          <a:lstStyle>
            <a:lvl1pPr marL="0" marR="0" indent="0" algn="l" rtl="0">
              <a:lnSpc>
                <a:spcPct val="85000"/>
              </a:lnSpc>
              <a:spcBef>
                <a:spcPts val="0"/>
              </a:spcBef>
              <a:spcAft>
                <a:spcPts val="0"/>
              </a:spcAft>
              <a:buClr>
                <a:schemeClr val="accent1"/>
              </a:buClr>
              <a:buFont typeface="Arial"/>
              <a:buNone/>
              <a:defRPr sz="4000">
                <a:solidFill>
                  <a:schemeClr val="accent1"/>
                </a:solidFill>
                <a:latin typeface="Calibri"/>
                <a:ea typeface="Calibri"/>
                <a:cs typeface="Calibri"/>
                <a:sym typeface="Calibri"/>
              </a:defRPr>
            </a:lvl1pPr>
            <a:lvl2pPr marL="457200" indent="0" algn="l" rtl="0">
              <a:spcBef>
                <a:spcPts val="0"/>
              </a:spcBef>
              <a:buClr>
                <a:schemeClr val="dk1"/>
              </a:buClr>
              <a:buFont typeface="Calibri"/>
              <a:buNone/>
              <a:defRPr b="0">
                <a:solidFill>
                  <a:schemeClr val="dk1"/>
                </a:solidFill>
              </a:defRPr>
            </a:lvl2pPr>
            <a:lvl3pPr marL="914400" indent="0" algn="l" rtl="0">
              <a:spcBef>
                <a:spcPts val="0"/>
              </a:spcBef>
              <a:buClr>
                <a:schemeClr val="dk1"/>
              </a:buClr>
              <a:buFont typeface="Calibri"/>
              <a:buNone/>
              <a:defRPr b="0">
                <a:solidFill>
                  <a:schemeClr val="dk1"/>
                </a:solidFill>
              </a:defRPr>
            </a:lvl3pPr>
            <a:lvl4pPr marL="1371600" indent="0" algn="l" rtl="0">
              <a:spcBef>
                <a:spcPts val="0"/>
              </a:spcBef>
              <a:buClr>
                <a:schemeClr val="dk1"/>
              </a:buClr>
              <a:buFont typeface="Calibri"/>
              <a:buNone/>
              <a:defRPr b="0">
                <a:solidFill>
                  <a:schemeClr val="dk1"/>
                </a:solidFill>
              </a:defRPr>
            </a:lvl4pPr>
            <a:lvl5pPr marL="1828800" indent="0" algn="l" rtl="0">
              <a:spcBef>
                <a:spcPts val="0"/>
              </a:spcBef>
              <a:buClr>
                <a:schemeClr val="dk1"/>
              </a:buClr>
              <a:buFont typeface="Arial"/>
              <a:buNone/>
              <a:defRPr b="0">
                <a:solidFill>
                  <a:schemeClr val="dk1"/>
                </a:solidFil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35" name="Shape 35"/>
          <p:cNvSpPr txBox="1">
            <a:spLocks noGrp="1"/>
          </p:cNvSpPr>
          <p:nvPr>
            <p:ph type="body" idx="2"/>
          </p:nvPr>
        </p:nvSpPr>
        <p:spPr>
          <a:xfrm>
            <a:off x="2532380" y="3291089"/>
            <a:ext cx="5186679" cy="960341"/>
          </a:xfrm>
          <a:prstGeom prst="rect">
            <a:avLst/>
          </a:prstGeom>
          <a:noFill/>
          <a:ln>
            <a:noFill/>
          </a:ln>
        </p:spPr>
        <p:txBody>
          <a:bodyPr lIns="91425" tIns="91425" rIns="91425" bIns="91425" anchor="t" anchorCtr="0"/>
          <a:lstStyle>
            <a:lvl1pPr marL="0" indent="0" algn="l" rtl="0">
              <a:lnSpc>
                <a:spcPct val="85000"/>
              </a:lnSpc>
              <a:spcBef>
                <a:spcPts val="0"/>
              </a:spcBef>
              <a:spcAft>
                <a:spcPts val="0"/>
              </a:spcAft>
              <a:buClr>
                <a:srgbClr val="004784"/>
              </a:buClr>
              <a:buFont typeface="Calibri"/>
              <a:buNone/>
              <a:defRPr sz="2400">
                <a:solidFill>
                  <a:srgbClr val="004784"/>
                </a:solidFill>
                <a:latin typeface="Calibri"/>
                <a:ea typeface="Calibri"/>
                <a:cs typeface="Calibri"/>
                <a:sym typeface="Calibri"/>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pic>
        <p:nvPicPr>
          <p:cNvPr id="36" name="Shape 36"/>
          <p:cNvPicPr preferRelativeResize="0"/>
          <p:nvPr/>
        </p:nvPicPr>
        <p:blipFill rotWithShape="1">
          <a:blip r:embed="rId2">
            <a:alphaModFix/>
          </a:blip>
          <a:srcRect/>
          <a:stretch/>
        </p:blipFill>
        <p:spPr>
          <a:xfrm>
            <a:off x="-1191378" y="1136523"/>
            <a:ext cx="2874513" cy="2874513"/>
          </a:xfrm>
          <a:prstGeom prst="rect">
            <a:avLst/>
          </a:prstGeom>
          <a:noFill/>
          <a:ln>
            <a:noFill/>
          </a:ln>
        </p:spPr>
      </p:pic>
    </p:spTree>
    <p:extLst>
      <p:ext uri="{BB962C8B-B14F-4D97-AF65-F5344CB8AC3E}">
        <p14:creationId xmlns:p14="http://schemas.microsoft.com/office/powerpoint/2010/main" val="250264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ullet No Subtitle">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43932" y="58844"/>
            <a:ext cx="7961867" cy="724570"/>
          </a:xfrm>
          <a:prstGeom prst="rect">
            <a:avLst/>
          </a:prstGeom>
          <a:noFill/>
          <a:ln>
            <a:noFill/>
          </a:ln>
        </p:spPr>
        <p:txBody>
          <a:bodyPr lIns="91425" tIns="91425" rIns="91425" bIns="91425" anchor="b" anchorCtr="0"/>
          <a:lstStyle>
            <a:lvl1pPr algn="l" rtl="0">
              <a:lnSpc>
                <a:spcPct val="85000"/>
              </a:lnSpc>
              <a:spcBef>
                <a:spcPts val="0"/>
              </a:spcBef>
              <a:spcAft>
                <a:spcPts val="0"/>
              </a:spcAft>
              <a:defRPr sz="2400">
                <a:solidFill>
                  <a:srgbClr val="3A3B3C"/>
                </a:solidFill>
                <a:latin typeface="Calibri"/>
                <a:ea typeface="Calibri"/>
                <a:cs typeface="Calibri"/>
                <a:sym typeface="Calibri"/>
              </a:defRPr>
            </a:lvl1pPr>
            <a:lvl2pPr rtl="0">
              <a:spcBef>
                <a:spcPts val="0"/>
              </a:spcBef>
              <a:defRPr sz="4400">
                <a:solidFill>
                  <a:srgbClr val="00B9F2"/>
                </a:solidFill>
                <a:latin typeface="Calibri"/>
                <a:ea typeface="Calibri"/>
                <a:cs typeface="Calibri"/>
                <a:sym typeface="Calibri"/>
              </a:defRPr>
            </a:lvl2pPr>
            <a:lvl3pPr rtl="0">
              <a:spcBef>
                <a:spcPts val="0"/>
              </a:spcBef>
              <a:defRPr sz="4400">
                <a:solidFill>
                  <a:srgbClr val="00B9F2"/>
                </a:solidFill>
                <a:latin typeface="Calibri"/>
                <a:ea typeface="Calibri"/>
                <a:cs typeface="Calibri"/>
                <a:sym typeface="Calibri"/>
              </a:defRPr>
            </a:lvl3pPr>
            <a:lvl4pPr rtl="0">
              <a:spcBef>
                <a:spcPts val="0"/>
              </a:spcBef>
              <a:defRPr sz="4400">
                <a:solidFill>
                  <a:srgbClr val="00B9F2"/>
                </a:solidFill>
                <a:latin typeface="Calibri"/>
                <a:ea typeface="Calibri"/>
                <a:cs typeface="Calibri"/>
                <a:sym typeface="Calibri"/>
              </a:defRPr>
            </a:lvl4pPr>
            <a:lvl5pPr rtl="0">
              <a:spcBef>
                <a:spcPts val="0"/>
              </a:spcBef>
              <a:defRPr sz="4400">
                <a:solidFill>
                  <a:srgbClr val="00B9F2"/>
                </a:solidFill>
                <a:latin typeface="Calibri"/>
                <a:ea typeface="Calibri"/>
                <a:cs typeface="Calibri"/>
                <a:sym typeface="Calibri"/>
              </a:defRPr>
            </a:lvl5pPr>
            <a:lvl6pPr rtl="0">
              <a:spcBef>
                <a:spcPts val="0"/>
              </a:spcBef>
              <a:defRPr sz="4400">
                <a:solidFill>
                  <a:srgbClr val="00B9F2"/>
                </a:solidFill>
                <a:latin typeface="Calibri"/>
                <a:ea typeface="Calibri"/>
                <a:cs typeface="Calibri"/>
                <a:sym typeface="Calibri"/>
              </a:defRPr>
            </a:lvl6pPr>
            <a:lvl7pPr rtl="0">
              <a:spcBef>
                <a:spcPts val="0"/>
              </a:spcBef>
              <a:defRPr sz="4400">
                <a:solidFill>
                  <a:srgbClr val="00B9F2"/>
                </a:solidFill>
                <a:latin typeface="Calibri"/>
                <a:ea typeface="Calibri"/>
                <a:cs typeface="Calibri"/>
                <a:sym typeface="Calibri"/>
              </a:defRPr>
            </a:lvl7pPr>
            <a:lvl8pPr rtl="0">
              <a:spcBef>
                <a:spcPts val="0"/>
              </a:spcBef>
              <a:defRPr sz="4400">
                <a:solidFill>
                  <a:srgbClr val="00B9F2"/>
                </a:solidFill>
                <a:latin typeface="Calibri"/>
                <a:ea typeface="Calibri"/>
                <a:cs typeface="Calibri"/>
                <a:sym typeface="Calibri"/>
              </a:defRPr>
            </a:lvl8pPr>
            <a:lvl9pPr rtl="0">
              <a:spcBef>
                <a:spcPts val="0"/>
              </a:spcBef>
              <a:defRPr sz="4400">
                <a:solidFill>
                  <a:srgbClr val="00B9F2"/>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343932" y="1125537"/>
            <a:ext cx="7961867" cy="3795552"/>
          </a:xfrm>
          <a:prstGeom prst="rect">
            <a:avLst/>
          </a:prstGeom>
          <a:noFill/>
          <a:ln>
            <a:noFill/>
          </a:ln>
        </p:spPr>
        <p:txBody>
          <a:bodyPr lIns="91425" tIns="91425" rIns="91425" bIns="91425" anchor="t" anchorCtr="0"/>
          <a:lstStyle>
            <a:lvl1pPr marL="228600" indent="-101600" rtl="0">
              <a:lnSpc>
                <a:spcPct val="90000"/>
              </a:lnSpc>
              <a:spcBef>
                <a:spcPts val="1200"/>
              </a:spcBef>
              <a:spcAft>
                <a:spcPts val="0"/>
              </a:spcAft>
              <a:buClr>
                <a:schemeClr val="accent1"/>
              </a:buClr>
              <a:buFont typeface="Arial"/>
              <a:buChar char="•"/>
              <a:defRPr sz="2000">
                <a:solidFill>
                  <a:schemeClr val="accent3"/>
                </a:solidFill>
                <a:latin typeface="Calibri"/>
                <a:ea typeface="Calibri"/>
                <a:cs typeface="Calibri"/>
                <a:sym typeface="Calibri"/>
              </a:defRPr>
            </a:lvl1pPr>
            <a:lvl2pPr marL="630238" indent="-71437" algn="l" rtl="0">
              <a:lnSpc>
                <a:spcPct val="90000"/>
              </a:lnSpc>
              <a:spcBef>
                <a:spcPts val="600"/>
              </a:spcBef>
              <a:spcAft>
                <a:spcPts val="0"/>
              </a:spcAft>
              <a:buClr>
                <a:schemeClr val="accent1"/>
              </a:buClr>
              <a:buFont typeface="Calibri"/>
              <a:buChar char="‒"/>
              <a:defRPr sz="1600">
                <a:solidFill>
                  <a:schemeClr val="accent3"/>
                </a:solidFill>
                <a:latin typeface="Calibri"/>
                <a:ea typeface="Calibri"/>
                <a:cs typeface="Calibri"/>
                <a:sym typeface="Calibri"/>
              </a:defRPr>
            </a:lvl2pPr>
            <a:lvl3pPr marL="1087438" indent="-84137" algn="l" rtl="0">
              <a:lnSpc>
                <a:spcPct val="90000"/>
              </a:lnSpc>
              <a:spcBef>
                <a:spcPts val="600"/>
              </a:spcBef>
              <a:spcAft>
                <a:spcPts val="0"/>
              </a:spcAft>
              <a:buClr>
                <a:schemeClr val="accent1"/>
              </a:buClr>
              <a:buFont typeface="Calibri"/>
              <a:buChar char="‒"/>
              <a:defRPr sz="1400">
                <a:solidFill>
                  <a:schemeClr val="accent3"/>
                </a:solidFill>
                <a:latin typeface="Calibri"/>
                <a:ea typeface="Calibri"/>
                <a:cs typeface="Calibri"/>
                <a:sym typeface="Calibri"/>
              </a:defRPr>
            </a:lvl3pPr>
            <a:lvl4pPr marL="1544638" indent="-96837" algn="l" rtl="0">
              <a:lnSpc>
                <a:spcPct val="90000"/>
              </a:lnSpc>
              <a:spcBef>
                <a:spcPts val="600"/>
              </a:spcBef>
              <a:spcAft>
                <a:spcPts val="0"/>
              </a:spcAft>
              <a:buClr>
                <a:schemeClr val="accent1"/>
              </a:buClr>
              <a:buFont typeface="Calibri"/>
              <a:buChar char="‒"/>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43932" y="56321"/>
            <a:ext cx="7961867" cy="724570"/>
          </a:xfrm>
          <a:prstGeom prst="rect">
            <a:avLst/>
          </a:prstGeom>
          <a:noFill/>
          <a:ln>
            <a:noFill/>
          </a:ln>
        </p:spPr>
        <p:txBody>
          <a:bodyPr lIns="91425" tIns="91425" rIns="91425" bIns="91425" anchor="b" anchorCtr="0"/>
          <a:lstStyle>
            <a:lvl1pPr algn="l" rtl="0">
              <a:lnSpc>
                <a:spcPct val="85000"/>
              </a:lnSpc>
              <a:spcBef>
                <a:spcPts val="0"/>
              </a:spcBef>
              <a:spcAft>
                <a:spcPts val="0"/>
              </a:spcAft>
              <a:defRPr sz="2400">
                <a:solidFill>
                  <a:srgbClr val="3A3B3C"/>
                </a:solidFill>
                <a:latin typeface="Calibri"/>
                <a:ea typeface="Calibri"/>
                <a:cs typeface="Calibri"/>
                <a:sym typeface="Calibri"/>
              </a:defRPr>
            </a:lvl1pPr>
            <a:lvl2pPr rtl="0">
              <a:spcBef>
                <a:spcPts val="0"/>
              </a:spcBef>
              <a:defRPr sz="4400">
                <a:solidFill>
                  <a:srgbClr val="00B9F2"/>
                </a:solidFill>
                <a:latin typeface="Calibri"/>
                <a:ea typeface="Calibri"/>
                <a:cs typeface="Calibri"/>
                <a:sym typeface="Calibri"/>
              </a:defRPr>
            </a:lvl2pPr>
            <a:lvl3pPr rtl="0">
              <a:spcBef>
                <a:spcPts val="0"/>
              </a:spcBef>
              <a:defRPr sz="4400">
                <a:solidFill>
                  <a:srgbClr val="00B9F2"/>
                </a:solidFill>
                <a:latin typeface="Calibri"/>
                <a:ea typeface="Calibri"/>
                <a:cs typeface="Calibri"/>
                <a:sym typeface="Calibri"/>
              </a:defRPr>
            </a:lvl3pPr>
            <a:lvl4pPr rtl="0">
              <a:spcBef>
                <a:spcPts val="0"/>
              </a:spcBef>
              <a:defRPr sz="4400">
                <a:solidFill>
                  <a:srgbClr val="00B9F2"/>
                </a:solidFill>
                <a:latin typeface="Calibri"/>
                <a:ea typeface="Calibri"/>
                <a:cs typeface="Calibri"/>
                <a:sym typeface="Calibri"/>
              </a:defRPr>
            </a:lvl4pPr>
            <a:lvl5pPr rtl="0">
              <a:spcBef>
                <a:spcPts val="0"/>
              </a:spcBef>
              <a:defRPr sz="4400">
                <a:solidFill>
                  <a:srgbClr val="00B9F2"/>
                </a:solidFill>
                <a:latin typeface="Calibri"/>
                <a:ea typeface="Calibri"/>
                <a:cs typeface="Calibri"/>
                <a:sym typeface="Calibri"/>
              </a:defRPr>
            </a:lvl5pPr>
            <a:lvl6pPr rtl="0">
              <a:spcBef>
                <a:spcPts val="0"/>
              </a:spcBef>
              <a:defRPr sz="4400">
                <a:solidFill>
                  <a:srgbClr val="00B9F2"/>
                </a:solidFill>
                <a:latin typeface="Calibri"/>
                <a:ea typeface="Calibri"/>
                <a:cs typeface="Calibri"/>
                <a:sym typeface="Calibri"/>
              </a:defRPr>
            </a:lvl6pPr>
            <a:lvl7pPr rtl="0">
              <a:spcBef>
                <a:spcPts val="0"/>
              </a:spcBef>
              <a:defRPr sz="4400">
                <a:solidFill>
                  <a:srgbClr val="00B9F2"/>
                </a:solidFill>
                <a:latin typeface="Calibri"/>
                <a:ea typeface="Calibri"/>
                <a:cs typeface="Calibri"/>
                <a:sym typeface="Calibri"/>
              </a:defRPr>
            </a:lvl7pPr>
            <a:lvl8pPr rtl="0">
              <a:spcBef>
                <a:spcPts val="0"/>
              </a:spcBef>
              <a:defRPr sz="4400">
                <a:solidFill>
                  <a:srgbClr val="00B9F2"/>
                </a:solidFill>
                <a:latin typeface="Calibri"/>
                <a:ea typeface="Calibri"/>
                <a:cs typeface="Calibri"/>
                <a:sym typeface="Calibri"/>
              </a:defRPr>
            </a:lvl8pPr>
            <a:lvl9pPr rtl="0">
              <a:spcBef>
                <a:spcPts val="0"/>
              </a:spcBef>
              <a:defRPr sz="4400">
                <a:solidFill>
                  <a:srgbClr val="00B9F2"/>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Image with Caption 5">
    <p:spTree>
      <p:nvGrpSpPr>
        <p:cNvPr id="1" name="Shape 39"/>
        <p:cNvGrpSpPr/>
        <p:nvPr/>
      </p:nvGrpSpPr>
      <p:grpSpPr>
        <a:xfrm>
          <a:off x="0" y="0"/>
          <a:ext cx="0" cy="0"/>
          <a:chOff x="0" y="0"/>
          <a:chExt cx="0" cy="0"/>
        </a:xfrm>
      </p:grpSpPr>
      <p:sp>
        <p:nvSpPr>
          <p:cNvPr id="40" name="Shape 40"/>
          <p:cNvSpPr/>
          <p:nvPr/>
        </p:nvSpPr>
        <p:spPr>
          <a:xfrm>
            <a:off x="3276600" y="0"/>
            <a:ext cx="5867400" cy="5148263"/>
          </a:xfrm>
          <a:prstGeom prst="rect">
            <a:avLst/>
          </a:prstGeom>
          <a:solidFill>
            <a:srgbClr val="621A6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p:txBody>
      </p:sp>
      <p:sp>
        <p:nvSpPr>
          <p:cNvPr id="41" name="Shape 41"/>
          <p:cNvSpPr txBox="1">
            <a:spLocks noGrp="1"/>
          </p:cNvSpPr>
          <p:nvPr>
            <p:ph type="title"/>
          </p:nvPr>
        </p:nvSpPr>
        <p:spPr>
          <a:xfrm>
            <a:off x="3810000" y="743637"/>
            <a:ext cx="4876799" cy="2860146"/>
          </a:xfrm>
          <a:prstGeom prst="rect">
            <a:avLst/>
          </a:prstGeom>
          <a:noFill/>
          <a:ln>
            <a:noFill/>
          </a:ln>
        </p:spPr>
        <p:txBody>
          <a:bodyPr lIns="91425" tIns="91425" rIns="91425" bIns="91425" anchor="t" anchorCtr="0"/>
          <a:lstStyle>
            <a:lvl1pPr algn="l" rtl="0">
              <a:lnSpc>
                <a:spcPct val="85000"/>
              </a:lnSpc>
              <a:spcBef>
                <a:spcPts val="0"/>
              </a:spcBef>
              <a:spcAft>
                <a:spcPts val="0"/>
              </a:spcAft>
              <a:defRPr sz="3600">
                <a:solidFill>
                  <a:schemeClr val="lt1"/>
                </a:solidFill>
                <a:latin typeface="Calibri"/>
                <a:ea typeface="Calibri"/>
                <a:cs typeface="Calibri"/>
                <a:sym typeface="Calibri"/>
              </a:defRPr>
            </a:lvl1pPr>
            <a:lvl2pPr rtl="0">
              <a:spcBef>
                <a:spcPts val="0"/>
              </a:spcBef>
              <a:defRPr sz="4400">
                <a:solidFill>
                  <a:srgbClr val="00B9F2"/>
                </a:solidFill>
                <a:latin typeface="Calibri"/>
                <a:ea typeface="Calibri"/>
                <a:cs typeface="Calibri"/>
                <a:sym typeface="Calibri"/>
              </a:defRPr>
            </a:lvl2pPr>
            <a:lvl3pPr rtl="0">
              <a:spcBef>
                <a:spcPts val="0"/>
              </a:spcBef>
              <a:defRPr sz="4400">
                <a:solidFill>
                  <a:srgbClr val="00B9F2"/>
                </a:solidFill>
                <a:latin typeface="Calibri"/>
                <a:ea typeface="Calibri"/>
                <a:cs typeface="Calibri"/>
                <a:sym typeface="Calibri"/>
              </a:defRPr>
            </a:lvl3pPr>
            <a:lvl4pPr rtl="0">
              <a:spcBef>
                <a:spcPts val="0"/>
              </a:spcBef>
              <a:defRPr sz="4400">
                <a:solidFill>
                  <a:srgbClr val="00B9F2"/>
                </a:solidFill>
                <a:latin typeface="Calibri"/>
                <a:ea typeface="Calibri"/>
                <a:cs typeface="Calibri"/>
                <a:sym typeface="Calibri"/>
              </a:defRPr>
            </a:lvl4pPr>
            <a:lvl5pPr rtl="0">
              <a:spcBef>
                <a:spcPts val="0"/>
              </a:spcBef>
              <a:defRPr sz="4400">
                <a:solidFill>
                  <a:srgbClr val="00B9F2"/>
                </a:solidFill>
                <a:latin typeface="Calibri"/>
                <a:ea typeface="Calibri"/>
                <a:cs typeface="Calibri"/>
                <a:sym typeface="Calibri"/>
              </a:defRPr>
            </a:lvl5pPr>
            <a:lvl6pPr rtl="0">
              <a:spcBef>
                <a:spcPts val="0"/>
              </a:spcBef>
              <a:defRPr sz="4400">
                <a:solidFill>
                  <a:srgbClr val="00B9F2"/>
                </a:solidFill>
                <a:latin typeface="Calibri"/>
                <a:ea typeface="Calibri"/>
                <a:cs typeface="Calibri"/>
                <a:sym typeface="Calibri"/>
              </a:defRPr>
            </a:lvl6pPr>
            <a:lvl7pPr rtl="0">
              <a:spcBef>
                <a:spcPts val="0"/>
              </a:spcBef>
              <a:defRPr sz="4400">
                <a:solidFill>
                  <a:srgbClr val="00B9F2"/>
                </a:solidFill>
                <a:latin typeface="Calibri"/>
                <a:ea typeface="Calibri"/>
                <a:cs typeface="Calibri"/>
                <a:sym typeface="Calibri"/>
              </a:defRPr>
            </a:lvl7pPr>
            <a:lvl8pPr rtl="0">
              <a:spcBef>
                <a:spcPts val="0"/>
              </a:spcBef>
              <a:defRPr sz="4400">
                <a:solidFill>
                  <a:srgbClr val="00B9F2"/>
                </a:solidFill>
                <a:latin typeface="Calibri"/>
                <a:ea typeface="Calibri"/>
                <a:cs typeface="Calibri"/>
                <a:sym typeface="Calibri"/>
              </a:defRPr>
            </a:lvl8pPr>
            <a:lvl9pPr rtl="0">
              <a:spcBef>
                <a:spcPts val="0"/>
              </a:spcBef>
              <a:defRPr sz="4400">
                <a:solidFill>
                  <a:srgbClr val="00B9F2"/>
                </a:solidFill>
                <a:latin typeface="Calibri"/>
                <a:ea typeface="Calibri"/>
                <a:cs typeface="Calibri"/>
                <a:sym typeface="Calibri"/>
              </a:defRPr>
            </a:lvl9pPr>
          </a:lstStyle>
          <a:p>
            <a:endParaRPr/>
          </a:p>
        </p:txBody>
      </p:sp>
      <p:sp>
        <p:nvSpPr>
          <p:cNvPr id="42" name="Shape 42"/>
          <p:cNvSpPr>
            <a:spLocks noGrp="1"/>
          </p:cNvSpPr>
          <p:nvPr>
            <p:ph type="pic" idx="2"/>
          </p:nvPr>
        </p:nvSpPr>
        <p:spPr>
          <a:xfrm>
            <a:off x="0" y="0"/>
            <a:ext cx="3276600" cy="5148263"/>
          </a:xfrm>
          <a:prstGeom prst="rect">
            <a:avLst/>
          </a:prstGeom>
          <a:noFill/>
          <a:ln>
            <a:noFill/>
          </a:ln>
        </p:spPr>
      </p:sp>
      <p:grpSp>
        <p:nvGrpSpPr>
          <p:cNvPr id="43" name="Shape 43"/>
          <p:cNvGrpSpPr/>
          <p:nvPr/>
        </p:nvGrpSpPr>
        <p:grpSpPr>
          <a:xfrm>
            <a:off x="7763209" y="3869530"/>
            <a:ext cx="999790" cy="989807"/>
            <a:chOff x="1444625" y="4492625"/>
            <a:chExt cx="1112837" cy="1101725"/>
          </a:xfrm>
        </p:grpSpPr>
        <p:sp>
          <p:nvSpPr>
            <p:cNvPr id="44" name="Shape 44"/>
            <p:cNvSpPr/>
            <p:nvPr/>
          </p:nvSpPr>
          <p:spPr>
            <a:xfrm>
              <a:off x="1444625" y="5008562"/>
              <a:ext cx="69849" cy="68263"/>
            </a:xfrm>
            <a:custGeom>
              <a:avLst/>
              <a:gdLst/>
              <a:ahLst/>
              <a:cxnLst/>
              <a:rect l="0" t="0" r="0" b="0"/>
              <a:pathLst>
                <a:path w="19" h="18" extrusionOk="0">
                  <a:moveTo>
                    <a:pt x="10" y="18"/>
                  </a:moveTo>
                  <a:cubicBezTo>
                    <a:pt x="9" y="18"/>
                    <a:pt x="9" y="18"/>
                    <a:pt x="9" y="18"/>
                  </a:cubicBezTo>
                  <a:cubicBezTo>
                    <a:pt x="4" y="18"/>
                    <a:pt x="0" y="14"/>
                    <a:pt x="0" y="9"/>
                  </a:cubicBezTo>
                  <a:cubicBezTo>
                    <a:pt x="0" y="4"/>
                    <a:pt x="4" y="0"/>
                    <a:pt x="9" y="0"/>
                  </a:cubicBezTo>
                  <a:cubicBezTo>
                    <a:pt x="10" y="0"/>
                    <a:pt x="10" y="0"/>
                    <a:pt x="10" y="0"/>
                  </a:cubicBezTo>
                  <a:cubicBezTo>
                    <a:pt x="15" y="0"/>
                    <a:pt x="19" y="4"/>
                    <a:pt x="19" y="9"/>
                  </a:cubicBezTo>
                  <a:cubicBezTo>
                    <a:pt x="19" y="14"/>
                    <a:pt x="15" y="18"/>
                    <a:pt x="10" y="18"/>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45" name="Shape 45"/>
            <p:cNvSpPr/>
            <p:nvPr/>
          </p:nvSpPr>
          <p:spPr>
            <a:xfrm>
              <a:off x="1462087" y="4492625"/>
              <a:ext cx="1095375" cy="1101725"/>
            </a:xfrm>
            <a:custGeom>
              <a:avLst/>
              <a:gdLst/>
              <a:ahLst/>
              <a:cxnLst/>
              <a:rect l="0" t="0" r="0" b="0"/>
              <a:pathLst>
                <a:path w="292" h="294" extrusionOk="0">
                  <a:moveTo>
                    <a:pt x="145" y="294"/>
                  </a:moveTo>
                  <a:cubicBezTo>
                    <a:pt x="75" y="294"/>
                    <a:pt x="15" y="244"/>
                    <a:pt x="1" y="176"/>
                  </a:cubicBezTo>
                  <a:cubicBezTo>
                    <a:pt x="0" y="172"/>
                    <a:pt x="3" y="168"/>
                    <a:pt x="7" y="167"/>
                  </a:cubicBezTo>
                  <a:cubicBezTo>
                    <a:pt x="10" y="167"/>
                    <a:pt x="14" y="169"/>
                    <a:pt x="15" y="173"/>
                  </a:cubicBezTo>
                  <a:cubicBezTo>
                    <a:pt x="27" y="235"/>
                    <a:pt x="82" y="280"/>
                    <a:pt x="145" y="280"/>
                  </a:cubicBezTo>
                  <a:cubicBezTo>
                    <a:pt x="218" y="280"/>
                    <a:pt x="278" y="220"/>
                    <a:pt x="278" y="147"/>
                  </a:cubicBezTo>
                  <a:cubicBezTo>
                    <a:pt x="278" y="74"/>
                    <a:pt x="218" y="14"/>
                    <a:pt x="145" y="14"/>
                  </a:cubicBezTo>
                  <a:cubicBezTo>
                    <a:pt x="82" y="14"/>
                    <a:pt x="27" y="59"/>
                    <a:pt x="15" y="121"/>
                  </a:cubicBezTo>
                  <a:cubicBezTo>
                    <a:pt x="14" y="124"/>
                    <a:pt x="10" y="127"/>
                    <a:pt x="7" y="126"/>
                  </a:cubicBezTo>
                  <a:cubicBezTo>
                    <a:pt x="3" y="125"/>
                    <a:pt x="0" y="122"/>
                    <a:pt x="1" y="118"/>
                  </a:cubicBezTo>
                  <a:cubicBezTo>
                    <a:pt x="15" y="50"/>
                    <a:pt x="75" y="0"/>
                    <a:pt x="145" y="0"/>
                  </a:cubicBezTo>
                  <a:cubicBezTo>
                    <a:pt x="226" y="0"/>
                    <a:pt x="292" y="66"/>
                    <a:pt x="292" y="147"/>
                  </a:cubicBezTo>
                  <a:cubicBezTo>
                    <a:pt x="292" y="228"/>
                    <a:pt x="226" y="294"/>
                    <a:pt x="145" y="294"/>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46" name="Shape 46"/>
            <p:cNvSpPr/>
            <p:nvPr/>
          </p:nvSpPr>
          <p:spPr>
            <a:xfrm>
              <a:off x="1766886" y="4799012"/>
              <a:ext cx="215899" cy="220663"/>
            </a:xfrm>
            <a:custGeom>
              <a:avLst/>
              <a:gdLst/>
              <a:ahLst/>
              <a:cxnLst/>
              <a:rect l="0" t="0" r="0" b="0"/>
              <a:pathLst>
                <a:path w="58" h="59" extrusionOk="0">
                  <a:moveTo>
                    <a:pt x="29" y="59"/>
                  </a:moveTo>
                  <a:cubicBezTo>
                    <a:pt x="13" y="59"/>
                    <a:pt x="0" y="46"/>
                    <a:pt x="0" y="30"/>
                  </a:cubicBezTo>
                  <a:cubicBezTo>
                    <a:pt x="0" y="14"/>
                    <a:pt x="13" y="0"/>
                    <a:pt x="29" y="0"/>
                  </a:cubicBezTo>
                  <a:cubicBezTo>
                    <a:pt x="45" y="0"/>
                    <a:pt x="58" y="14"/>
                    <a:pt x="58" y="30"/>
                  </a:cubicBezTo>
                  <a:cubicBezTo>
                    <a:pt x="58" y="46"/>
                    <a:pt x="45" y="59"/>
                    <a:pt x="29" y="59"/>
                  </a:cubicBezTo>
                  <a:close/>
                  <a:moveTo>
                    <a:pt x="29" y="14"/>
                  </a:moveTo>
                  <a:cubicBezTo>
                    <a:pt x="20" y="14"/>
                    <a:pt x="14" y="21"/>
                    <a:pt x="14" y="30"/>
                  </a:cubicBezTo>
                  <a:cubicBezTo>
                    <a:pt x="14" y="38"/>
                    <a:pt x="20" y="45"/>
                    <a:pt x="29" y="45"/>
                  </a:cubicBezTo>
                  <a:cubicBezTo>
                    <a:pt x="37" y="45"/>
                    <a:pt x="44" y="38"/>
                    <a:pt x="44" y="30"/>
                  </a:cubicBezTo>
                  <a:cubicBezTo>
                    <a:pt x="44" y="21"/>
                    <a:pt x="37" y="14"/>
                    <a:pt x="29" y="14"/>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47" name="Shape 47"/>
            <p:cNvSpPr/>
            <p:nvPr/>
          </p:nvSpPr>
          <p:spPr>
            <a:xfrm>
              <a:off x="1717675" y="5002212"/>
              <a:ext cx="311150" cy="220663"/>
            </a:xfrm>
            <a:custGeom>
              <a:avLst/>
              <a:gdLst/>
              <a:ahLst/>
              <a:cxnLst/>
              <a:rect l="0" t="0" r="0" b="0"/>
              <a:pathLst>
                <a:path w="83" h="59" extrusionOk="0">
                  <a:moveTo>
                    <a:pt x="76" y="59"/>
                  </a:moveTo>
                  <a:cubicBezTo>
                    <a:pt x="7" y="59"/>
                    <a:pt x="7" y="59"/>
                    <a:pt x="7" y="59"/>
                  </a:cubicBezTo>
                  <a:cubicBezTo>
                    <a:pt x="3" y="59"/>
                    <a:pt x="0" y="56"/>
                    <a:pt x="0" y="52"/>
                  </a:cubicBezTo>
                  <a:cubicBezTo>
                    <a:pt x="0" y="19"/>
                    <a:pt x="0" y="19"/>
                    <a:pt x="0" y="19"/>
                  </a:cubicBezTo>
                  <a:cubicBezTo>
                    <a:pt x="0" y="17"/>
                    <a:pt x="1" y="15"/>
                    <a:pt x="2" y="14"/>
                  </a:cubicBezTo>
                  <a:cubicBezTo>
                    <a:pt x="13" y="3"/>
                    <a:pt x="13" y="3"/>
                    <a:pt x="13" y="3"/>
                  </a:cubicBezTo>
                  <a:cubicBezTo>
                    <a:pt x="16" y="0"/>
                    <a:pt x="21" y="0"/>
                    <a:pt x="23" y="3"/>
                  </a:cubicBezTo>
                  <a:cubicBezTo>
                    <a:pt x="26" y="6"/>
                    <a:pt x="26" y="11"/>
                    <a:pt x="23" y="13"/>
                  </a:cubicBezTo>
                  <a:cubicBezTo>
                    <a:pt x="14" y="22"/>
                    <a:pt x="14" y="22"/>
                    <a:pt x="14" y="22"/>
                  </a:cubicBezTo>
                  <a:cubicBezTo>
                    <a:pt x="14" y="45"/>
                    <a:pt x="14" y="45"/>
                    <a:pt x="14" y="45"/>
                  </a:cubicBezTo>
                  <a:cubicBezTo>
                    <a:pt x="69" y="45"/>
                    <a:pt x="69" y="45"/>
                    <a:pt x="69" y="45"/>
                  </a:cubicBezTo>
                  <a:cubicBezTo>
                    <a:pt x="69" y="22"/>
                    <a:pt x="69" y="22"/>
                    <a:pt x="69" y="22"/>
                  </a:cubicBezTo>
                  <a:cubicBezTo>
                    <a:pt x="60" y="14"/>
                    <a:pt x="60" y="14"/>
                    <a:pt x="60" y="14"/>
                  </a:cubicBezTo>
                  <a:cubicBezTo>
                    <a:pt x="57" y="11"/>
                    <a:pt x="57" y="7"/>
                    <a:pt x="60" y="4"/>
                  </a:cubicBezTo>
                  <a:cubicBezTo>
                    <a:pt x="62" y="1"/>
                    <a:pt x="67" y="1"/>
                    <a:pt x="70" y="3"/>
                  </a:cubicBezTo>
                  <a:cubicBezTo>
                    <a:pt x="81" y="14"/>
                    <a:pt x="81" y="14"/>
                    <a:pt x="81" y="14"/>
                  </a:cubicBezTo>
                  <a:cubicBezTo>
                    <a:pt x="83" y="15"/>
                    <a:pt x="83" y="17"/>
                    <a:pt x="83" y="19"/>
                  </a:cubicBezTo>
                  <a:cubicBezTo>
                    <a:pt x="83" y="52"/>
                    <a:pt x="83" y="52"/>
                    <a:pt x="83" y="52"/>
                  </a:cubicBezTo>
                  <a:cubicBezTo>
                    <a:pt x="83" y="56"/>
                    <a:pt x="80" y="59"/>
                    <a:pt x="76" y="59"/>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48" name="Shape 48"/>
            <p:cNvSpPr/>
            <p:nvPr/>
          </p:nvSpPr>
          <p:spPr>
            <a:xfrm>
              <a:off x="2024061" y="4799012"/>
              <a:ext cx="217486" cy="220663"/>
            </a:xfrm>
            <a:custGeom>
              <a:avLst/>
              <a:gdLst/>
              <a:ahLst/>
              <a:cxnLst/>
              <a:rect l="0" t="0" r="0" b="0"/>
              <a:pathLst>
                <a:path w="58" h="59" extrusionOk="0">
                  <a:moveTo>
                    <a:pt x="29" y="59"/>
                  </a:moveTo>
                  <a:cubicBezTo>
                    <a:pt x="13" y="59"/>
                    <a:pt x="0" y="46"/>
                    <a:pt x="0" y="30"/>
                  </a:cubicBezTo>
                  <a:cubicBezTo>
                    <a:pt x="0" y="14"/>
                    <a:pt x="13" y="0"/>
                    <a:pt x="29" y="0"/>
                  </a:cubicBezTo>
                  <a:cubicBezTo>
                    <a:pt x="45" y="0"/>
                    <a:pt x="58" y="14"/>
                    <a:pt x="58" y="30"/>
                  </a:cubicBezTo>
                  <a:cubicBezTo>
                    <a:pt x="58" y="46"/>
                    <a:pt x="45" y="59"/>
                    <a:pt x="29" y="59"/>
                  </a:cubicBezTo>
                  <a:close/>
                  <a:moveTo>
                    <a:pt x="29" y="14"/>
                  </a:moveTo>
                  <a:cubicBezTo>
                    <a:pt x="21" y="14"/>
                    <a:pt x="14" y="21"/>
                    <a:pt x="14" y="30"/>
                  </a:cubicBezTo>
                  <a:cubicBezTo>
                    <a:pt x="14" y="38"/>
                    <a:pt x="21" y="45"/>
                    <a:pt x="29" y="45"/>
                  </a:cubicBezTo>
                  <a:cubicBezTo>
                    <a:pt x="38" y="45"/>
                    <a:pt x="44" y="38"/>
                    <a:pt x="44" y="30"/>
                  </a:cubicBezTo>
                  <a:cubicBezTo>
                    <a:pt x="44" y="21"/>
                    <a:pt x="38" y="14"/>
                    <a:pt x="29" y="14"/>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rgbClr val="FFFFFF"/>
                </a:solidFill>
                <a:latin typeface="Calibri"/>
                <a:ea typeface="Calibri"/>
                <a:cs typeface="Calibri"/>
                <a:sym typeface="Calibri"/>
              </a:endParaRPr>
            </a:p>
          </p:txBody>
        </p:sp>
        <p:sp>
          <p:nvSpPr>
            <p:cNvPr id="49" name="Shape 49"/>
            <p:cNvSpPr/>
            <p:nvPr/>
          </p:nvSpPr>
          <p:spPr>
            <a:xfrm>
              <a:off x="2051050" y="5005387"/>
              <a:ext cx="239712" cy="217488"/>
            </a:xfrm>
            <a:custGeom>
              <a:avLst/>
              <a:gdLst/>
              <a:ahLst/>
              <a:cxnLst/>
              <a:rect l="0" t="0" r="0" b="0"/>
              <a:pathLst>
                <a:path w="64" h="58" extrusionOk="0">
                  <a:moveTo>
                    <a:pt x="57" y="58"/>
                  </a:moveTo>
                  <a:cubicBezTo>
                    <a:pt x="7" y="58"/>
                    <a:pt x="7" y="58"/>
                    <a:pt x="7" y="58"/>
                  </a:cubicBezTo>
                  <a:cubicBezTo>
                    <a:pt x="4" y="58"/>
                    <a:pt x="0" y="55"/>
                    <a:pt x="0" y="51"/>
                  </a:cubicBezTo>
                  <a:cubicBezTo>
                    <a:pt x="0" y="48"/>
                    <a:pt x="4" y="44"/>
                    <a:pt x="7" y="44"/>
                  </a:cubicBezTo>
                  <a:cubicBezTo>
                    <a:pt x="50" y="44"/>
                    <a:pt x="50" y="44"/>
                    <a:pt x="50" y="44"/>
                  </a:cubicBezTo>
                  <a:cubicBezTo>
                    <a:pt x="50" y="21"/>
                    <a:pt x="50" y="21"/>
                    <a:pt x="50" y="21"/>
                  </a:cubicBezTo>
                  <a:cubicBezTo>
                    <a:pt x="41" y="13"/>
                    <a:pt x="41" y="13"/>
                    <a:pt x="41" y="13"/>
                  </a:cubicBezTo>
                  <a:cubicBezTo>
                    <a:pt x="38" y="10"/>
                    <a:pt x="38" y="6"/>
                    <a:pt x="40" y="3"/>
                  </a:cubicBezTo>
                  <a:cubicBezTo>
                    <a:pt x="43" y="0"/>
                    <a:pt x="47" y="0"/>
                    <a:pt x="50" y="2"/>
                  </a:cubicBezTo>
                  <a:cubicBezTo>
                    <a:pt x="62" y="13"/>
                    <a:pt x="62" y="13"/>
                    <a:pt x="62" y="13"/>
                  </a:cubicBezTo>
                  <a:cubicBezTo>
                    <a:pt x="63" y="14"/>
                    <a:pt x="64" y="16"/>
                    <a:pt x="64" y="18"/>
                  </a:cubicBezTo>
                  <a:cubicBezTo>
                    <a:pt x="64" y="51"/>
                    <a:pt x="64" y="51"/>
                    <a:pt x="64" y="51"/>
                  </a:cubicBezTo>
                  <a:cubicBezTo>
                    <a:pt x="64" y="55"/>
                    <a:pt x="61" y="58"/>
                    <a:pt x="57" y="58"/>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grpSp>
      <p:sp>
        <p:nvSpPr>
          <p:cNvPr id="50" name="Shape 50"/>
          <p:cNvSpPr txBox="1"/>
          <p:nvPr/>
        </p:nvSpPr>
        <p:spPr>
          <a:xfrm>
            <a:off x="6787443" y="3795498"/>
            <a:ext cx="2356555" cy="1352763"/>
          </a:xfrm>
          <a:prstGeom prst="rect">
            <a:avLst/>
          </a:prstGeom>
          <a:solidFill>
            <a:srgbClr val="621A68"/>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Calibri"/>
              <a:buNone/>
            </a:pPr>
            <a:endParaRPr sz="1400" b="0" i="0" u="none" strike="noStrike" cap="none" baseline="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har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43932" y="61120"/>
            <a:ext cx="7961867" cy="724570"/>
          </a:xfrm>
          <a:prstGeom prst="rect">
            <a:avLst/>
          </a:prstGeom>
          <a:noFill/>
          <a:ln>
            <a:noFill/>
          </a:ln>
        </p:spPr>
        <p:txBody>
          <a:bodyPr lIns="91425" tIns="91425" rIns="91425" bIns="91425" anchor="b" anchorCtr="0"/>
          <a:lstStyle>
            <a:lvl1pPr algn="l" rtl="0">
              <a:lnSpc>
                <a:spcPct val="85000"/>
              </a:lnSpc>
              <a:spcBef>
                <a:spcPts val="0"/>
              </a:spcBef>
              <a:spcAft>
                <a:spcPts val="0"/>
              </a:spcAft>
              <a:defRPr sz="2400">
                <a:solidFill>
                  <a:srgbClr val="3A3B3C"/>
                </a:solidFill>
                <a:latin typeface="Calibri"/>
                <a:ea typeface="Calibri"/>
                <a:cs typeface="Calibri"/>
                <a:sym typeface="Calibri"/>
              </a:defRPr>
            </a:lvl1pPr>
            <a:lvl2pPr rtl="0">
              <a:spcBef>
                <a:spcPts val="0"/>
              </a:spcBef>
              <a:defRPr sz="4400">
                <a:solidFill>
                  <a:srgbClr val="00B9F2"/>
                </a:solidFill>
                <a:latin typeface="Calibri"/>
                <a:ea typeface="Calibri"/>
                <a:cs typeface="Calibri"/>
                <a:sym typeface="Calibri"/>
              </a:defRPr>
            </a:lvl2pPr>
            <a:lvl3pPr rtl="0">
              <a:spcBef>
                <a:spcPts val="0"/>
              </a:spcBef>
              <a:defRPr sz="4400">
                <a:solidFill>
                  <a:srgbClr val="00B9F2"/>
                </a:solidFill>
                <a:latin typeface="Calibri"/>
                <a:ea typeface="Calibri"/>
                <a:cs typeface="Calibri"/>
                <a:sym typeface="Calibri"/>
              </a:defRPr>
            </a:lvl3pPr>
            <a:lvl4pPr rtl="0">
              <a:spcBef>
                <a:spcPts val="0"/>
              </a:spcBef>
              <a:defRPr sz="4400">
                <a:solidFill>
                  <a:srgbClr val="00B9F2"/>
                </a:solidFill>
                <a:latin typeface="Calibri"/>
                <a:ea typeface="Calibri"/>
                <a:cs typeface="Calibri"/>
                <a:sym typeface="Calibri"/>
              </a:defRPr>
            </a:lvl4pPr>
            <a:lvl5pPr rtl="0">
              <a:spcBef>
                <a:spcPts val="0"/>
              </a:spcBef>
              <a:defRPr sz="4400">
                <a:solidFill>
                  <a:srgbClr val="00B9F2"/>
                </a:solidFill>
                <a:latin typeface="Calibri"/>
                <a:ea typeface="Calibri"/>
                <a:cs typeface="Calibri"/>
                <a:sym typeface="Calibri"/>
              </a:defRPr>
            </a:lvl5pPr>
            <a:lvl6pPr rtl="0">
              <a:spcBef>
                <a:spcPts val="0"/>
              </a:spcBef>
              <a:defRPr sz="4400">
                <a:solidFill>
                  <a:srgbClr val="00B9F2"/>
                </a:solidFill>
                <a:latin typeface="Calibri"/>
                <a:ea typeface="Calibri"/>
                <a:cs typeface="Calibri"/>
                <a:sym typeface="Calibri"/>
              </a:defRPr>
            </a:lvl6pPr>
            <a:lvl7pPr rtl="0">
              <a:spcBef>
                <a:spcPts val="0"/>
              </a:spcBef>
              <a:defRPr sz="4400">
                <a:solidFill>
                  <a:srgbClr val="00B9F2"/>
                </a:solidFill>
                <a:latin typeface="Calibri"/>
                <a:ea typeface="Calibri"/>
                <a:cs typeface="Calibri"/>
                <a:sym typeface="Calibri"/>
              </a:defRPr>
            </a:lvl7pPr>
            <a:lvl8pPr rtl="0">
              <a:spcBef>
                <a:spcPts val="0"/>
              </a:spcBef>
              <a:defRPr sz="4400">
                <a:solidFill>
                  <a:srgbClr val="00B9F2"/>
                </a:solidFill>
                <a:latin typeface="Calibri"/>
                <a:ea typeface="Calibri"/>
                <a:cs typeface="Calibri"/>
                <a:sym typeface="Calibri"/>
              </a:defRPr>
            </a:lvl8pPr>
            <a:lvl9pPr rtl="0">
              <a:spcBef>
                <a:spcPts val="0"/>
              </a:spcBef>
              <a:defRPr sz="4400">
                <a:solidFill>
                  <a:srgbClr val="00B9F2"/>
                </a:solidFill>
                <a:latin typeface="Calibri"/>
                <a:ea typeface="Calibri"/>
                <a:cs typeface="Calibri"/>
                <a:sym typeface="Calibri"/>
              </a:defRPr>
            </a:lvl9pPr>
          </a:lstStyle>
          <a:p>
            <a:endParaRPr/>
          </a:p>
        </p:txBody>
      </p:sp>
      <p:sp>
        <p:nvSpPr>
          <p:cNvPr id="101" name="Shape 101"/>
          <p:cNvSpPr txBox="1">
            <a:spLocks noGrp="1"/>
          </p:cNvSpPr>
          <p:nvPr>
            <p:ph type="body" idx="1"/>
          </p:nvPr>
        </p:nvSpPr>
        <p:spPr>
          <a:xfrm>
            <a:off x="343932" y="745331"/>
            <a:ext cx="7961867" cy="305082"/>
          </a:xfrm>
          <a:prstGeom prst="rect">
            <a:avLst/>
          </a:prstGeom>
          <a:noFill/>
          <a:ln>
            <a:noFill/>
          </a:ln>
        </p:spPr>
        <p:txBody>
          <a:bodyPr lIns="91425" tIns="91425" rIns="91425" bIns="91425" anchor="t" anchorCtr="0"/>
          <a:lstStyle>
            <a:lvl1pPr marL="0" indent="0" algn="l" rtl="0">
              <a:lnSpc>
                <a:spcPct val="85000"/>
              </a:lnSpc>
              <a:spcBef>
                <a:spcPts val="0"/>
              </a:spcBef>
              <a:spcAft>
                <a:spcPts val="0"/>
              </a:spcAft>
              <a:buClr>
                <a:schemeClr val="accent1"/>
              </a:buClr>
              <a:buFont typeface="Calibri"/>
              <a:buNone/>
              <a:defRPr sz="2000">
                <a:solidFill>
                  <a:schemeClr val="accent1"/>
                </a:solidFill>
                <a:latin typeface="Calibri"/>
                <a:ea typeface="Calibri"/>
                <a:cs typeface="Calibri"/>
                <a:sym typeface="Calibri"/>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quote">
    <p:spTree>
      <p:nvGrpSpPr>
        <p:cNvPr id="1" name="Shape 102"/>
        <p:cNvGrpSpPr/>
        <p:nvPr/>
      </p:nvGrpSpPr>
      <p:grpSpPr>
        <a:xfrm>
          <a:off x="0" y="0"/>
          <a:ext cx="0" cy="0"/>
          <a:chOff x="0" y="0"/>
          <a:chExt cx="0" cy="0"/>
        </a:xfrm>
      </p:grpSpPr>
      <p:sp>
        <p:nvSpPr>
          <p:cNvPr id="103" name="Shape 103"/>
          <p:cNvSpPr txBox="1"/>
          <p:nvPr/>
        </p:nvSpPr>
        <p:spPr>
          <a:xfrm>
            <a:off x="457200" y="1044034"/>
            <a:ext cx="1143000" cy="686434"/>
          </a:xfrm>
          <a:prstGeom prst="rect">
            <a:avLst/>
          </a:prstGeom>
          <a:noFill/>
          <a:ln>
            <a:noFill/>
          </a:ln>
        </p:spPr>
        <p:txBody>
          <a:bodyPr lIns="91425" tIns="45700" rIns="91425" bIns="45700" anchor="t" anchorCtr="0">
            <a:noAutofit/>
          </a:bodyPr>
          <a:lstStyle/>
          <a:p>
            <a:pPr marL="0" marR="0" lvl="0" indent="0" algn="l" rtl="0">
              <a:lnSpc>
                <a:spcPct val="85000"/>
              </a:lnSpc>
              <a:spcBef>
                <a:spcPts val="0"/>
              </a:spcBef>
              <a:spcAft>
                <a:spcPts val="0"/>
              </a:spcAft>
              <a:buSzPct val="25000"/>
              <a:buNone/>
            </a:pPr>
            <a:r>
              <a:rPr lang="en-US" sz="16600" b="0" i="0" u="none" strike="noStrike" cap="none" baseline="0">
                <a:solidFill>
                  <a:schemeClr val="accent1"/>
                </a:solidFill>
                <a:latin typeface="Georgia"/>
                <a:ea typeface="Georgia"/>
                <a:cs typeface="Georgia"/>
                <a:sym typeface="Georgia"/>
              </a:rPr>
              <a:t>“</a:t>
            </a:r>
          </a:p>
        </p:txBody>
      </p:sp>
      <p:sp>
        <p:nvSpPr>
          <p:cNvPr id="104" name="Shape 104"/>
          <p:cNvSpPr txBox="1">
            <a:spLocks noGrp="1"/>
          </p:cNvSpPr>
          <p:nvPr>
            <p:ph type="body" idx="1"/>
          </p:nvPr>
        </p:nvSpPr>
        <p:spPr>
          <a:xfrm>
            <a:off x="1483359" y="1255995"/>
            <a:ext cx="6593839" cy="2054893"/>
          </a:xfrm>
          <a:prstGeom prst="rect">
            <a:avLst/>
          </a:prstGeom>
          <a:noFill/>
          <a:ln>
            <a:noFill/>
          </a:ln>
        </p:spPr>
        <p:txBody>
          <a:bodyPr lIns="91425" tIns="91425" rIns="91425" bIns="91425" anchor="t" anchorCtr="0"/>
          <a:lstStyle>
            <a:lvl1pPr marL="0" indent="0" rtl="0">
              <a:lnSpc>
                <a:spcPct val="100000"/>
              </a:lnSpc>
              <a:spcBef>
                <a:spcPts val="0"/>
              </a:spcBef>
              <a:buClr>
                <a:srgbClr val="3A3B3C"/>
              </a:buClr>
              <a:buFont typeface="Georgia"/>
              <a:buNone/>
              <a:defRPr sz="3400" i="1">
                <a:solidFill>
                  <a:srgbClr val="3A3B3C"/>
                </a:solidFill>
                <a:latin typeface="Georgia"/>
                <a:ea typeface="Georgia"/>
                <a:cs typeface="Georgia"/>
                <a:sym typeface="Georgia"/>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105" name="Shape 105"/>
          <p:cNvSpPr txBox="1">
            <a:spLocks noGrp="1"/>
          </p:cNvSpPr>
          <p:nvPr>
            <p:ph type="body" idx="2"/>
          </p:nvPr>
        </p:nvSpPr>
        <p:spPr>
          <a:xfrm>
            <a:off x="1483359" y="3412330"/>
            <a:ext cx="4536440" cy="205931"/>
          </a:xfrm>
          <a:prstGeom prst="rect">
            <a:avLst/>
          </a:prstGeom>
          <a:noFill/>
          <a:ln>
            <a:noFill/>
          </a:ln>
        </p:spPr>
        <p:txBody>
          <a:bodyPr lIns="91425" tIns="91425" rIns="91425" bIns="91425" anchor="t" anchorCtr="0"/>
          <a:lstStyle>
            <a:lvl1pPr marL="0" indent="0" rtl="0">
              <a:spcBef>
                <a:spcPts val="0"/>
              </a:spcBef>
              <a:buClr>
                <a:srgbClr val="00B9F2"/>
              </a:buClr>
              <a:buFont typeface="Calibri"/>
              <a:buNone/>
              <a:defRPr sz="1800" b="1">
                <a:solidFill>
                  <a:srgbClr val="00B9F2"/>
                </a:solidFill>
                <a:latin typeface="Calibri"/>
                <a:ea typeface="Calibri"/>
                <a:cs typeface="Calibri"/>
                <a:sym typeface="Calibri"/>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106" name="Shape 106"/>
          <p:cNvSpPr txBox="1">
            <a:spLocks noGrp="1"/>
          </p:cNvSpPr>
          <p:nvPr>
            <p:ph type="body" idx="3"/>
          </p:nvPr>
        </p:nvSpPr>
        <p:spPr>
          <a:xfrm>
            <a:off x="1483359" y="3677866"/>
            <a:ext cx="4536440" cy="343217"/>
          </a:xfrm>
          <a:prstGeom prst="rect">
            <a:avLst/>
          </a:prstGeom>
          <a:noFill/>
          <a:ln>
            <a:noFill/>
          </a:ln>
        </p:spPr>
        <p:txBody>
          <a:bodyPr lIns="91425" tIns="91425" rIns="91425" bIns="91425" anchor="t" anchorCtr="0"/>
          <a:lstStyle>
            <a:lvl1pPr marL="0" indent="0" rtl="0">
              <a:spcBef>
                <a:spcPts val="0"/>
              </a:spcBef>
              <a:buClr>
                <a:schemeClr val="accent3"/>
              </a:buClr>
              <a:buFont typeface="Calibri"/>
              <a:buNone/>
              <a:defRPr sz="1400">
                <a:solidFill>
                  <a:schemeClr val="accent3"/>
                </a:solidFill>
                <a:latin typeface="Calibri"/>
                <a:ea typeface="Calibri"/>
                <a:cs typeface="Calibri"/>
                <a:sym typeface="Calibri"/>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plash">
    <p:spTree>
      <p:nvGrpSpPr>
        <p:cNvPr id="1" name="Shape 174"/>
        <p:cNvGrpSpPr/>
        <p:nvPr/>
      </p:nvGrpSpPr>
      <p:grpSpPr>
        <a:xfrm>
          <a:off x="0" y="0"/>
          <a:ext cx="0" cy="0"/>
          <a:chOff x="0" y="0"/>
          <a:chExt cx="0" cy="0"/>
        </a:xfrm>
      </p:grpSpPr>
      <p:sp>
        <p:nvSpPr>
          <p:cNvPr id="175" name="Shape 175"/>
          <p:cNvSpPr/>
          <p:nvPr/>
        </p:nvSpPr>
        <p:spPr>
          <a:xfrm>
            <a:off x="0" y="0"/>
            <a:ext cx="9144000" cy="5148263"/>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p:txBody>
      </p:sp>
      <p:grpSp>
        <p:nvGrpSpPr>
          <p:cNvPr id="176" name="Shape 176"/>
          <p:cNvGrpSpPr/>
          <p:nvPr/>
        </p:nvGrpSpPr>
        <p:grpSpPr>
          <a:xfrm>
            <a:off x="1234438" y="1936578"/>
            <a:ext cx="6660143" cy="1269537"/>
            <a:chOff x="1234438" y="1936578"/>
            <a:chExt cx="6660143" cy="1269537"/>
          </a:xfrm>
        </p:grpSpPr>
        <p:pic>
          <p:nvPicPr>
            <p:cNvPr id="177" name="Shape 177"/>
            <p:cNvPicPr preferRelativeResize="0"/>
            <p:nvPr/>
          </p:nvPicPr>
          <p:blipFill rotWithShape="1">
            <a:blip r:embed="rId2">
              <a:alphaModFix/>
            </a:blip>
            <a:srcRect l="21198"/>
            <a:stretch/>
          </p:blipFill>
          <p:spPr>
            <a:xfrm>
              <a:off x="2646044" y="1936578"/>
              <a:ext cx="5248538" cy="1262428"/>
            </a:xfrm>
            <a:prstGeom prst="rect">
              <a:avLst/>
            </a:prstGeom>
            <a:noFill/>
            <a:ln>
              <a:noFill/>
            </a:ln>
          </p:spPr>
        </p:pic>
        <p:pic>
          <p:nvPicPr>
            <p:cNvPr id="178" name="Shape 178"/>
            <p:cNvPicPr preferRelativeResize="0"/>
            <p:nvPr/>
          </p:nvPicPr>
          <p:blipFill rotWithShape="1">
            <a:blip r:embed="rId3">
              <a:alphaModFix/>
            </a:blip>
            <a:srcRect/>
            <a:stretch/>
          </p:blipFill>
          <p:spPr>
            <a:xfrm>
              <a:off x="1234438" y="1944689"/>
              <a:ext cx="1261426" cy="1261426"/>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gue 2">
    <p:spTree>
      <p:nvGrpSpPr>
        <p:cNvPr id="1" name="Shape 183"/>
        <p:cNvGrpSpPr/>
        <p:nvPr/>
      </p:nvGrpSpPr>
      <p:grpSpPr>
        <a:xfrm>
          <a:off x="0" y="0"/>
          <a:ext cx="0" cy="0"/>
          <a:chOff x="0" y="0"/>
          <a:chExt cx="0" cy="0"/>
        </a:xfrm>
      </p:grpSpPr>
      <p:pic>
        <p:nvPicPr>
          <p:cNvPr id="184" name="Shape 184"/>
          <p:cNvPicPr preferRelativeResize="0"/>
          <p:nvPr/>
        </p:nvPicPr>
        <p:blipFill rotWithShape="1">
          <a:blip r:embed="rId2">
            <a:alphaModFix/>
          </a:blip>
          <a:srcRect/>
          <a:stretch/>
        </p:blipFill>
        <p:spPr>
          <a:xfrm>
            <a:off x="-1192261" y="1135640"/>
            <a:ext cx="2876280" cy="2876280"/>
          </a:xfrm>
          <a:prstGeom prst="rect">
            <a:avLst/>
          </a:prstGeom>
          <a:noFill/>
          <a:ln>
            <a:noFill/>
          </a:ln>
        </p:spPr>
      </p:pic>
      <p:sp>
        <p:nvSpPr>
          <p:cNvPr id="185" name="Shape 185"/>
          <p:cNvSpPr txBox="1">
            <a:spLocks noGrp="1"/>
          </p:cNvSpPr>
          <p:nvPr>
            <p:ph type="body" idx="1"/>
          </p:nvPr>
        </p:nvSpPr>
        <p:spPr>
          <a:xfrm>
            <a:off x="2532380" y="1391286"/>
            <a:ext cx="5201920" cy="1783940"/>
          </a:xfrm>
          <a:prstGeom prst="rect">
            <a:avLst/>
          </a:prstGeom>
          <a:noFill/>
          <a:ln>
            <a:noFill/>
          </a:ln>
        </p:spPr>
        <p:txBody>
          <a:bodyPr lIns="91425" tIns="91425" rIns="91425" bIns="91425" anchor="b" anchorCtr="0"/>
          <a:lstStyle>
            <a:lvl1pPr marL="0" marR="0" indent="0" algn="l" rtl="0">
              <a:lnSpc>
                <a:spcPct val="85000"/>
              </a:lnSpc>
              <a:spcBef>
                <a:spcPts val="0"/>
              </a:spcBef>
              <a:spcAft>
                <a:spcPts val="0"/>
              </a:spcAft>
              <a:buClr>
                <a:srgbClr val="F27497"/>
              </a:buClr>
              <a:buFont typeface="Arial"/>
              <a:buNone/>
              <a:defRPr sz="4000">
                <a:solidFill>
                  <a:srgbClr val="F27497"/>
                </a:solidFill>
                <a:latin typeface="Calibri"/>
                <a:ea typeface="Calibri"/>
                <a:cs typeface="Calibri"/>
                <a:sym typeface="Calibri"/>
              </a:defRPr>
            </a:lvl1pPr>
            <a:lvl2pPr marL="457200" indent="0" algn="l" rtl="0">
              <a:spcBef>
                <a:spcPts val="0"/>
              </a:spcBef>
              <a:buClr>
                <a:schemeClr val="dk1"/>
              </a:buClr>
              <a:buFont typeface="Calibri"/>
              <a:buNone/>
              <a:defRPr b="0">
                <a:solidFill>
                  <a:schemeClr val="dk1"/>
                </a:solidFill>
              </a:defRPr>
            </a:lvl2pPr>
            <a:lvl3pPr marL="914400" indent="0" algn="l" rtl="0">
              <a:spcBef>
                <a:spcPts val="0"/>
              </a:spcBef>
              <a:buClr>
                <a:schemeClr val="dk1"/>
              </a:buClr>
              <a:buFont typeface="Calibri"/>
              <a:buNone/>
              <a:defRPr b="0">
                <a:solidFill>
                  <a:schemeClr val="dk1"/>
                </a:solidFill>
              </a:defRPr>
            </a:lvl3pPr>
            <a:lvl4pPr marL="1371600" indent="0" algn="l" rtl="0">
              <a:spcBef>
                <a:spcPts val="0"/>
              </a:spcBef>
              <a:buClr>
                <a:schemeClr val="dk1"/>
              </a:buClr>
              <a:buFont typeface="Calibri"/>
              <a:buNone/>
              <a:defRPr b="0">
                <a:solidFill>
                  <a:schemeClr val="dk1"/>
                </a:solidFill>
              </a:defRPr>
            </a:lvl4pPr>
            <a:lvl5pPr marL="1828800" indent="0" algn="l" rtl="0">
              <a:spcBef>
                <a:spcPts val="0"/>
              </a:spcBef>
              <a:buClr>
                <a:schemeClr val="dk1"/>
              </a:buClr>
              <a:buFont typeface="Arial"/>
              <a:buNone/>
              <a:defRPr b="0">
                <a:solidFill>
                  <a:schemeClr val="dk1"/>
                </a:solidFil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186" name="Shape 186"/>
          <p:cNvSpPr txBox="1">
            <a:spLocks noGrp="1"/>
          </p:cNvSpPr>
          <p:nvPr>
            <p:ph type="body" idx="2"/>
          </p:nvPr>
        </p:nvSpPr>
        <p:spPr>
          <a:xfrm>
            <a:off x="2532380" y="3291089"/>
            <a:ext cx="5186679" cy="960341"/>
          </a:xfrm>
          <a:prstGeom prst="rect">
            <a:avLst/>
          </a:prstGeom>
          <a:noFill/>
          <a:ln>
            <a:noFill/>
          </a:ln>
        </p:spPr>
        <p:txBody>
          <a:bodyPr lIns="91425" tIns="91425" rIns="91425" bIns="91425" anchor="t" anchorCtr="0"/>
          <a:lstStyle>
            <a:lvl1pPr marL="0" indent="0" algn="l" rtl="0">
              <a:lnSpc>
                <a:spcPct val="85000"/>
              </a:lnSpc>
              <a:spcBef>
                <a:spcPts val="0"/>
              </a:spcBef>
              <a:spcAft>
                <a:spcPts val="0"/>
              </a:spcAft>
              <a:buClr>
                <a:srgbClr val="B0004B"/>
              </a:buClr>
              <a:buFont typeface="Calibri"/>
              <a:buNone/>
              <a:defRPr sz="2400">
                <a:solidFill>
                  <a:srgbClr val="B0004B"/>
                </a:solidFill>
                <a:latin typeface="Calibri"/>
                <a:ea typeface="Calibri"/>
                <a:cs typeface="Calibri"/>
                <a:sym typeface="Calibri"/>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Idea">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952500" y="1186961"/>
            <a:ext cx="7239000" cy="2774342"/>
          </a:xfrm>
          <a:prstGeom prst="rect">
            <a:avLst/>
          </a:prstGeom>
          <a:noFill/>
          <a:ln>
            <a:noFill/>
          </a:ln>
        </p:spPr>
        <p:txBody>
          <a:bodyPr lIns="91425" tIns="91425" rIns="91425" bIns="91425" anchor="ctr" anchorCtr="1"/>
          <a:lstStyle>
            <a:lvl1pPr marL="0" indent="0" algn="ctr" rtl="0">
              <a:spcBef>
                <a:spcPts val="0"/>
              </a:spcBef>
              <a:buFont typeface="Calibri"/>
              <a:buNone/>
              <a:defRPr sz="4000"/>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14732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343932" y="60960"/>
            <a:ext cx="7963932" cy="724570"/>
          </a:xfrm>
          <a:prstGeom prst="rect">
            <a:avLst/>
          </a:prstGeom>
          <a:noFill/>
          <a:ln>
            <a:noFill/>
          </a:ln>
        </p:spPr>
        <p:txBody>
          <a:bodyPr lIns="91425" tIns="91425" rIns="91425" bIns="91425" anchor="b" anchorCtr="0"/>
          <a:lstStyle>
            <a:lvl1pPr marL="0" marR="0" indent="0" algn="l" rtl="0">
              <a:lnSpc>
                <a:spcPct val="85000"/>
              </a:lnSpc>
              <a:spcBef>
                <a:spcPts val="0"/>
              </a:spcBef>
              <a:spcAft>
                <a:spcPts val="0"/>
              </a:spcAft>
              <a:defRPr sz="2400" b="0" i="0" u="none" strike="noStrike" cap="none" baseline="0">
                <a:solidFill>
                  <a:srgbClr val="3A3B3C"/>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9pPr>
          </a:lstStyle>
          <a:p>
            <a:endParaRPr/>
          </a:p>
        </p:txBody>
      </p:sp>
      <p:sp>
        <p:nvSpPr>
          <p:cNvPr id="10" name="Shape 10"/>
          <p:cNvSpPr txBox="1">
            <a:spLocks noGrp="1"/>
          </p:cNvSpPr>
          <p:nvPr>
            <p:ph type="body" idx="1"/>
          </p:nvPr>
        </p:nvSpPr>
        <p:spPr>
          <a:xfrm>
            <a:off x="343932" y="1126330"/>
            <a:ext cx="7961867" cy="3786716"/>
          </a:xfrm>
          <a:prstGeom prst="rect">
            <a:avLst/>
          </a:prstGeom>
          <a:noFill/>
          <a:ln>
            <a:noFill/>
          </a:ln>
        </p:spPr>
        <p:txBody>
          <a:bodyPr lIns="91425" tIns="91425" rIns="91425" bIns="91425" anchor="t" anchorCtr="0"/>
          <a:lstStyle>
            <a:lvl1pPr marL="228600" marR="0" indent="-101600" algn="l" rtl="0">
              <a:lnSpc>
                <a:spcPct val="90000"/>
              </a:lnSpc>
              <a:spcBef>
                <a:spcPts val="1200"/>
              </a:spcBef>
              <a:spcAft>
                <a:spcPts val="0"/>
              </a:spcAft>
              <a:buClr>
                <a:schemeClr val="accent1"/>
              </a:buClr>
              <a:buFont typeface="Arial"/>
              <a:buChar char="•"/>
              <a:defRPr sz="2000" b="0" i="0" u="none" strike="noStrike" cap="none" baseline="0">
                <a:solidFill>
                  <a:schemeClr val="accent3"/>
                </a:solidFill>
                <a:latin typeface="Calibri"/>
                <a:ea typeface="Calibri"/>
                <a:cs typeface="Calibri"/>
                <a:sym typeface="Calibri"/>
              </a:defRPr>
            </a:lvl1pPr>
            <a:lvl2pPr marL="630238" marR="0" indent="-71437" algn="l" rtl="0">
              <a:lnSpc>
                <a:spcPct val="90000"/>
              </a:lnSpc>
              <a:spcBef>
                <a:spcPts val="600"/>
              </a:spcBef>
              <a:spcAft>
                <a:spcPts val="0"/>
              </a:spcAft>
              <a:buClr>
                <a:schemeClr val="accent1"/>
              </a:buClr>
              <a:buFont typeface="Calibri"/>
              <a:buChar char="–"/>
              <a:defRPr sz="1600" b="0" i="0" u="none" strike="noStrike" cap="none" baseline="0">
                <a:solidFill>
                  <a:schemeClr val="accent3"/>
                </a:solidFill>
                <a:latin typeface="Calibri"/>
                <a:ea typeface="Calibri"/>
                <a:cs typeface="Calibri"/>
                <a:sym typeface="Calibri"/>
              </a:defRPr>
            </a:lvl2pPr>
            <a:lvl3pPr marL="1087438" marR="0" indent="-84137" algn="l" rtl="0">
              <a:lnSpc>
                <a:spcPct val="90000"/>
              </a:lnSpc>
              <a:spcBef>
                <a:spcPts val="600"/>
              </a:spcBef>
              <a:spcAft>
                <a:spcPts val="0"/>
              </a:spcAft>
              <a:buClr>
                <a:schemeClr val="accent1"/>
              </a:buClr>
              <a:buFont typeface="Calibri"/>
              <a:buChar char="‒"/>
              <a:defRPr sz="1400" b="0" i="0" u="none" strike="noStrike" cap="none" baseline="0">
                <a:solidFill>
                  <a:schemeClr val="accent3"/>
                </a:solidFill>
                <a:latin typeface="Calibri"/>
                <a:ea typeface="Calibri"/>
                <a:cs typeface="Calibri"/>
                <a:sym typeface="Calibri"/>
              </a:defRPr>
            </a:lvl3pPr>
            <a:lvl4pPr marL="1544638" marR="0" indent="-96837" algn="l" rtl="0">
              <a:lnSpc>
                <a:spcPct val="90000"/>
              </a:lnSpc>
              <a:spcBef>
                <a:spcPts val="600"/>
              </a:spcBef>
              <a:spcAft>
                <a:spcPts val="0"/>
              </a:spcAft>
              <a:buClr>
                <a:schemeClr val="accent1"/>
              </a:buClr>
              <a:buFont typeface="Calibri"/>
              <a:buChar char="–"/>
              <a:defRPr sz="1200" b="0" i="0" u="none" strike="noStrike" cap="none" baseline="0">
                <a:solidFill>
                  <a:schemeClr val="accent3"/>
                </a:solidFill>
                <a:latin typeface="Calibri"/>
                <a:ea typeface="Calibri"/>
                <a:cs typeface="Calibri"/>
                <a:sym typeface="Calibri"/>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11" name="Shape 11"/>
          <p:cNvSpPr txBox="1"/>
          <p:nvPr/>
        </p:nvSpPr>
        <p:spPr>
          <a:xfrm>
            <a:off x="7995293" y="4860130"/>
            <a:ext cx="1008663" cy="274096"/>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baseline="0">
                <a:solidFill>
                  <a:schemeClr val="lt2"/>
                </a:solidFill>
                <a:latin typeface="Calibri"/>
                <a:ea typeface="Calibri"/>
                <a:cs typeface="Calibri"/>
                <a:sym typeface="Calibri"/>
              </a:rPr>
              <a:t>‹#›</a:t>
            </a:fld>
            <a:endParaRPr lang="en-US" sz="1000" b="0" i="0" u="none" strike="noStrike" cap="none" baseline="0">
              <a:solidFill>
                <a:schemeClr val="lt2"/>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60" r:id="rId5"/>
    <p:sldLayoutId id="2147483661" r:id="rId6"/>
    <p:sldLayoutId id="2147483672" r:id="rId7"/>
    <p:sldLayoutId id="2147483674" r:id="rId8"/>
    <p:sldLayoutId id="2147483678" r:id="rId9"/>
    <p:sldLayoutId id="2147483679" r:id="rId10"/>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png"/><Relationship Id="rId7" Type="http://schemas.openxmlformats.org/officeDocument/2006/relationships/image" Target="../media/image15.jpeg"/><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image" Target="../media/image21.jpe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23.png"/><Relationship Id="rId6"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web.stanford.edu/class/cs147/projects/sharing/the_recursive_leape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subTitle" idx="1"/>
          </p:nvPr>
        </p:nvSpPr>
        <p:spPr>
          <a:xfrm>
            <a:off x="2542250" y="3096449"/>
            <a:ext cx="5293500" cy="1544400"/>
          </a:xfrm>
          <a:prstGeom prst="rect">
            <a:avLst/>
          </a:prstGeom>
          <a:noFill/>
          <a:ln>
            <a:noFill/>
          </a:ln>
        </p:spPr>
        <p:txBody>
          <a:bodyPr lIns="91425" tIns="45700" rIns="91425" bIns="45700" anchor="t" anchorCtr="0">
            <a:noAutofit/>
          </a:bodyPr>
          <a:lstStyle/>
          <a:p>
            <a:pPr lvl="0" rtl="0">
              <a:spcBef>
                <a:spcPts val="300"/>
              </a:spcBef>
              <a:buClr>
                <a:schemeClr val="accent1"/>
              </a:buClr>
              <a:buSzPct val="25000"/>
              <a:buFont typeface="Arial"/>
              <a:buNone/>
            </a:pPr>
            <a:r>
              <a:rPr lang="en-US" dirty="0"/>
              <a:t>Albert Tomasso</a:t>
            </a:r>
          </a:p>
          <a:p>
            <a:pPr marL="0" marR="0" lvl="0" indent="0" algn="l" rtl="0">
              <a:lnSpc>
                <a:spcPct val="85000"/>
              </a:lnSpc>
              <a:spcBef>
                <a:spcPts val="300"/>
              </a:spcBef>
              <a:spcAft>
                <a:spcPts val="300"/>
              </a:spcAft>
              <a:buClr>
                <a:schemeClr val="accent1"/>
              </a:buClr>
              <a:buSzPct val="25000"/>
              <a:buFont typeface="Arial"/>
              <a:buNone/>
            </a:pPr>
            <a:r>
              <a:rPr lang="en-US" dirty="0"/>
              <a:t>Audrey </a:t>
            </a:r>
            <a:r>
              <a:rPr lang="en-US" dirty="0" err="1"/>
              <a:t>Proulx</a:t>
            </a:r>
            <a:endParaRPr lang="en-US" dirty="0"/>
          </a:p>
          <a:p>
            <a:pPr marL="0" marR="0" lvl="0" indent="0" algn="l" rtl="0">
              <a:lnSpc>
                <a:spcPct val="85000"/>
              </a:lnSpc>
              <a:spcBef>
                <a:spcPts val="300"/>
              </a:spcBef>
              <a:spcAft>
                <a:spcPts val="300"/>
              </a:spcAft>
              <a:buClr>
                <a:schemeClr val="accent1"/>
              </a:buClr>
              <a:buSzPct val="25000"/>
              <a:buFont typeface="Arial"/>
              <a:buNone/>
            </a:pPr>
            <a:r>
              <a:rPr lang="en-US" dirty="0"/>
              <a:t>Ian </a:t>
            </a:r>
            <a:r>
              <a:rPr lang="en-US" dirty="0" err="1"/>
              <a:t>Proulx</a:t>
            </a:r>
            <a:endParaRPr lang="en-US" dirty="0"/>
          </a:p>
          <a:p>
            <a:pPr marL="0" marR="0" lvl="0" indent="0" algn="l" rtl="0">
              <a:lnSpc>
                <a:spcPct val="85000"/>
              </a:lnSpc>
              <a:spcBef>
                <a:spcPts val="300"/>
              </a:spcBef>
              <a:spcAft>
                <a:spcPts val="300"/>
              </a:spcAft>
              <a:buClr>
                <a:schemeClr val="accent1"/>
              </a:buClr>
              <a:buSzPct val="25000"/>
              <a:buFont typeface="Arial"/>
              <a:buNone/>
            </a:pPr>
            <a:r>
              <a:rPr lang="en-US" dirty="0"/>
              <a:t>Sean Klein</a:t>
            </a:r>
          </a:p>
        </p:txBody>
      </p:sp>
      <p:sp>
        <p:nvSpPr>
          <p:cNvPr id="197" name="Shape 197"/>
          <p:cNvSpPr txBox="1">
            <a:spLocks noGrp="1"/>
          </p:cNvSpPr>
          <p:nvPr>
            <p:ph type="body" idx="2"/>
          </p:nvPr>
        </p:nvSpPr>
        <p:spPr>
          <a:xfrm>
            <a:off x="2532381" y="1585065"/>
            <a:ext cx="6375399" cy="141086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chemeClr val="accent1"/>
              </a:buClr>
              <a:buSzPct val="25000"/>
              <a:buFont typeface="Arial"/>
              <a:buNone/>
            </a:pPr>
            <a:r>
              <a:rPr lang="en-US" dirty="0" err="1" smtClean="0"/>
              <a:t>Efangelist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5" y="253557"/>
            <a:ext cx="7961867" cy="724570"/>
          </a:xfrm>
        </p:spPr>
        <p:txBody>
          <a:bodyPr/>
          <a:lstStyle/>
          <a:p>
            <a:pPr marL="457200" indent="-457200"/>
            <a:r>
              <a:rPr lang="en-US" sz="4000" dirty="0">
                <a:solidFill>
                  <a:srgbClr val="747679"/>
                </a:solidFill>
              </a:rPr>
              <a:t>Tutorial </a:t>
            </a:r>
            <a:r>
              <a:rPr lang="en-US" sz="4000" dirty="0" smtClean="0">
                <a:solidFill>
                  <a:srgbClr val="747679"/>
                </a:solidFill>
              </a:rPr>
              <a:t>of Functionality</a:t>
            </a:r>
            <a:endParaRPr lang="en-US" sz="4000" dirty="0">
              <a:solidFill>
                <a:srgbClr val="747679"/>
              </a:solidFill>
            </a:endParaRPr>
          </a:p>
        </p:txBody>
      </p:sp>
      <p:pic>
        <p:nvPicPr>
          <p:cNvPr id="4" name="Picture 3" descr="Screen Shot 2015-10-29 at 11.25.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66" y="1219075"/>
            <a:ext cx="8211973" cy="2929166"/>
          </a:xfrm>
          <a:prstGeom prst="rect">
            <a:avLst/>
          </a:prstGeom>
        </p:spPr>
      </p:pic>
    </p:spTree>
    <p:extLst>
      <p:ext uri="{BB962C8B-B14F-4D97-AF65-F5344CB8AC3E}">
        <p14:creationId xmlns:p14="http://schemas.microsoft.com/office/powerpoint/2010/main" val="3629015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5" y="253557"/>
            <a:ext cx="7961867" cy="724570"/>
          </a:xfrm>
        </p:spPr>
        <p:txBody>
          <a:bodyPr/>
          <a:lstStyle/>
          <a:p>
            <a:pPr marL="457200" indent="-457200"/>
            <a:r>
              <a:rPr lang="en-US" sz="4000" dirty="0">
                <a:solidFill>
                  <a:srgbClr val="747679"/>
                </a:solidFill>
              </a:rPr>
              <a:t>Tutorial </a:t>
            </a:r>
            <a:r>
              <a:rPr lang="en-US" sz="4000" dirty="0" smtClean="0">
                <a:solidFill>
                  <a:srgbClr val="747679"/>
                </a:solidFill>
              </a:rPr>
              <a:t>of Functionality</a:t>
            </a:r>
            <a:endParaRPr lang="en-US" sz="4000" dirty="0">
              <a:solidFill>
                <a:srgbClr val="747679"/>
              </a:solidFill>
            </a:endParaRPr>
          </a:p>
        </p:txBody>
      </p:sp>
      <p:pic>
        <p:nvPicPr>
          <p:cNvPr id="3" name="Picture 2" descr="Screen Shot 2015-10-29 at 11.39.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66" y="1041293"/>
            <a:ext cx="1968441" cy="3479611"/>
          </a:xfrm>
          <a:prstGeom prst="rect">
            <a:avLst/>
          </a:prstGeom>
        </p:spPr>
      </p:pic>
      <p:pic>
        <p:nvPicPr>
          <p:cNvPr id="5" name="Picture 4" descr="Screen Shot 2015-10-29 at 11.34.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862" y="1041293"/>
            <a:ext cx="1955916" cy="3479611"/>
          </a:xfrm>
          <a:prstGeom prst="rect">
            <a:avLst/>
          </a:prstGeom>
        </p:spPr>
      </p:pic>
      <p:pic>
        <p:nvPicPr>
          <p:cNvPr id="6" name="Picture 5" descr="Screen Shot 2015-10-29 at 11.35.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9878" y="1031056"/>
            <a:ext cx="1946156" cy="3481214"/>
          </a:xfrm>
          <a:prstGeom prst="rect">
            <a:avLst/>
          </a:prstGeom>
        </p:spPr>
      </p:pic>
      <p:pic>
        <p:nvPicPr>
          <p:cNvPr id="7" name="Picture 6" descr="Screen Shot 2015-10-29 at 11.38.5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5334" y="1045460"/>
            <a:ext cx="1946407" cy="3483502"/>
          </a:xfrm>
          <a:prstGeom prst="rect">
            <a:avLst/>
          </a:prstGeom>
        </p:spPr>
      </p:pic>
    </p:spTree>
    <p:extLst>
      <p:ext uri="{BB962C8B-B14F-4D97-AF65-F5344CB8AC3E}">
        <p14:creationId xmlns:p14="http://schemas.microsoft.com/office/powerpoint/2010/main" val="695273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5" y="253557"/>
            <a:ext cx="7961867" cy="724570"/>
          </a:xfrm>
        </p:spPr>
        <p:txBody>
          <a:bodyPr/>
          <a:lstStyle/>
          <a:p>
            <a:pPr marL="457200" indent="-457200"/>
            <a:r>
              <a:rPr lang="en-US" sz="4000" dirty="0" smtClean="0">
                <a:solidFill>
                  <a:srgbClr val="747679"/>
                </a:solidFill>
              </a:rPr>
              <a:t>Simplification/Clarification of Points</a:t>
            </a:r>
            <a:endParaRPr lang="en-US" sz="4000" dirty="0">
              <a:solidFill>
                <a:srgbClr val="747679"/>
              </a:solidFill>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13969" t="28816" r="12482" b="24732"/>
          <a:stretch/>
        </p:blipFill>
        <p:spPr>
          <a:xfrm>
            <a:off x="1360402" y="1446765"/>
            <a:ext cx="1806131" cy="866727"/>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0264" t="25961" r="11640" b="23034"/>
          <a:stretch/>
        </p:blipFill>
        <p:spPr>
          <a:xfrm>
            <a:off x="528121" y="956636"/>
            <a:ext cx="1859480" cy="910843"/>
          </a:xfrm>
          <a:prstGeom prst="rect">
            <a:avLst/>
          </a:prstGeom>
        </p:spPr>
      </p:pic>
      <p:sp>
        <p:nvSpPr>
          <p:cNvPr id="10" name="Right Arrow 9"/>
          <p:cNvSpPr/>
          <p:nvPr/>
        </p:nvSpPr>
        <p:spPr>
          <a:xfrm>
            <a:off x="3931921" y="1222420"/>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descr="Screen Shot 2015-10-29 at 11.59.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066" y="984080"/>
            <a:ext cx="2489200" cy="1333500"/>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2625" t="13762" r="61130" b="44314"/>
          <a:stretch/>
        </p:blipFill>
        <p:spPr>
          <a:xfrm rot="5400000">
            <a:off x="1048525" y="2270165"/>
            <a:ext cx="1354527" cy="1622780"/>
          </a:xfrm>
          <a:prstGeom prst="rect">
            <a:avLst/>
          </a:prstGeom>
        </p:spPr>
      </p:pic>
      <p:pic>
        <p:nvPicPr>
          <p:cNvPr id="18" name="Picture 17" descr="Screen Shot 2015-10-30 at 12.03.13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4407" y="2618019"/>
            <a:ext cx="2495622" cy="802164"/>
          </a:xfrm>
          <a:prstGeom prst="rect">
            <a:avLst/>
          </a:prstGeom>
        </p:spPr>
      </p:pic>
      <p:sp>
        <p:nvSpPr>
          <p:cNvPr id="19" name="Right Arrow 18"/>
          <p:cNvSpPr/>
          <p:nvPr/>
        </p:nvSpPr>
        <p:spPr>
          <a:xfrm>
            <a:off x="3931920" y="2661621"/>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7196" t="11339" r="53860" b="8557"/>
          <a:stretch/>
        </p:blipFill>
        <p:spPr>
          <a:xfrm rot="5400000">
            <a:off x="1129322" y="3434877"/>
            <a:ext cx="1251877" cy="2037325"/>
          </a:xfrm>
          <a:prstGeom prst="rect">
            <a:avLst/>
          </a:prstGeom>
        </p:spPr>
      </p:pic>
      <p:sp>
        <p:nvSpPr>
          <p:cNvPr id="21" name="Right Arrow 20"/>
          <p:cNvSpPr/>
          <p:nvPr/>
        </p:nvSpPr>
        <p:spPr>
          <a:xfrm>
            <a:off x="3906520" y="4041562"/>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 name="Picture 21" descr="Screen Shot 2015-10-30 at 12.12.28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9534" y="3597964"/>
            <a:ext cx="2244447" cy="1482571"/>
          </a:xfrm>
          <a:prstGeom prst="rect">
            <a:avLst/>
          </a:prstGeom>
        </p:spPr>
      </p:pic>
    </p:spTree>
    <p:extLst>
      <p:ext uri="{BB962C8B-B14F-4D97-AF65-F5344CB8AC3E}">
        <p14:creationId xmlns:p14="http://schemas.microsoft.com/office/powerpoint/2010/main" val="2496487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5" y="253557"/>
            <a:ext cx="8808535" cy="724570"/>
          </a:xfrm>
        </p:spPr>
        <p:txBody>
          <a:bodyPr/>
          <a:lstStyle/>
          <a:p>
            <a:pPr marL="457200" indent="-457200"/>
            <a:r>
              <a:rPr lang="en-US" sz="4000" dirty="0" smtClean="0">
                <a:solidFill>
                  <a:srgbClr val="747679"/>
                </a:solidFill>
              </a:rPr>
              <a:t>Removed Clutter/Unnecessary Features</a:t>
            </a:r>
            <a:endParaRPr lang="en-US" sz="4000" dirty="0">
              <a:solidFill>
                <a:srgbClr val="747679"/>
              </a:solidFill>
            </a:endParaRPr>
          </a:p>
        </p:txBody>
      </p:sp>
      <p:sp>
        <p:nvSpPr>
          <p:cNvPr id="19" name="Right Arrow 18"/>
          <p:cNvSpPr/>
          <p:nvPr/>
        </p:nvSpPr>
        <p:spPr>
          <a:xfrm>
            <a:off x="3940386" y="2593895"/>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6958" t="12134" r="65320" b="8007"/>
          <a:stretch/>
        </p:blipFill>
        <p:spPr>
          <a:xfrm rot="5400000">
            <a:off x="1327022" y="255015"/>
            <a:ext cx="1252938" cy="2706971"/>
          </a:xfrm>
          <a:prstGeom prst="rect">
            <a:avLst/>
          </a:prstGeom>
        </p:spPr>
      </p:pic>
      <p:pic>
        <p:nvPicPr>
          <p:cNvPr id="3" name="Picture 2"/>
          <p:cNvPicPr>
            <a:picLocks noChangeAspect="1"/>
          </p:cNvPicPr>
          <p:nvPr/>
        </p:nvPicPr>
        <p:blipFill>
          <a:blip r:embed="rId3"/>
          <a:stretch>
            <a:fillRect/>
          </a:stretch>
        </p:blipFill>
        <p:spPr>
          <a:xfrm>
            <a:off x="6265333" y="918784"/>
            <a:ext cx="1540933" cy="1540933"/>
          </a:xfrm>
          <a:prstGeom prst="rect">
            <a:avLst/>
          </a:prstGeom>
        </p:spPr>
      </p:pic>
      <p:sp>
        <p:nvSpPr>
          <p:cNvPr id="23" name="Right Arrow 22"/>
          <p:cNvSpPr/>
          <p:nvPr/>
        </p:nvSpPr>
        <p:spPr>
          <a:xfrm>
            <a:off x="3940387" y="3914575"/>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ight Arrow 23"/>
          <p:cNvSpPr/>
          <p:nvPr/>
        </p:nvSpPr>
        <p:spPr>
          <a:xfrm>
            <a:off x="3931920" y="1256330"/>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l="70057" t="12751" r="1587" b="7107"/>
          <a:stretch/>
        </p:blipFill>
        <p:spPr>
          <a:xfrm rot="5400000">
            <a:off x="1347652" y="1704991"/>
            <a:ext cx="1143231" cy="2423307"/>
          </a:xfrm>
          <a:prstGeom prst="rect">
            <a:avLst/>
          </a:prstGeom>
        </p:spPr>
      </p:pic>
      <p:pic>
        <p:nvPicPr>
          <p:cNvPr id="5" name="Picture 4" descr="Screen Shot 2015-10-30 at 12.26.1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6867" y="2565137"/>
            <a:ext cx="4028016" cy="1157270"/>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7831" t="11341" r="47972" b="9365"/>
          <a:stretch/>
        </p:blipFill>
        <p:spPr>
          <a:xfrm rot="5400000">
            <a:off x="1184677" y="3352686"/>
            <a:ext cx="1422742" cy="1914439"/>
          </a:xfrm>
          <a:prstGeom prst="rect">
            <a:avLst/>
          </a:prstGeom>
        </p:spPr>
      </p:pic>
      <p:pic>
        <p:nvPicPr>
          <p:cNvPr id="6" name="Picture 5" descr="Screen Shot 2015-10-30 at 12.32.20 AM.png"/>
          <p:cNvPicPr>
            <a:picLocks noChangeAspect="1"/>
          </p:cNvPicPr>
          <p:nvPr/>
        </p:nvPicPr>
        <p:blipFill rotWithShape="1">
          <a:blip r:embed="rId7">
            <a:extLst>
              <a:ext uri="{28A0092B-C50C-407E-A947-70E740481C1C}">
                <a14:useLocalDpi xmlns:a14="http://schemas.microsoft.com/office/drawing/2010/main" val="0"/>
              </a:ext>
            </a:extLst>
          </a:blip>
          <a:srcRect t="8971" b="20250"/>
          <a:stretch/>
        </p:blipFill>
        <p:spPr>
          <a:xfrm>
            <a:off x="5850466" y="3699553"/>
            <a:ext cx="2362855" cy="1379925"/>
          </a:xfrm>
          <a:prstGeom prst="rect">
            <a:avLst/>
          </a:prstGeom>
        </p:spPr>
      </p:pic>
    </p:spTree>
    <p:extLst>
      <p:ext uri="{BB962C8B-B14F-4D97-AF65-F5344CB8AC3E}">
        <p14:creationId xmlns:p14="http://schemas.microsoft.com/office/powerpoint/2010/main" val="3844458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523913" y="705557"/>
            <a:ext cx="5671820" cy="818287"/>
          </a:xfrm>
        </p:spPr>
        <p:txBody>
          <a:bodyPr/>
          <a:lstStyle/>
          <a:p>
            <a:r>
              <a:rPr lang="en-US" dirty="0" smtClean="0">
                <a:solidFill>
                  <a:srgbClr val="747679"/>
                </a:solidFill>
              </a:rPr>
              <a:t>Prototype Task Flows</a:t>
            </a:r>
            <a:endParaRPr lang="en-US" dirty="0"/>
          </a:p>
        </p:txBody>
      </p:sp>
      <p:sp>
        <p:nvSpPr>
          <p:cNvPr id="5" name="Text Placeholder 4"/>
          <p:cNvSpPr>
            <a:spLocks noGrp="1"/>
          </p:cNvSpPr>
          <p:nvPr>
            <p:ph type="body" idx="2"/>
          </p:nvPr>
        </p:nvSpPr>
        <p:spPr>
          <a:xfrm>
            <a:off x="2498513" y="1767247"/>
            <a:ext cx="6027419" cy="637039"/>
          </a:xfrm>
        </p:spPr>
        <p:txBody>
          <a:bodyPr/>
          <a:lstStyle/>
          <a:p>
            <a:pPr marL="457200" indent="-457200">
              <a:buFont typeface="Wingdings" charset="2"/>
              <a:buChar char="§"/>
            </a:pPr>
            <a:r>
              <a:rPr lang="en-US" sz="3600" b="1" dirty="0">
                <a:solidFill>
                  <a:srgbClr val="00B9F2"/>
                </a:solidFill>
              </a:rPr>
              <a:t>Simple</a:t>
            </a:r>
            <a:r>
              <a:rPr lang="en-US" sz="3200" dirty="0">
                <a:solidFill>
                  <a:srgbClr val="00B9F2"/>
                </a:solidFill>
              </a:rPr>
              <a:t>:  play a song</a:t>
            </a:r>
          </a:p>
          <a:p>
            <a:pPr marL="457200" indent="-457200">
              <a:buFont typeface="Wingdings" charset="2"/>
              <a:buChar char="§"/>
            </a:pPr>
            <a:r>
              <a:rPr lang="en-US" sz="3600" b="1" dirty="0">
                <a:solidFill>
                  <a:srgbClr val="00B9F2"/>
                </a:solidFill>
              </a:rPr>
              <a:t>Medium</a:t>
            </a:r>
            <a:r>
              <a:rPr lang="en-US" sz="3200" dirty="0">
                <a:solidFill>
                  <a:srgbClr val="00B9F2"/>
                </a:solidFill>
              </a:rPr>
              <a:t>:  provide feedback during a live stream</a:t>
            </a:r>
          </a:p>
          <a:p>
            <a:pPr marL="457200" indent="-457200">
              <a:buFont typeface="Wingdings" charset="2"/>
              <a:buChar char="§"/>
            </a:pPr>
            <a:r>
              <a:rPr lang="en-US" sz="3600" b="1" dirty="0">
                <a:solidFill>
                  <a:srgbClr val="00B9F2"/>
                </a:solidFill>
              </a:rPr>
              <a:t>Complex</a:t>
            </a:r>
            <a:r>
              <a:rPr lang="en-US" sz="3200" dirty="0">
                <a:solidFill>
                  <a:srgbClr val="00B9F2"/>
                </a:solidFill>
              </a:rPr>
              <a:t>:  earn and redeem points</a:t>
            </a:r>
          </a:p>
        </p:txBody>
      </p:sp>
    </p:spTree>
    <p:extLst>
      <p:ext uri="{BB962C8B-B14F-4D97-AF65-F5344CB8AC3E}">
        <p14:creationId xmlns:p14="http://schemas.microsoft.com/office/powerpoint/2010/main" val="33339513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 name="Rectangle 1"/>
          <p:cNvSpPr/>
          <p:nvPr/>
        </p:nvSpPr>
        <p:spPr>
          <a:xfrm>
            <a:off x="390525" y="795756"/>
            <a:ext cx="1104900" cy="119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67268" y="355563"/>
            <a:ext cx="5209329" cy="630942"/>
          </a:xfrm>
          <a:prstGeom prst="rect">
            <a:avLst/>
          </a:prstGeom>
          <a:noFill/>
        </p:spPr>
        <p:txBody>
          <a:bodyPr wrap="none" rtlCol="0">
            <a:spAutoFit/>
          </a:bodyPr>
          <a:lstStyle/>
          <a:p>
            <a:pPr lvl="0">
              <a:lnSpc>
                <a:spcPct val="85000"/>
              </a:lnSpc>
              <a:buClr>
                <a:srgbClr val="00B9F2"/>
              </a:buClr>
            </a:pPr>
            <a:r>
              <a:rPr lang="en-US" sz="4000" dirty="0" smtClean="0">
                <a:solidFill>
                  <a:srgbClr val="747679"/>
                </a:solidFill>
                <a:latin typeface="Calibri"/>
                <a:ea typeface="Calibri"/>
                <a:cs typeface="Calibri"/>
                <a:sym typeface="Calibri"/>
              </a:rPr>
              <a:t>Simple Task: Play a song</a:t>
            </a:r>
          </a:p>
        </p:txBody>
      </p:sp>
      <p:pic>
        <p:nvPicPr>
          <p:cNvPr id="6" name="Picture 5" descr="Screen Shot 2015-10-30 at 12.45.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34" y="1092088"/>
            <a:ext cx="1908283" cy="3404309"/>
          </a:xfrm>
          <a:prstGeom prst="rect">
            <a:avLst/>
          </a:prstGeom>
        </p:spPr>
      </p:pic>
      <p:sp>
        <p:nvSpPr>
          <p:cNvPr id="8" name="Curved Up Arrow 7"/>
          <p:cNvSpPr/>
          <p:nvPr/>
        </p:nvSpPr>
        <p:spPr>
          <a:xfrm>
            <a:off x="1977572" y="4605393"/>
            <a:ext cx="2408162" cy="47408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Click</a:t>
            </a:r>
            <a:br>
              <a:rPr lang="en-US" sz="2000" dirty="0" smtClean="0">
                <a:solidFill>
                  <a:schemeClr val="tx1"/>
                </a:solidFill>
              </a:rPr>
            </a:br>
            <a:r>
              <a:rPr lang="en-US" sz="2000" dirty="0" smtClean="0">
                <a:solidFill>
                  <a:schemeClr val="tx1"/>
                </a:solidFill>
              </a:rPr>
              <a:t>“Music”</a:t>
            </a:r>
          </a:p>
          <a:p>
            <a:pPr algn="ctr"/>
            <a:endParaRPr lang="en-US" dirty="0">
              <a:solidFill>
                <a:schemeClr val="tx1"/>
              </a:solidFill>
            </a:endParaRPr>
          </a:p>
        </p:txBody>
      </p:sp>
      <p:pic>
        <p:nvPicPr>
          <p:cNvPr id="9" name="Picture 8" descr="Screen Shot 2015-10-30 at 12.47.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4060" y="1138805"/>
            <a:ext cx="1886807" cy="3357591"/>
          </a:xfrm>
          <a:prstGeom prst="rect">
            <a:avLst/>
          </a:prstGeom>
        </p:spPr>
      </p:pic>
      <p:sp>
        <p:nvSpPr>
          <p:cNvPr id="12" name="Right Arrow 11"/>
          <p:cNvSpPr/>
          <p:nvPr/>
        </p:nvSpPr>
        <p:spPr>
          <a:xfrm>
            <a:off x="5338223" y="2125026"/>
            <a:ext cx="1130311" cy="262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a:p>
            <a:pPr algn="ctr"/>
            <a:endParaRPr lang="en-US" dirty="0" smtClean="0">
              <a:solidFill>
                <a:schemeClr val="tx1"/>
              </a:solidFill>
            </a:endParaRPr>
          </a:p>
          <a:p>
            <a:pPr algn="ctr"/>
            <a:endParaRPr lang="en-US" sz="2000" dirty="0" smtClean="0">
              <a:solidFill>
                <a:schemeClr val="tx1"/>
              </a:solidFill>
            </a:endParaRPr>
          </a:p>
          <a:p>
            <a:pPr algn="ctr"/>
            <a:r>
              <a:rPr lang="en-US" sz="2000" dirty="0" smtClean="0">
                <a:solidFill>
                  <a:schemeClr val="tx1"/>
                </a:solidFill>
              </a:rPr>
              <a:t>Play or pause a song</a:t>
            </a:r>
            <a:endParaRPr lang="en-US" sz="2000" dirty="0">
              <a:solidFill>
                <a:schemeClr val="tx1"/>
              </a:solidFill>
            </a:endParaRPr>
          </a:p>
        </p:txBody>
      </p:sp>
      <p:pic>
        <p:nvPicPr>
          <p:cNvPr id="10" name="Picture 9"/>
          <p:cNvPicPr>
            <a:picLocks noChangeAspect="1"/>
          </p:cNvPicPr>
          <p:nvPr/>
        </p:nvPicPr>
        <p:blipFill>
          <a:blip r:embed="rId5"/>
          <a:stretch>
            <a:fillRect/>
          </a:stretch>
        </p:blipFill>
        <p:spPr>
          <a:xfrm>
            <a:off x="5833533" y="1430787"/>
            <a:ext cx="2472267" cy="1854200"/>
          </a:xfrm>
          <a:prstGeom prst="rect">
            <a:avLst/>
          </a:prstGeom>
        </p:spPr>
      </p:pic>
    </p:spTree>
    <p:extLst>
      <p:ext uri="{BB962C8B-B14F-4D97-AF65-F5344CB8AC3E}">
        <p14:creationId xmlns:p14="http://schemas.microsoft.com/office/powerpoint/2010/main" val="2278086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 name="Rectangle 1"/>
          <p:cNvSpPr/>
          <p:nvPr/>
        </p:nvSpPr>
        <p:spPr>
          <a:xfrm>
            <a:off x="390525" y="795756"/>
            <a:ext cx="1104900" cy="119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67268" y="355563"/>
            <a:ext cx="6849902" cy="630942"/>
          </a:xfrm>
          <a:prstGeom prst="rect">
            <a:avLst/>
          </a:prstGeom>
          <a:noFill/>
        </p:spPr>
        <p:txBody>
          <a:bodyPr wrap="none" rtlCol="0">
            <a:spAutoFit/>
          </a:bodyPr>
          <a:lstStyle/>
          <a:p>
            <a:pPr lvl="0">
              <a:lnSpc>
                <a:spcPct val="85000"/>
              </a:lnSpc>
              <a:buClr>
                <a:srgbClr val="00B9F2"/>
              </a:buClr>
            </a:pPr>
            <a:r>
              <a:rPr lang="en-US" sz="4000" dirty="0" smtClean="0">
                <a:solidFill>
                  <a:srgbClr val="747679"/>
                </a:solidFill>
                <a:latin typeface="Calibri"/>
                <a:ea typeface="Calibri"/>
                <a:cs typeface="Calibri"/>
                <a:sym typeface="Calibri"/>
              </a:rPr>
              <a:t>Medium Task: Provide feedback</a:t>
            </a:r>
          </a:p>
        </p:txBody>
      </p:sp>
      <p:pic>
        <p:nvPicPr>
          <p:cNvPr id="6" name="Picture 5" descr="Screen Shot 2015-10-30 at 12.45.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68" y="1024362"/>
            <a:ext cx="1908283" cy="3404309"/>
          </a:xfrm>
          <a:prstGeom prst="rect">
            <a:avLst/>
          </a:prstGeom>
        </p:spPr>
      </p:pic>
      <p:pic>
        <p:nvPicPr>
          <p:cNvPr id="7" name="Picture 6" descr="Screen Shot 2015-10-30 at 12.54.5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8489" y="1024362"/>
            <a:ext cx="1915894" cy="3421240"/>
          </a:xfrm>
          <a:prstGeom prst="rect">
            <a:avLst/>
          </a:prstGeom>
        </p:spPr>
      </p:pic>
      <p:pic>
        <p:nvPicPr>
          <p:cNvPr id="14" name="Picture 13" descr="Screen Shot 2015-10-30 at 1.03.0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4732" y="1015896"/>
            <a:ext cx="1929085" cy="3418579"/>
          </a:xfrm>
          <a:prstGeom prst="rect">
            <a:avLst/>
          </a:prstGeom>
        </p:spPr>
      </p:pic>
      <p:sp>
        <p:nvSpPr>
          <p:cNvPr id="8" name="Curved Up Arrow 7"/>
          <p:cNvSpPr/>
          <p:nvPr/>
        </p:nvSpPr>
        <p:spPr>
          <a:xfrm>
            <a:off x="1545773" y="4537667"/>
            <a:ext cx="2272694" cy="55027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Click</a:t>
            </a:r>
            <a:br>
              <a:rPr lang="en-US" sz="2000" dirty="0" smtClean="0">
                <a:solidFill>
                  <a:schemeClr val="tx1"/>
                </a:solidFill>
              </a:rPr>
            </a:br>
            <a:r>
              <a:rPr lang="en-US" sz="2000" dirty="0" smtClean="0">
                <a:solidFill>
                  <a:schemeClr val="tx1"/>
                </a:solidFill>
              </a:rPr>
              <a:t>“Video”</a:t>
            </a:r>
          </a:p>
          <a:p>
            <a:pPr algn="ctr"/>
            <a:endParaRPr lang="en-US" dirty="0">
              <a:solidFill>
                <a:schemeClr val="tx1"/>
              </a:solidFill>
            </a:endParaRPr>
          </a:p>
        </p:txBody>
      </p:sp>
      <p:sp>
        <p:nvSpPr>
          <p:cNvPr id="12" name="Right Arrow 11"/>
          <p:cNvSpPr/>
          <p:nvPr/>
        </p:nvSpPr>
        <p:spPr>
          <a:xfrm>
            <a:off x="4157133" y="2336671"/>
            <a:ext cx="1193799" cy="262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a:p>
            <a:pPr algn="ctr"/>
            <a:endParaRPr lang="en-US" dirty="0" smtClean="0">
              <a:solidFill>
                <a:schemeClr val="tx1"/>
              </a:solidFill>
            </a:endParaRPr>
          </a:p>
          <a:p>
            <a:pPr algn="ctr"/>
            <a:endParaRPr lang="en-US" sz="2000" dirty="0" smtClean="0">
              <a:solidFill>
                <a:schemeClr val="tx1"/>
              </a:solidFill>
            </a:endParaRPr>
          </a:p>
          <a:p>
            <a:pPr algn="ctr"/>
            <a:r>
              <a:rPr lang="en-US" sz="2000" dirty="0" smtClean="0">
                <a:solidFill>
                  <a:schemeClr val="tx1"/>
                </a:solidFill>
              </a:rPr>
              <a:t>Select “Live Stream”</a:t>
            </a:r>
            <a:endParaRPr lang="en-US" sz="2000" dirty="0">
              <a:solidFill>
                <a:schemeClr val="tx1"/>
              </a:solidFill>
            </a:endParaRPr>
          </a:p>
        </p:txBody>
      </p:sp>
      <p:sp>
        <p:nvSpPr>
          <p:cNvPr id="15" name="Right Arrow 14"/>
          <p:cNvSpPr/>
          <p:nvPr/>
        </p:nvSpPr>
        <p:spPr>
          <a:xfrm rot="8750048">
            <a:off x="7175490" y="2319754"/>
            <a:ext cx="884776" cy="262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p:txBody>
      </p:sp>
      <p:sp>
        <p:nvSpPr>
          <p:cNvPr id="16" name="Right Arrow 15"/>
          <p:cNvSpPr/>
          <p:nvPr/>
        </p:nvSpPr>
        <p:spPr>
          <a:xfrm rot="10800000">
            <a:off x="7243223" y="2971636"/>
            <a:ext cx="571509" cy="262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p:txBody>
      </p:sp>
      <p:sp>
        <p:nvSpPr>
          <p:cNvPr id="17" name="TextBox 16"/>
          <p:cNvSpPr txBox="1"/>
          <p:nvPr/>
        </p:nvSpPr>
        <p:spPr>
          <a:xfrm>
            <a:off x="8051801" y="1904804"/>
            <a:ext cx="1092200" cy="400110"/>
          </a:xfrm>
          <a:prstGeom prst="rect">
            <a:avLst/>
          </a:prstGeom>
          <a:noFill/>
        </p:spPr>
        <p:txBody>
          <a:bodyPr wrap="square" rtlCol="0">
            <a:spAutoFit/>
          </a:bodyPr>
          <a:lstStyle/>
          <a:p>
            <a:r>
              <a:rPr lang="en-US" sz="2000" dirty="0" smtClean="0"/>
              <a:t>Vote!</a:t>
            </a:r>
            <a:endParaRPr lang="en-US" sz="2000" dirty="0"/>
          </a:p>
        </p:txBody>
      </p:sp>
      <p:sp>
        <p:nvSpPr>
          <p:cNvPr id="18" name="TextBox 17"/>
          <p:cNvSpPr txBox="1"/>
          <p:nvPr/>
        </p:nvSpPr>
        <p:spPr>
          <a:xfrm>
            <a:off x="7772400" y="2878370"/>
            <a:ext cx="1371600" cy="400110"/>
          </a:xfrm>
          <a:prstGeom prst="rect">
            <a:avLst/>
          </a:prstGeom>
          <a:noFill/>
        </p:spPr>
        <p:txBody>
          <a:bodyPr wrap="square" rtlCol="0">
            <a:spAutoFit/>
          </a:bodyPr>
          <a:lstStyle/>
          <a:p>
            <a:r>
              <a:rPr lang="en-US" sz="2000" dirty="0" smtClean="0"/>
              <a:t>Comment!</a:t>
            </a:r>
            <a:endParaRPr lang="en-US" sz="2000" dirty="0"/>
          </a:p>
        </p:txBody>
      </p:sp>
    </p:spTree>
    <p:extLst>
      <p:ext uri="{BB962C8B-B14F-4D97-AF65-F5344CB8AC3E}">
        <p14:creationId xmlns:p14="http://schemas.microsoft.com/office/powerpoint/2010/main" val="49347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 name="Rectangle 1"/>
          <p:cNvSpPr/>
          <p:nvPr/>
        </p:nvSpPr>
        <p:spPr>
          <a:xfrm>
            <a:off x="390525" y="795756"/>
            <a:ext cx="1104900" cy="119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67268" y="355563"/>
            <a:ext cx="8302373" cy="630942"/>
          </a:xfrm>
          <a:prstGeom prst="rect">
            <a:avLst/>
          </a:prstGeom>
          <a:noFill/>
        </p:spPr>
        <p:txBody>
          <a:bodyPr wrap="none" rtlCol="0">
            <a:spAutoFit/>
          </a:bodyPr>
          <a:lstStyle/>
          <a:p>
            <a:pPr lvl="0">
              <a:lnSpc>
                <a:spcPct val="85000"/>
              </a:lnSpc>
              <a:buClr>
                <a:srgbClr val="00B9F2"/>
              </a:buClr>
            </a:pPr>
            <a:r>
              <a:rPr lang="en-US" sz="4000" dirty="0" smtClean="0">
                <a:solidFill>
                  <a:srgbClr val="747679"/>
                </a:solidFill>
                <a:latin typeface="Calibri"/>
                <a:ea typeface="Calibri"/>
                <a:cs typeface="Calibri"/>
                <a:sym typeface="Calibri"/>
              </a:rPr>
              <a:t>Complex Task: Earn and redeem points</a:t>
            </a:r>
          </a:p>
        </p:txBody>
      </p:sp>
      <p:pic>
        <p:nvPicPr>
          <p:cNvPr id="6" name="Picture 5" descr="Screen Shot 2015-10-30 at 12.45.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67" y="982033"/>
            <a:ext cx="1908283" cy="3404309"/>
          </a:xfrm>
          <a:prstGeom prst="rect">
            <a:avLst/>
          </a:prstGeom>
        </p:spPr>
      </p:pic>
      <p:sp>
        <p:nvSpPr>
          <p:cNvPr id="8" name="Curved Up Arrow 7"/>
          <p:cNvSpPr/>
          <p:nvPr/>
        </p:nvSpPr>
        <p:spPr>
          <a:xfrm>
            <a:off x="999067" y="4486871"/>
            <a:ext cx="2463799" cy="5936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Click “Music” or “News”</a:t>
            </a:r>
          </a:p>
          <a:p>
            <a:pPr algn="ctr"/>
            <a:endParaRPr lang="en-US" dirty="0">
              <a:solidFill>
                <a:schemeClr val="tx1"/>
              </a:solidFill>
            </a:endParaRPr>
          </a:p>
        </p:txBody>
      </p:sp>
      <p:sp>
        <p:nvSpPr>
          <p:cNvPr id="12" name="Right Arrow 11"/>
          <p:cNvSpPr/>
          <p:nvPr/>
        </p:nvSpPr>
        <p:spPr>
          <a:xfrm>
            <a:off x="4169822" y="1871052"/>
            <a:ext cx="1181111" cy="262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a:p>
            <a:pPr algn="ctr"/>
            <a:endParaRPr lang="en-US" dirty="0" smtClean="0">
              <a:solidFill>
                <a:schemeClr val="tx1"/>
              </a:solidFill>
            </a:endParaRPr>
          </a:p>
          <a:p>
            <a:pPr algn="ctr"/>
            <a:endParaRPr lang="en-US" dirty="0" smtClean="0">
              <a:solidFill>
                <a:schemeClr val="tx1"/>
              </a:solidFill>
            </a:endParaRPr>
          </a:p>
          <a:p>
            <a:pPr algn="ctr"/>
            <a:r>
              <a:rPr lang="en-US" sz="2000" dirty="0" smtClean="0">
                <a:solidFill>
                  <a:schemeClr val="tx1"/>
                </a:solidFill>
              </a:rPr>
              <a:t>Share music/articles</a:t>
            </a:r>
            <a:endParaRPr lang="en-US" sz="2000" dirty="0">
              <a:solidFill>
                <a:schemeClr val="tx1"/>
              </a:solidFill>
            </a:endParaRPr>
          </a:p>
        </p:txBody>
      </p:sp>
      <p:pic>
        <p:nvPicPr>
          <p:cNvPr id="11" name="Picture 10" descr="Screen Shot 2015-10-30 at 12.47.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7993" y="1020284"/>
            <a:ext cx="1886807" cy="3357591"/>
          </a:xfrm>
          <a:prstGeom prst="rect">
            <a:avLst/>
          </a:prstGeom>
        </p:spPr>
      </p:pic>
      <p:pic>
        <p:nvPicPr>
          <p:cNvPr id="7" name="Picture 6" descr="Screen Shot 2015-10-30 at 1.29.0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7594" y="1018418"/>
            <a:ext cx="1878340" cy="3342526"/>
          </a:xfrm>
          <a:prstGeom prst="rect">
            <a:avLst/>
          </a:prstGeom>
        </p:spPr>
      </p:pic>
      <p:sp>
        <p:nvSpPr>
          <p:cNvPr id="14" name="Right Arrow 13"/>
          <p:cNvSpPr/>
          <p:nvPr/>
        </p:nvSpPr>
        <p:spPr>
          <a:xfrm>
            <a:off x="7332134" y="2446742"/>
            <a:ext cx="1363134" cy="262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solidFill>
                <a:schemeClr val="tx1"/>
              </a:solidFill>
            </a:endParaRPr>
          </a:p>
          <a:p>
            <a:pPr algn="ctr"/>
            <a:endParaRPr lang="en-US" dirty="0">
              <a:solidFill>
                <a:schemeClr val="tx1"/>
              </a:solidFill>
            </a:endParaRPr>
          </a:p>
          <a:p>
            <a:pPr algn="ctr"/>
            <a:endParaRPr lang="en-US" sz="2000" dirty="0" smtClean="0">
              <a:solidFill>
                <a:schemeClr val="tx1"/>
              </a:solidFill>
            </a:endParaRPr>
          </a:p>
          <a:p>
            <a:pPr algn="ctr"/>
            <a:r>
              <a:rPr lang="en-US" sz="2000" dirty="0" smtClean="0">
                <a:solidFill>
                  <a:schemeClr val="tx1"/>
                </a:solidFill>
              </a:rPr>
              <a:t>Click “Redeem points”</a:t>
            </a:r>
            <a:endParaRPr lang="en-US" sz="2000" dirty="0"/>
          </a:p>
        </p:txBody>
      </p:sp>
    </p:spTree>
    <p:extLst>
      <p:ext uri="{BB962C8B-B14F-4D97-AF65-F5344CB8AC3E}">
        <p14:creationId xmlns:p14="http://schemas.microsoft.com/office/powerpoint/2010/main" val="1453489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9" name="Picture 8" descr="Screen Shot 2015-10-30 at 1.37.4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707" y="1190233"/>
            <a:ext cx="1903826" cy="3381297"/>
          </a:xfrm>
          <a:prstGeom prst="rect">
            <a:avLst/>
          </a:prstGeom>
        </p:spPr>
      </p:pic>
      <p:pic>
        <p:nvPicPr>
          <p:cNvPr id="10" name="Picture 9" descr="Screen Shot 2015-10-30 at 1.43.1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2529" y="1176402"/>
            <a:ext cx="1903738" cy="3387721"/>
          </a:xfrm>
          <a:prstGeom prst="rect">
            <a:avLst/>
          </a:prstGeom>
        </p:spPr>
      </p:pic>
      <p:sp>
        <p:nvSpPr>
          <p:cNvPr id="14" name="Right Arrow 13"/>
          <p:cNvSpPr/>
          <p:nvPr/>
        </p:nvSpPr>
        <p:spPr>
          <a:xfrm>
            <a:off x="6637866" y="2463673"/>
            <a:ext cx="558801" cy="262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Rectangle 1"/>
          <p:cNvSpPr/>
          <p:nvPr/>
        </p:nvSpPr>
        <p:spPr>
          <a:xfrm>
            <a:off x="390525" y="795756"/>
            <a:ext cx="1104900" cy="119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67268" y="355563"/>
            <a:ext cx="5472822" cy="630942"/>
          </a:xfrm>
          <a:prstGeom prst="rect">
            <a:avLst/>
          </a:prstGeom>
          <a:noFill/>
        </p:spPr>
        <p:txBody>
          <a:bodyPr wrap="none" rtlCol="0">
            <a:spAutoFit/>
          </a:bodyPr>
          <a:lstStyle/>
          <a:p>
            <a:pPr lvl="0">
              <a:lnSpc>
                <a:spcPct val="85000"/>
              </a:lnSpc>
              <a:buClr>
                <a:srgbClr val="00B9F2"/>
              </a:buClr>
            </a:pPr>
            <a:r>
              <a:rPr lang="en-US" sz="4000" dirty="0" smtClean="0">
                <a:solidFill>
                  <a:srgbClr val="747679"/>
                </a:solidFill>
                <a:latin typeface="Calibri"/>
                <a:ea typeface="Calibri"/>
                <a:cs typeface="Calibri"/>
                <a:sym typeface="Calibri"/>
              </a:rPr>
              <a:t>Complex Task Alternative</a:t>
            </a:r>
          </a:p>
        </p:txBody>
      </p:sp>
      <p:pic>
        <p:nvPicPr>
          <p:cNvPr id="6" name="Picture 5" descr="Screen Shot 2015-10-30 at 12.45.2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1" y="1185212"/>
            <a:ext cx="1908283" cy="3404309"/>
          </a:xfrm>
          <a:prstGeom prst="rect">
            <a:avLst/>
          </a:prstGeom>
        </p:spPr>
      </p:pic>
      <p:sp>
        <p:nvSpPr>
          <p:cNvPr id="8" name="Curved Up Arrow 7"/>
          <p:cNvSpPr/>
          <p:nvPr/>
        </p:nvSpPr>
        <p:spPr>
          <a:xfrm>
            <a:off x="1066800" y="4613859"/>
            <a:ext cx="2548467" cy="46667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Click “Fan Zone”</a:t>
            </a:r>
          </a:p>
          <a:p>
            <a:pPr algn="ctr"/>
            <a:endParaRPr lang="en-US" dirty="0">
              <a:solidFill>
                <a:schemeClr val="tx1"/>
              </a:solidFill>
            </a:endParaRPr>
          </a:p>
        </p:txBody>
      </p:sp>
      <p:pic>
        <p:nvPicPr>
          <p:cNvPr id="5" name="Picture 4" descr="Screen Shot 2015-10-30 at 1.33.06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2851" y="1189418"/>
            <a:ext cx="1902438" cy="3382112"/>
          </a:xfrm>
          <a:prstGeom prst="rect">
            <a:avLst/>
          </a:prstGeom>
        </p:spPr>
      </p:pic>
      <p:sp>
        <p:nvSpPr>
          <p:cNvPr id="12" name="Right Arrow 11"/>
          <p:cNvSpPr/>
          <p:nvPr/>
        </p:nvSpPr>
        <p:spPr>
          <a:xfrm>
            <a:off x="3606800" y="2463657"/>
            <a:ext cx="1049867" cy="262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1073989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Shape 203"/>
          <p:cNvSpPr txBox="1">
            <a:spLocks noGrp="1"/>
          </p:cNvSpPr>
          <p:nvPr>
            <p:ph type="title"/>
          </p:nvPr>
        </p:nvSpPr>
        <p:spPr>
          <a:xfrm>
            <a:off x="343932" y="-79871"/>
            <a:ext cx="7961867" cy="72457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2400" b="0" i="0" u="none" strike="noStrike" cap="none" baseline="0">
                <a:solidFill>
                  <a:srgbClr val="3A3B3C"/>
                </a:solidFill>
                <a:latin typeface="Calibri"/>
                <a:ea typeface="Calibri"/>
                <a:cs typeface="Calibri"/>
                <a:sym typeface="Calibri"/>
              </a:rPr>
              <a:t>Agenda</a:t>
            </a:r>
          </a:p>
        </p:txBody>
      </p:sp>
      <p:sp>
        <p:nvSpPr>
          <p:cNvPr id="204" name="Shape 204"/>
          <p:cNvSpPr txBox="1"/>
          <p:nvPr/>
        </p:nvSpPr>
        <p:spPr>
          <a:xfrm>
            <a:off x="1676400" y="2320106"/>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Tasks</a:t>
            </a:r>
            <a:endParaRPr lang="en-US" sz="2000" b="0" i="0" u="none" strike="noStrike" cap="none" baseline="0" dirty="0">
              <a:solidFill>
                <a:srgbClr val="C6C8C9"/>
              </a:solidFill>
              <a:latin typeface="Calibri"/>
              <a:ea typeface="Calibri"/>
              <a:cs typeface="Calibri"/>
              <a:sym typeface="Calibri"/>
            </a:endParaRPr>
          </a:p>
        </p:txBody>
      </p:sp>
      <p:sp>
        <p:nvSpPr>
          <p:cNvPr id="205" name="Shape 205"/>
          <p:cNvSpPr txBox="1"/>
          <p:nvPr/>
        </p:nvSpPr>
        <p:spPr>
          <a:xfrm>
            <a:off x="1676400" y="3020842"/>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Revised</a:t>
            </a:r>
            <a:r>
              <a:rPr lang="en-US" sz="2000" b="0" i="0" u="none" strike="noStrike" cap="none" dirty="0" smtClean="0">
                <a:solidFill>
                  <a:srgbClr val="C6C8C9"/>
                </a:solidFill>
                <a:latin typeface="Calibri"/>
                <a:ea typeface="Calibri"/>
                <a:cs typeface="Calibri"/>
                <a:sym typeface="Calibri"/>
              </a:rPr>
              <a:t> Interface Design</a:t>
            </a:r>
            <a:endParaRPr lang="en-US" sz="2000" b="0" i="0" u="none" strike="noStrike" cap="none" baseline="0" dirty="0">
              <a:solidFill>
                <a:srgbClr val="C6C8C9"/>
              </a:solidFill>
              <a:latin typeface="Calibri"/>
              <a:ea typeface="Calibri"/>
              <a:cs typeface="Calibri"/>
              <a:sym typeface="Calibri"/>
            </a:endParaRPr>
          </a:p>
        </p:txBody>
      </p:sp>
      <p:sp>
        <p:nvSpPr>
          <p:cNvPr id="206" name="Shape 206"/>
          <p:cNvSpPr txBox="1"/>
          <p:nvPr/>
        </p:nvSpPr>
        <p:spPr>
          <a:xfrm>
            <a:off x="1676400" y="3721576"/>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747679"/>
                </a:solidFill>
                <a:latin typeface="Calibri"/>
                <a:ea typeface="Calibri"/>
                <a:cs typeface="Calibri"/>
                <a:sym typeface="Calibri"/>
              </a:rPr>
              <a:t>Prototype Overview</a:t>
            </a:r>
            <a:endParaRPr lang="en-US" sz="2000" b="0" i="0" u="none" strike="noStrike" cap="none" baseline="0" dirty="0">
              <a:solidFill>
                <a:srgbClr val="747679"/>
              </a:solidFill>
              <a:latin typeface="Calibri"/>
              <a:ea typeface="Calibri"/>
              <a:cs typeface="Calibri"/>
              <a:sym typeface="Calibri"/>
            </a:endParaRPr>
          </a:p>
        </p:txBody>
      </p:sp>
      <p:sp>
        <p:nvSpPr>
          <p:cNvPr id="208" name="Shape 208"/>
          <p:cNvSpPr/>
          <p:nvPr/>
        </p:nvSpPr>
        <p:spPr>
          <a:xfrm>
            <a:off x="990600" y="2229604"/>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dirty="0">
                <a:solidFill>
                  <a:srgbClr val="FFFFFF"/>
                </a:solidFill>
                <a:latin typeface="Calibri"/>
                <a:ea typeface="Calibri"/>
                <a:cs typeface="Calibri"/>
                <a:sym typeface="Calibri"/>
              </a:rPr>
              <a:t>3</a:t>
            </a:r>
          </a:p>
        </p:txBody>
      </p:sp>
      <p:sp>
        <p:nvSpPr>
          <p:cNvPr id="209" name="Shape 209"/>
          <p:cNvSpPr/>
          <p:nvPr/>
        </p:nvSpPr>
        <p:spPr>
          <a:xfrm>
            <a:off x="990600" y="293445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4</a:t>
            </a:r>
          </a:p>
        </p:txBody>
      </p:sp>
      <p:sp>
        <p:nvSpPr>
          <p:cNvPr id="210" name="Shape 210"/>
          <p:cNvSpPr/>
          <p:nvPr/>
        </p:nvSpPr>
        <p:spPr>
          <a:xfrm>
            <a:off x="990600" y="3639303"/>
            <a:ext cx="533399" cy="533399"/>
          </a:xfrm>
          <a:prstGeom prst="ellipse">
            <a:avLst/>
          </a:prstGeom>
          <a:solidFill>
            <a:srgbClr val="00B9F2"/>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5</a:t>
            </a:r>
          </a:p>
        </p:txBody>
      </p:sp>
      <p:sp>
        <p:nvSpPr>
          <p:cNvPr id="211" name="Shape 211"/>
          <p:cNvSpPr txBox="1"/>
          <p:nvPr/>
        </p:nvSpPr>
        <p:spPr>
          <a:xfrm>
            <a:off x="1676400" y="1628712"/>
            <a:ext cx="6629400" cy="361637"/>
          </a:xfrm>
          <a:prstGeom prst="rect">
            <a:avLst/>
          </a:prstGeom>
          <a:noFill/>
          <a:ln>
            <a:noFill/>
          </a:ln>
        </p:spPr>
        <p:txBody>
          <a:bodyPr lIns="91425" tIns="45700" rIns="91425" bIns="45700" anchor="ctr" anchorCtr="0">
            <a:noAutofit/>
          </a:bodyPr>
          <a:lstStyle/>
          <a:p>
            <a:pPr lvl="0">
              <a:lnSpc>
                <a:spcPct val="85000"/>
              </a:lnSpc>
              <a:buSzPct val="25000"/>
            </a:pPr>
            <a:r>
              <a:rPr lang="en-US" sz="2000" dirty="0">
                <a:solidFill>
                  <a:srgbClr val="C6C8C9"/>
                </a:solidFill>
                <a:latin typeface="Calibri"/>
                <a:ea typeface="Calibri"/>
                <a:cs typeface="Calibri"/>
                <a:sym typeface="Calibri"/>
              </a:rPr>
              <a:t>Value Prop, Problem, and Solution</a:t>
            </a:r>
          </a:p>
        </p:txBody>
      </p:sp>
      <p:sp>
        <p:nvSpPr>
          <p:cNvPr id="212" name="Shape 212"/>
          <p:cNvSpPr/>
          <p:nvPr/>
        </p:nvSpPr>
        <p:spPr>
          <a:xfrm>
            <a:off x="990600" y="1524754"/>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2</a:t>
            </a:r>
          </a:p>
        </p:txBody>
      </p:sp>
      <p:sp>
        <p:nvSpPr>
          <p:cNvPr id="15" name="Shape 202"/>
          <p:cNvSpPr txBox="1"/>
          <p:nvPr/>
        </p:nvSpPr>
        <p:spPr>
          <a:xfrm>
            <a:off x="1676400" y="926931"/>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a:solidFill>
                  <a:srgbClr val="C6C8C9"/>
                </a:solidFill>
                <a:latin typeface="Calibri"/>
                <a:ea typeface="Calibri"/>
                <a:cs typeface="Calibri"/>
                <a:sym typeface="Calibri"/>
              </a:rPr>
              <a:t>Introduction</a:t>
            </a:r>
          </a:p>
        </p:txBody>
      </p:sp>
      <p:sp>
        <p:nvSpPr>
          <p:cNvPr id="16" name="Shape 207"/>
          <p:cNvSpPr/>
          <p:nvPr/>
        </p:nvSpPr>
        <p:spPr>
          <a:xfrm>
            <a:off x="990600" y="81990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2800" b="1" i="0" u="none" strike="noStrike" cap="none" baseline="0">
                <a:solidFill>
                  <a:srgbClr val="FFFFFF"/>
                </a:solidFill>
                <a:latin typeface="Calibri"/>
                <a:ea typeface="Calibri"/>
                <a:cs typeface="Calibri"/>
                <a:sym typeface="Calibri"/>
              </a:rPr>
              <a:t>1</a:t>
            </a:r>
          </a:p>
        </p:txBody>
      </p:sp>
    </p:spTree>
    <p:extLst>
      <p:ext uri="{BB962C8B-B14F-4D97-AF65-F5344CB8AC3E}">
        <p14:creationId xmlns:p14="http://schemas.microsoft.com/office/powerpoint/2010/main" val="52479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1676400" y="926931"/>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a:solidFill>
                  <a:schemeClr val="accent3"/>
                </a:solidFill>
                <a:latin typeface="Calibri"/>
                <a:ea typeface="Calibri"/>
                <a:cs typeface="Calibri"/>
                <a:sym typeface="Calibri"/>
              </a:rPr>
              <a:t>Introduction</a:t>
            </a:r>
          </a:p>
        </p:txBody>
      </p:sp>
      <p:sp>
        <p:nvSpPr>
          <p:cNvPr id="203" name="Shape 203"/>
          <p:cNvSpPr txBox="1">
            <a:spLocks noGrp="1"/>
          </p:cNvSpPr>
          <p:nvPr>
            <p:ph type="title"/>
          </p:nvPr>
        </p:nvSpPr>
        <p:spPr>
          <a:xfrm>
            <a:off x="343932" y="-79871"/>
            <a:ext cx="7961867" cy="72457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2400" b="0" i="0" u="none" strike="noStrike" cap="none" baseline="0">
                <a:solidFill>
                  <a:srgbClr val="3A3B3C"/>
                </a:solidFill>
                <a:latin typeface="Calibri"/>
                <a:ea typeface="Calibri"/>
                <a:cs typeface="Calibri"/>
                <a:sym typeface="Calibri"/>
              </a:rPr>
              <a:t>Agenda</a:t>
            </a:r>
          </a:p>
        </p:txBody>
      </p:sp>
      <p:sp>
        <p:nvSpPr>
          <p:cNvPr id="204" name="Shape 204"/>
          <p:cNvSpPr txBox="1"/>
          <p:nvPr/>
        </p:nvSpPr>
        <p:spPr>
          <a:xfrm>
            <a:off x="1676400" y="2320106"/>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Tasks</a:t>
            </a:r>
          </a:p>
        </p:txBody>
      </p:sp>
      <p:sp>
        <p:nvSpPr>
          <p:cNvPr id="205" name="Shape 205"/>
          <p:cNvSpPr txBox="1"/>
          <p:nvPr/>
        </p:nvSpPr>
        <p:spPr>
          <a:xfrm>
            <a:off x="1676400" y="3020842"/>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Revised Interface Design</a:t>
            </a:r>
            <a:endParaRPr lang="en-US" sz="2000" b="0" i="0" u="none" strike="noStrike" cap="none" baseline="0" dirty="0">
              <a:solidFill>
                <a:srgbClr val="C6C8C9"/>
              </a:solidFill>
              <a:latin typeface="Calibri"/>
              <a:ea typeface="Calibri"/>
              <a:cs typeface="Calibri"/>
              <a:sym typeface="Calibri"/>
            </a:endParaRPr>
          </a:p>
        </p:txBody>
      </p:sp>
      <p:sp>
        <p:nvSpPr>
          <p:cNvPr id="206" name="Shape 206"/>
          <p:cNvSpPr txBox="1"/>
          <p:nvPr/>
        </p:nvSpPr>
        <p:spPr>
          <a:xfrm>
            <a:off x="1676400" y="3721576"/>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Prototype Overview</a:t>
            </a:r>
            <a:endParaRPr lang="en-US" sz="2000" b="0" i="0" u="none" strike="noStrike" cap="none" baseline="0" dirty="0">
              <a:solidFill>
                <a:srgbClr val="C6C8C9"/>
              </a:solidFill>
              <a:latin typeface="Calibri"/>
              <a:ea typeface="Calibri"/>
              <a:cs typeface="Calibri"/>
              <a:sym typeface="Calibri"/>
            </a:endParaRPr>
          </a:p>
        </p:txBody>
      </p:sp>
      <p:sp>
        <p:nvSpPr>
          <p:cNvPr id="207" name="Shape 207"/>
          <p:cNvSpPr/>
          <p:nvPr/>
        </p:nvSpPr>
        <p:spPr>
          <a:xfrm>
            <a:off x="990600" y="819903"/>
            <a:ext cx="533399" cy="533399"/>
          </a:xfrm>
          <a:prstGeom prst="ellipse">
            <a:avLst/>
          </a:prstGeom>
          <a:solidFill>
            <a:schemeClr val="accent1"/>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2800" b="1" i="0" u="none" strike="noStrike" cap="none" baseline="0">
                <a:solidFill>
                  <a:srgbClr val="FFFFFF"/>
                </a:solidFill>
                <a:latin typeface="Calibri"/>
                <a:ea typeface="Calibri"/>
                <a:cs typeface="Calibri"/>
                <a:sym typeface="Calibri"/>
              </a:rPr>
              <a:t>1</a:t>
            </a:r>
          </a:p>
        </p:txBody>
      </p:sp>
      <p:sp>
        <p:nvSpPr>
          <p:cNvPr id="208" name="Shape 208"/>
          <p:cNvSpPr/>
          <p:nvPr/>
        </p:nvSpPr>
        <p:spPr>
          <a:xfrm>
            <a:off x="990600" y="2229604"/>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dirty="0">
                <a:solidFill>
                  <a:srgbClr val="FFFFFF"/>
                </a:solidFill>
                <a:latin typeface="Calibri"/>
                <a:ea typeface="Calibri"/>
                <a:cs typeface="Calibri"/>
                <a:sym typeface="Calibri"/>
              </a:rPr>
              <a:t>3</a:t>
            </a:r>
          </a:p>
        </p:txBody>
      </p:sp>
      <p:sp>
        <p:nvSpPr>
          <p:cNvPr id="209" name="Shape 209"/>
          <p:cNvSpPr/>
          <p:nvPr/>
        </p:nvSpPr>
        <p:spPr>
          <a:xfrm>
            <a:off x="990600" y="293445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4</a:t>
            </a:r>
          </a:p>
        </p:txBody>
      </p:sp>
      <p:sp>
        <p:nvSpPr>
          <p:cNvPr id="210" name="Shape 210"/>
          <p:cNvSpPr/>
          <p:nvPr/>
        </p:nvSpPr>
        <p:spPr>
          <a:xfrm>
            <a:off x="990600" y="363930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5</a:t>
            </a:r>
          </a:p>
        </p:txBody>
      </p:sp>
      <p:sp>
        <p:nvSpPr>
          <p:cNvPr id="211" name="Shape 211"/>
          <p:cNvSpPr txBox="1"/>
          <p:nvPr/>
        </p:nvSpPr>
        <p:spPr>
          <a:xfrm>
            <a:off x="1676400" y="1628712"/>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Value Prop, Problem, and Solution</a:t>
            </a:r>
          </a:p>
        </p:txBody>
      </p:sp>
      <p:sp>
        <p:nvSpPr>
          <p:cNvPr id="212" name="Shape 212"/>
          <p:cNvSpPr/>
          <p:nvPr/>
        </p:nvSpPr>
        <p:spPr>
          <a:xfrm>
            <a:off x="990600" y="1524754"/>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2</a:t>
            </a:r>
          </a:p>
        </p:txBody>
      </p:sp>
    </p:spTree>
    <p:extLst>
      <p:ext uri="{BB962C8B-B14F-4D97-AF65-F5344CB8AC3E}">
        <p14:creationId xmlns:p14="http://schemas.microsoft.com/office/powerpoint/2010/main" val="1938290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523913" y="705557"/>
            <a:ext cx="5671820" cy="818287"/>
          </a:xfrm>
        </p:spPr>
        <p:txBody>
          <a:bodyPr/>
          <a:lstStyle/>
          <a:p>
            <a:r>
              <a:rPr lang="en-US" dirty="0" smtClean="0">
                <a:solidFill>
                  <a:srgbClr val="747679"/>
                </a:solidFill>
              </a:rPr>
              <a:t>Prototype Overview</a:t>
            </a:r>
            <a:endParaRPr lang="en-US" dirty="0"/>
          </a:p>
        </p:txBody>
      </p:sp>
      <p:sp>
        <p:nvSpPr>
          <p:cNvPr id="5" name="Text Placeholder 4"/>
          <p:cNvSpPr>
            <a:spLocks noGrp="1"/>
          </p:cNvSpPr>
          <p:nvPr>
            <p:ph type="body" idx="2"/>
          </p:nvPr>
        </p:nvSpPr>
        <p:spPr>
          <a:xfrm>
            <a:off x="2498513" y="1767247"/>
            <a:ext cx="6027419" cy="637039"/>
          </a:xfrm>
        </p:spPr>
        <p:txBody>
          <a:bodyPr/>
          <a:lstStyle/>
          <a:p>
            <a:pPr marL="457200" indent="-457200">
              <a:buFont typeface="Wingdings" charset="2"/>
              <a:buChar char="§"/>
            </a:pPr>
            <a:r>
              <a:rPr lang="en-US" sz="3600" b="1" dirty="0" err="1" smtClean="0">
                <a:solidFill>
                  <a:srgbClr val="00B9F2"/>
                </a:solidFill>
              </a:rPr>
              <a:t>Proto.io</a:t>
            </a:r>
            <a:endParaRPr lang="en-US" sz="3600" b="1" dirty="0" smtClean="0">
              <a:solidFill>
                <a:srgbClr val="00B9F2"/>
              </a:solidFill>
            </a:endParaRPr>
          </a:p>
          <a:p>
            <a:pPr marL="457200" indent="-457200">
              <a:buFont typeface="Wingdings" charset="2"/>
              <a:buChar char="§"/>
            </a:pPr>
            <a:r>
              <a:rPr lang="en-US" sz="3600" b="1" dirty="0" smtClean="0">
                <a:solidFill>
                  <a:srgbClr val="00B9F2"/>
                </a:solidFill>
              </a:rPr>
              <a:t>Limitations</a:t>
            </a:r>
          </a:p>
          <a:p>
            <a:pPr marL="457200" indent="-457200">
              <a:buFont typeface="Wingdings" charset="2"/>
              <a:buChar char="§"/>
            </a:pPr>
            <a:r>
              <a:rPr lang="en-US" sz="3600" b="1" dirty="0" smtClean="0">
                <a:solidFill>
                  <a:srgbClr val="00B9F2"/>
                </a:solidFill>
              </a:rPr>
              <a:t>Hard-coded features</a:t>
            </a:r>
            <a:endParaRPr lang="en-US" sz="3200" dirty="0">
              <a:solidFill>
                <a:srgbClr val="00B9F2"/>
              </a:solidFill>
            </a:endParaRPr>
          </a:p>
        </p:txBody>
      </p:sp>
    </p:spTree>
    <p:extLst>
      <p:ext uri="{BB962C8B-B14F-4D97-AF65-F5344CB8AC3E}">
        <p14:creationId xmlns:p14="http://schemas.microsoft.com/office/powerpoint/2010/main" val="13860423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 name="Rectangle 1"/>
          <p:cNvSpPr/>
          <p:nvPr/>
        </p:nvSpPr>
        <p:spPr>
          <a:xfrm>
            <a:off x="390525" y="795756"/>
            <a:ext cx="1104900" cy="119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61068" y="567209"/>
            <a:ext cx="2696246" cy="900246"/>
          </a:xfrm>
          <a:prstGeom prst="rect">
            <a:avLst/>
          </a:prstGeom>
          <a:noFill/>
        </p:spPr>
        <p:txBody>
          <a:bodyPr wrap="none" rtlCol="0">
            <a:spAutoFit/>
          </a:bodyPr>
          <a:lstStyle/>
          <a:p>
            <a:pPr lvl="0">
              <a:lnSpc>
                <a:spcPct val="85000"/>
              </a:lnSpc>
              <a:buClr>
                <a:srgbClr val="00B9F2"/>
              </a:buClr>
            </a:pPr>
            <a:r>
              <a:rPr lang="en-US" sz="6000" dirty="0" err="1" smtClean="0">
                <a:solidFill>
                  <a:srgbClr val="747679"/>
                </a:solidFill>
                <a:latin typeface="Calibri"/>
                <a:ea typeface="Calibri"/>
                <a:cs typeface="Calibri"/>
                <a:sym typeface="Calibri"/>
              </a:rPr>
              <a:t>Proto.io</a:t>
            </a:r>
            <a:endParaRPr lang="en-US" sz="6000" dirty="0" smtClean="0">
              <a:solidFill>
                <a:srgbClr val="747679"/>
              </a:solidFill>
              <a:latin typeface="Calibri"/>
              <a:ea typeface="Calibri"/>
              <a:cs typeface="Calibri"/>
              <a:sym typeface="Calibri"/>
            </a:endParaRPr>
          </a:p>
        </p:txBody>
      </p:sp>
      <p:sp>
        <p:nvSpPr>
          <p:cNvPr id="5" name="TextBox 4"/>
          <p:cNvSpPr txBox="1"/>
          <p:nvPr/>
        </p:nvSpPr>
        <p:spPr>
          <a:xfrm>
            <a:off x="1786464" y="1506912"/>
            <a:ext cx="6112935" cy="1754327"/>
          </a:xfrm>
          <a:prstGeom prst="rect">
            <a:avLst/>
          </a:prstGeom>
          <a:noFill/>
        </p:spPr>
        <p:txBody>
          <a:bodyPr wrap="square" rtlCol="0">
            <a:spAutoFit/>
          </a:bodyPr>
          <a:lstStyle/>
          <a:p>
            <a:pPr marL="342900" indent="-342900">
              <a:buFont typeface="Wingdings" charset="2"/>
              <a:buChar char="§"/>
            </a:pPr>
            <a:r>
              <a:rPr lang="en-US" sz="3600" b="1" dirty="0" smtClean="0">
                <a:solidFill>
                  <a:srgbClr val="00B9F2"/>
                </a:solidFill>
              </a:rPr>
              <a:t>WYSIWYG</a:t>
            </a:r>
            <a:endParaRPr lang="en-US" sz="3600" b="1" dirty="0">
              <a:solidFill>
                <a:srgbClr val="00B9F2"/>
              </a:solidFill>
            </a:endParaRPr>
          </a:p>
          <a:p>
            <a:pPr marL="342900" indent="-342900">
              <a:buFont typeface="Wingdings" charset="2"/>
              <a:buChar char="§"/>
            </a:pPr>
            <a:r>
              <a:rPr lang="en-US" sz="3600" b="1" dirty="0" smtClean="0">
                <a:solidFill>
                  <a:srgbClr val="00B9F2"/>
                </a:solidFill>
              </a:rPr>
              <a:t>Large library of features</a:t>
            </a:r>
            <a:endParaRPr lang="en-US" sz="3600" b="1" dirty="0">
              <a:solidFill>
                <a:srgbClr val="00B9F2"/>
              </a:solidFill>
            </a:endParaRPr>
          </a:p>
          <a:p>
            <a:pPr marL="342900" indent="-342900">
              <a:buFont typeface="Wingdings" charset="2"/>
              <a:buChar char="§"/>
            </a:pPr>
            <a:r>
              <a:rPr lang="en-US" sz="3600" b="1" dirty="0" smtClean="0">
                <a:solidFill>
                  <a:srgbClr val="00B9F2"/>
                </a:solidFill>
              </a:rPr>
              <a:t>Incredibly slow</a:t>
            </a:r>
          </a:p>
        </p:txBody>
      </p:sp>
    </p:spTree>
    <p:extLst>
      <p:ext uri="{BB962C8B-B14F-4D97-AF65-F5344CB8AC3E}">
        <p14:creationId xmlns:p14="http://schemas.microsoft.com/office/powerpoint/2010/main" val="3149724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 name="Rectangle 1"/>
          <p:cNvSpPr/>
          <p:nvPr/>
        </p:nvSpPr>
        <p:spPr>
          <a:xfrm>
            <a:off x="390525" y="795756"/>
            <a:ext cx="1104900" cy="119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2" y="465618"/>
            <a:ext cx="3641892" cy="900246"/>
          </a:xfrm>
          <a:prstGeom prst="rect">
            <a:avLst/>
          </a:prstGeom>
          <a:noFill/>
        </p:spPr>
        <p:txBody>
          <a:bodyPr wrap="none" rtlCol="0">
            <a:spAutoFit/>
          </a:bodyPr>
          <a:lstStyle/>
          <a:p>
            <a:pPr lvl="0">
              <a:lnSpc>
                <a:spcPct val="85000"/>
              </a:lnSpc>
              <a:buClr>
                <a:srgbClr val="00B9F2"/>
              </a:buClr>
            </a:pPr>
            <a:r>
              <a:rPr lang="en-US" sz="6000" dirty="0" smtClean="0">
                <a:solidFill>
                  <a:srgbClr val="747679"/>
                </a:solidFill>
                <a:latin typeface="Calibri"/>
                <a:ea typeface="Calibri"/>
                <a:cs typeface="Calibri"/>
                <a:sym typeface="Calibri"/>
              </a:rPr>
              <a:t>Limitations</a:t>
            </a:r>
          </a:p>
        </p:txBody>
      </p:sp>
      <p:sp>
        <p:nvSpPr>
          <p:cNvPr id="5" name="TextBox 4"/>
          <p:cNvSpPr txBox="1"/>
          <p:nvPr/>
        </p:nvSpPr>
        <p:spPr>
          <a:xfrm>
            <a:off x="778930" y="1439185"/>
            <a:ext cx="7806269" cy="2554545"/>
          </a:xfrm>
          <a:prstGeom prst="rect">
            <a:avLst/>
          </a:prstGeom>
          <a:noFill/>
        </p:spPr>
        <p:txBody>
          <a:bodyPr wrap="square" rtlCol="0">
            <a:spAutoFit/>
          </a:bodyPr>
          <a:lstStyle/>
          <a:p>
            <a:pPr marL="571500" indent="-571500">
              <a:buFont typeface="Wingdings" charset="2"/>
              <a:buChar char="§"/>
            </a:pPr>
            <a:r>
              <a:rPr lang="en-US" sz="3200" b="1" dirty="0" smtClean="0">
                <a:solidFill>
                  <a:srgbClr val="00B9F2"/>
                </a:solidFill>
              </a:rPr>
              <a:t>No media player</a:t>
            </a:r>
            <a:endParaRPr lang="en-US" sz="3200" b="1" dirty="0">
              <a:solidFill>
                <a:srgbClr val="00B9F2"/>
              </a:solidFill>
            </a:endParaRPr>
          </a:p>
          <a:p>
            <a:pPr marL="571500" indent="-571500">
              <a:buFont typeface="Wingdings" charset="2"/>
              <a:buChar char="§"/>
            </a:pPr>
            <a:r>
              <a:rPr lang="en-US" sz="3200" b="1" dirty="0" smtClean="0">
                <a:solidFill>
                  <a:srgbClr val="00B9F2"/>
                </a:solidFill>
              </a:rPr>
              <a:t>Used separate play/pause buttons instead</a:t>
            </a:r>
            <a:endParaRPr lang="en-US" sz="3200" b="1" dirty="0">
              <a:solidFill>
                <a:srgbClr val="00B9F2"/>
              </a:solidFill>
            </a:endParaRPr>
          </a:p>
          <a:p>
            <a:pPr marL="571500" indent="-571500">
              <a:buFont typeface="Wingdings" charset="2"/>
              <a:buChar char="§"/>
            </a:pPr>
            <a:r>
              <a:rPr lang="en-US" sz="3200" b="1" dirty="0" smtClean="0">
                <a:solidFill>
                  <a:srgbClr val="00B9F2"/>
                </a:solidFill>
              </a:rPr>
              <a:t>No network connectivity</a:t>
            </a:r>
            <a:endParaRPr lang="en-US" sz="3200" b="1" dirty="0">
              <a:solidFill>
                <a:srgbClr val="00B9F2"/>
              </a:solidFill>
            </a:endParaRPr>
          </a:p>
          <a:p>
            <a:pPr marL="571500" indent="-571500">
              <a:buFont typeface="Wingdings" charset="2"/>
              <a:buChar char="§"/>
            </a:pPr>
            <a:r>
              <a:rPr lang="en-US" sz="3200" b="1" dirty="0" smtClean="0">
                <a:solidFill>
                  <a:srgbClr val="00B9F2"/>
                </a:solidFill>
              </a:rPr>
              <a:t>Can’t keep track of points or friends</a:t>
            </a:r>
          </a:p>
        </p:txBody>
      </p:sp>
    </p:spTree>
    <p:extLst>
      <p:ext uri="{BB962C8B-B14F-4D97-AF65-F5344CB8AC3E}">
        <p14:creationId xmlns:p14="http://schemas.microsoft.com/office/powerpoint/2010/main" val="3093457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 name="Rectangle 1"/>
          <p:cNvSpPr/>
          <p:nvPr/>
        </p:nvSpPr>
        <p:spPr>
          <a:xfrm>
            <a:off x="390525" y="795756"/>
            <a:ext cx="1104900" cy="119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22868" y="592605"/>
            <a:ext cx="6098958" cy="819455"/>
          </a:xfrm>
          <a:prstGeom prst="rect">
            <a:avLst/>
          </a:prstGeom>
          <a:noFill/>
        </p:spPr>
        <p:txBody>
          <a:bodyPr wrap="none" rtlCol="0">
            <a:spAutoFit/>
          </a:bodyPr>
          <a:lstStyle/>
          <a:p>
            <a:pPr lvl="0">
              <a:lnSpc>
                <a:spcPct val="85000"/>
              </a:lnSpc>
              <a:buClr>
                <a:srgbClr val="00B9F2"/>
              </a:buClr>
            </a:pPr>
            <a:r>
              <a:rPr lang="en-US" sz="5400" dirty="0" smtClean="0">
                <a:solidFill>
                  <a:srgbClr val="747679"/>
                </a:solidFill>
                <a:latin typeface="Calibri"/>
                <a:ea typeface="Calibri"/>
                <a:cs typeface="Calibri"/>
                <a:sym typeface="Calibri"/>
              </a:rPr>
              <a:t>Hard-coded Features</a:t>
            </a:r>
          </a:p>
        </p:txBody>
      </p:sp>
      <p:sp>
        <p:nvSpPr>
          <p:cNvPr id="5" name="TextBox 4"/>
          <p:cNvSpPr txBox="1"/>
          <p:nvPr/>
        </p:nvSpPr>
        <p:spPr>
          <a:xfrm>
            <a:off x="914399" y="1583104"/>
            <a:ext cx="7382934" cy="1785104"/>
          </a:xfrm>
          <a:prstGeom prst="rect">
            <a:avLst/>
          </a:prstGeom>
          <a:noFill/>
        </p:spPr>
        <p:txBody>
          <a:bodyPr wrap="square" rtlCol="0">
            <a:spAutoFit/>
          </a:bodyPr>
          <a:lstStyle/>
          <a:p>
            <a:pPr marL="457200" indent="-457200">
              <a:buFont typeface="Wingdings" charset="2"/>
              <a:buChar char="§"/>
            </a:pPr>
            <a:r>
              <a:rPr lang="en-US" sz="3200" b="1" dirty="0" smtClean="0">
                <a:solidFill>
                  <a:srgbClr val="00B9F2"/>
                </a:solidFill>
              </a:rPr>
              <a:t>Pre-recorded video, no live stream</a:t>
            </a:r>
          </a:p>
          <a:p>
            <a:pPr marL="457200" indent="-457200">
              <a:buFont typeface="Wingdings" charset="2"/>
              <a:buChar char="§"/>
            </a:pPr>
            <a:r>
              <a:rPr lang="en-US" sz="3200" b="1" dirty="0" smtClean="0">
                <a:solidFill>
                  <a:srgbClr val="00B9F2"/>
                </a:solidFill>
              </a:rPr>
              <a:t>Preset number of points</a:t>
            </a:r>
          </a:p>
          <a:p>
            <a:pPr marL="457200" indent="-457200">
              <a:buFont typeface="Wingdings" charset="2"/>
              <a:buChar char="§"/>
            </a:pPr>
            <a:r>
              <a:rPr lang="en-US" sz="3200" b="1" dirty="0" smtClean="0">
                <a:solidFill>
                  <a:srgbClr val="00B9F2"/>
                </a:solidFill>
              </a:rPr>
              <a:t>Chat content and friends list</a:t>
            </a:r>
          </a:p>
          <a:p>
            <a:endParaRPr lang="en-US" dirty="0"/>
          </a:p>
        </p:txBody>
      </p:sp>
    </p:spTree>
    <p:extLst>
      <p:ext uri="{BB962C8B-B14F-4D97-AF65-F5344CB8AC3E}">
        <p14:creationId xmlns:p14="http://schemas.microsoft.com/office/powerpoint/2010/main" val="2584783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 name="Rectangle 1"/>
          <p:cNvSpPr/>
          <p:nvPr/>
        </p:nvSpPr>
        <p:spPr>
          <a:xfrm>
            <a:off x="390525" y="795756"/>
            <a:ext cx="1104900" cy="119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51667" y="2006394"/>
            <a:ext cx="3686601" cy="900246"/>
          </a:xfrm>
          <a:prstGeom prst="rect">
            <a:avLst/>
          </a:prstGeom>
          <a:noFill/>
        </p:spPr>
        <p:txBody>
          <a:bodyPr wrap="none" rtlCol="0">
            <a:spAutoFit/>
          </a:bodyPr>
          <a:lstStyle/>
          <a:p>
            <a:pPr lvl="0">
              <a:lnSpc>
                <a:spcPct val="85000"/>
              </a:lnSpc>
              <a:buClr>
                <a:srgbClr val="00B9F2"/>
              </a:buClr>
            </a:pPr>
            <a:r>
              <a:rPr lang="en-US" sz="6000" dirty="0" smtClean="0">
                <a:solidFill>
                  <a:srgbClr val="747679"/>
                </a:solidFill>
                <a:latin typeface="Calibri"/>
                <a:ea typeface="Calibri"/>
                <a:cs typeface="Calibri"/>
                <a:sym typeface="Calibri"/>
              </a:rPr>
              <a:t>Questions?</a:t>
            </a:r>
          </a:p>
        </p:txBody>
      </p:sp>
      <p:sp>
        <p:nvSpPr>
          <p:cNvPr id="3" name="TextBox 2"/>
          <p:cNvSpPr txBox="1"/>
          <p:nvPr/>
        </p:nvSpPr>
        <p:spPr>
          <a:xfrm>
            <a:off x="211667" y="4241364"/>
            <a:ext cx="8763938" cy="400110"/>
          </a:xfrm>
          <a:prstGeom prst="rect">
            <a:avLst/>
          </a:prstGeom>
          <a:noFill/>
        </p:spPr>
        <p:txBody>
          <a:bodyPr wrap="none" rtlCol="0">
            <a:spAutoFit/>
          </a:bodyPr>
          <a:lstStyle/>
          <a:p>
            <a:r>
              <a:rPr lang="en-US" sz="2000" dirty="0">
                <a:solidFill>
                  <a:srgbClr val="00B9F2"/>
                </a:solidFill>
                <a:hlinkClick r:id="rId3"/>
              </a:rPr>
              <a:t>http://web.stanford.edu/class/cs147/projects/sharing/</a:t>
            </a:r>
            <a:r>
              <a:rPr lang="en-US" sz="2000" dirty="0" err="1">
                <a:solidFill>
                  <a:srgbClr val="00B9F2"/>
                </a:solidFill>
                <a:hlinkClick r:id="rId3"/>
              </a:rPr>
              <a:t>the_recursive_leapers</a:t>
            </a:r>
            <a:r>
              <a:rPr lang="en-US" sz="2000" dirty="0">
                <a:solidFill>
                  <a:srgbClr val="00B9F2"/>
                </a:solidFill>
                <a:hlinkClick r:id="rId3"/>
              </a:rPr>
              <a:t>/</a:t>
            </a:r>
            <a:endParaRPr lang="en-US" sz="2000" dirty="0">
              <a:solidFill>
                <a:srgbClr val="00B9F2"/>
              </a:solidFill>
            </a:endParaRPr>
          </a:p>
        </p:txBody>
      </p:sp>
    </p:spTree>
    <p:extLst>
      <p:ext uri="{BB962C8B-B14F-4D97-AF65-F5344CB8AC3E}">
        <p14:creationId xmlns:p14="http://schemas.microsoft.com/office/powerpoint/2010/main" val="563442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1676400" y="926931"/>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a:solidFill>
                  <a:srgbClr val="C6C8C9"/>
                </a:solidFill>
                <a:latin typeface="Calibri"/>
                <a:ea typeface="Calibri"/>
                <a:cs typeface="Calibri"/>
                <a:sym typeface="Calibri"/>
              </a:rPr>
              <a:t>Introduction</a:t>
            </a:r>
          </a:p>
        </p:txBody>
      </p:sp>
      <p:sp>
        <p:nvSpPr>
          <p:cNvPr id="203" name="Shape 203"/>
          <p:cNvSpPr txBox="1">
            <a:spLocks noGrp="1"/>
          </p:cNvSpPr>
          <p:nvPr>
            <p:ph type="title"/>
          </p:nvPr>
        </p:nvSpPr>
        <p:spPr>
          <a:xfrm>
            <a:off x="343932" y="-79871"/>
            <a:ext cx="7961867" cy="72457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2400" b="0" i="0" u="none" strike="noStrike" cap="none" baseline="0">
                <a:solidFill>
                  <a:srgbClr val="3A3B3C"/>
                </a:solidFill>
                <a:latin typeface="Calibri"/>
                <a:ea typeface="Calibri"/>
                <a:cs typeface="Calibri"/>
                <a:sym typeface="Calibri"/>
              </a:rPr>
              <a:t>Agenda</a:t>
            </a:r>
          </a:p>
        </p:txBody>
      </p:sp>
      <p:sp>
        <p:nvSpPr>
          <p:cNvPr id="204" name="Shape 204"/>
          <p:cNvSpPr txBox="1"/>
          <p:nvPr/>
        </p:nvSpPr>
        <p:spPr>
          <a:xfrm>
            <a:off x="1676400" y="2320106"/>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Tasks</a:t>
            </a:r>
            <a:endParaRPr lang="en-US" sz="2000" b="0" i="0" u="none" strike="noStrike" cap="none" baseline="0" dirty="0">
              <a:solidFill>
                <a:srgbClr val="C6C8C9"/>
              </a:solidFill>
              <a:latin typeface="Calibri"/>
              <a:ea typeface="Calibri"/>
              <a:cs typeface="Calibri"/>
              <a:sym typeface="Calibri"/>
            </a:endParaRPr>
          </a:p>
        </p:txBody>
      </p:sp>
      <p:sp>
        <p:nvSpPr>
          <p:cNvPr id="205" name="Shape 205"/>
          <p:cNvSpPr txBox="1"/>
          <p:nvPr/>
        </p:nvSpPr>
        <p:spPr>
          <a:xfrm>
            <a:off x="1676400" y="3020842"/>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Revised</a:t>
            </a:r>
            <a:r>
              <a:rPr lang="en-US" sz="2000" b="0" i="0" u="none" strike="noStrike" cap="none" dirty="0" smtClean="0">
                <a:solidFill>
                  <a:srgbClr val="C6C8C9"/>
                </a:solidFill>
                <a:latin typeface="Calibri"/>
                <a:ea typeface="Calibri"/>
                <a:cs typeface="Calibri"/>
                <a:sym typeface="Calibri"/>
              </a:rPr>
              <a:t> Interface Design</a:t>
            </a:r>
            <a:endParaRPr lang="en-US" sz="2000" b="0" i="0" u="none" strike="noStrike" cap="none" baseline="0" dirty="0">
              <a:solidFill>
                <a:srgbClr val="C6C8C9"/>
              </a:solidFill>
              <a:latin typeface="Calibri"/>
              <a:ea typeface="Calibri"/>
              <a:cs typeface="Calibri"/>
              <a:sym typeface="Calibri"/>
            </a:endParaRPr>
          </a:p>
        </p:txBody>
      </p:sp>
      <p:sp>
        <p:nvSpPr>
          <p:cNvPr id="206" name="Shape 206"/>
          <p:cNvSpPr txBox="1"/>
          <p:nvPr/>
        </p:nvSpPr>
        <p:spPr>
          <a:xfrm>
            <a:off x="1676400" y="3721576"/>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Prototype Overview</a:t>
            </a:r>
            <a:endParaRPr lang="en-US" sz="2000" b="0" i="0" u="none" strike="noStrike" cap="none" baseline="0" dirty="0">
              <a:solidFill>
                <a:srgbClr val="C6C8C9"/>
              </a:solidFill>
              <a:latin typeface="Calibri"/>
              <a:ea typeface="Calibri"/>
              <a:cs typeface="Calibri"/>
              <a:sym typeface="Calibri"/>
            </a:endParaRPr>
          </a:p>
        </p:txBody>
      </p:sp>
      <p:sp>
        <p:nvSpPr>
          <p:cNvPr id="207" name="Shape 207"/>
          <p:cNvSpPr/>
          <p:nvPr/>
        </p:nvSpPr>
        <p:spPr>
          <a:xfrm>
            <a:off x="990600" y="81990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2800" b="1" i="0" u="none" strike="noStrike" cap="none" baseline="0">
                <a:solidFill>
                  <a:srgbClr val="FFFFFF"/>
                </a:solidFill>
                <a:latin typeface="Calibri"/>
                <a:ea typeface="Calibri"/>
                <a:cs typeface="Calibri"/>
                <a:sym typeface="Calibri"/>
              </a:rPr>
              <a:t>1</a:t>
            </a:r>
          </a:p>
        </p:txBody>
      </p:sp>
      <p:sp>
        <p:nvSpPr>
          <p:cNvPr id="208" name="Shape 208"/>
          <p:cNvSpPr/>
          <p:nvPr/>
        </p:nvSpPr>
        <p:spPr>
          <a:xfrm>
            <a:off x="990600" y="2229604"/>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dirty="0">
                <a:solidFill>
                  <a:srgbClr val="FFFFFF"/>
                </a:solidFill>
                <a:latin typeface="Calibri"/>
                <a:ea typeface="Calibri"/>
                <a:cs typeface="Calibri"/>
                <a:sym typeface="Calibri"/>
              </a:rPr>
              <a:t>3</a:t>
            </a:r>
          </a:p>
        </p:txBody>
      </p:sp>
      <p:sp>
        <p:nvSpPr>
          <p:cNvPr id="209" name="Shape 209"/>
          <p:cNvSpPr/>
          <p:nvPr/>
        </p:nvSpPr>
        <p:spPr>
          <a:xfrm>
            <a:off x="990600" y="293445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4</a:t>
            </a:r>
          </a:p>
        </p:txBody>
      </p:sp>
      <p:sp>
        <p:nvSpPr>
          <p:cNvPr id="210" name="Shape 210"/>
          <p:cNvSpPr/>
          <p:nvPr/>
        </p:nvSpPr>
        <p:spPr>
          <a:xfrm>
            <a:off x="990600" y="363930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5</a:t>
            </a:r>
          </a:p>
        </p:txBody>
      </p:sp>
      <p:sp>
        <p:nvSpPr>
          <p:cNvPr id="211" name="Shape 211"/>
          <p:cNvSpPr txBox="1"/>
          <p:nvPr/>
        </p:nvSpPr>
        <p:spPr>
          <a:xfrm>
            <a:off x="1676400" y="1628712"/>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747679"/>
                </a:solidFill>
                <a:latin typeface="Calibri"/>
                <a:ea typeface="Calibri"/>
                <a:cs typeface="Calibri"/>
                <a:sym typeface="Calibri"/>
              </a:rPr>
              <a:t>Value Prop, Problem and Solution</a:t>
            </a:r>
          </a:p>
        </p:txBody>
      </p:sp>
      <p:sp>
        <p:nvSpPr>
          <p:cNvPr id="212" name="Shape 212"/>
          <p:cNvSpPr/>
          <p:nvPr/>
        </p:nvSpPr>
        <p:spPr>
          <a:xfrm>
            <a:off x="990600" y="1524754"/>
            <a:ext cx="533399" cy="533399"/>
          </a:xfrm>
          <a:prstGeom prst="ellipse">
            <a:avLst/>
          </a:prstGeom>
          <a:solidFill>
            <a:srgbClr val="00B9F2"/>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2</a:t>
            </a:r>
          </a:p>
        </p:txBody>
      </p:sp>
    </p:spTree>
    <p:extLst>
      <p:ext uri="{BB962C8B-B14F-4D97-AF65-F5344CB8AC3E}">
        <p14:creationId xmlns:p14="http://schemas.microsoft.com/office/powerpoint/2010/main" val="38273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952500" y="1186961"/>
            <a:ext cx="7239000" cy="2774342"/>
          </a:xfrm>
          <a:prstGeom prst="rect">
            <a:avLst/>
          </a:prstGeom>
          <a:noFill/>
          <a:ln>
            <a:noFill/>
          </a:ln>
        </p:spPr>
        <p:txBody>
          <a:bodyPr lIns="91425" tIns="45700" rIns="91425" bIns="45700" anchor="ctr" anchorCtr="1">
            <a:noAutofit/>
          </a:bodyPr>
          <a:lstStyle/>
          <a:p>
            <a:pPr>
              <a:buSzPct val="25000"/>
            </a:pPr>
            <a:r>
              <a:rPr lang="en-US" dirty="0" smtClean="0"/>
              <a:t>EFANGELIST enables listeners to </a:t>
            </a:r>
            <a:r>
              <a:rPr lang="en-US" dirty="0" smtClean="0">
                <a:solidFill>
                  <a:srgbClr val="00B0F0"/>
                </a:solidFill>
              </a:rPr>
              <a:t>be the ultimate fan</a:t>
            </a:r>
            <a:r>
              <a:rPr lang="is-IS" dirty="0" smtClean="0"/>
              <a:t>…</a:t>
            </a:r>
          </a:p>
          <a:p>
            <a:pPr>
              <a:buSzPct val="25000"/>
            </a:pPr>
            <a:endParaRPr lang="is-IS" dirty="0" smtClean="0"/>
          </a:p>
          <a:p>
            <a:pPr>
              <a:buSzPct val="25000"/>
            </a:pPr>
            <a:r>
              <a:rPr lang="is-IS" dirty="0" smtClean="0"/>
              <a:t>and </a:t>
            </a:r>
            <a:r>
              <a:rPr lang="en-US" dirty="0"/>
              <a:t>artists to </a:t>
            </a:r>
            <a:r>
              <a:rPr lang="en-US" dirty="0">
                <a:solidFill>
                  <a:srgbClr val="00B0F0"/>
                </a:solidFill>
              </a:rPr>
              <a:t>cultivate </a:t>
            </a:r>
            <a:r>
              <a:rPr lang="en-US" i="1" dirty="0" err="1">
                <a:solidFill>
                  <a:srgbClr val="00B0F0"/>
                </a:solidFill>
              </a:rPr>
              <a:t>superfans</a:t>
            </a:r>
            <a:r>
              <a:rPr lang="en-US" dirty="0">
                <a:solidFill>
                  <a:srgbClr val="00B0F0"/>
                </a:solidFill>
              </a:rPr>
              <a:t> while remaining focused on creating music</a:t>
            </a:r>
          </a:p>
          <a:p>
            <a:pPr marL="0" marR="0" lvl="0" indent="0" algn="ctr" rtl="0">
              <a:lnSpc>
                <a:spcPct val="90000"/>
              </a:lnSpc>
              <a:spcBef>
                <a:spcPts val="0"/>
              </a:spcBef>
              <a:spcAft>
                <a:spcPts val="0"/>
              </a:spcAft>
              <a:buClr>
                <a:schemeClr val="accent1"/>
              </a:buClr>
              <a:buSzPct val="25000"/>
              <a:buFont typeface="Arial"/>
              <a:buNone/>
            </a:pPr>
            <a:endParaRPr lang="en-US" sz="4000" b="0" i="0" u="none" strike="noStrike" cap="none" baseline="0" dirty="0">
              <a:solidFill>
                <a:srgbClr val="00B0F0"/>
              </a:solidFill>
              <a:sym typeface="Calibri"/>
            </a:endParaRPr>
          </a:p>
        </p:txBody>
      </p:sp>
    </p:spTree>
    <p:extLst>
      <p:ext uri="{BB962C8B-B14F-4D97-AF65-F5344CB8AC3E}">
        <p14:creationId xmlns:p14="http://schemas.microsoft.com/office/powerpoint/2010/main" val="6572628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Shape 291"/>
          <p:cNvSpPr txBox="1">
            <a:spLocks noGrp="1"/>
          </p:cNvSpPr>
          <p:nvPr>
            <p:ph type="body" idx="1"/>
          </p:nvPr>
        </p:nvSpPr>
        <p:spPr>
          <a:xfrm>
            <a:off x="855133" y="617718"/>
            <a:ext cx="3674534" cy="3795600"/>
          </a:xfrm>
          <a:prstGeom prst="rect">
            <a:avLst/>
          </a:prstGeom>
          <a:noFill/>
          <a:ln>
            <a:noFill/>
          </a:ln>
        </p:spPr>
        <p:txBody>
          <a:bodyPr lIns="91425" tIns="45700" rIns="91425" bIns="45700" anchor="t" anchorCtr="0">
            <a:noAutofit/>
          </a:bodyPr>
          <a:lstStyle/>
          <a:p>
            <a:pPr marL="0" indent="0">
              <a:spcBef>
                <a:spcPts val="0"/>
              </a:spcBef>
              <a:buNone/>
            </a:pPr>
            <a:r>
              <a:rPr lang="en-US" sz="2800" b="1" dirty="0" smtClean="0">
                <a:solidFill>
                  <a:schemeClr val="lt2"/>
                </a:solidFill>
              </a:rPr>
              <a:t>Problem</a:t>
            </a:r>
            <a:r>
              <a:rPr lang="en-US" sz="2800" dirty="0" smtClean="0">
                <a:solidFill>
                  <a:schemeClr val="lt2"/>
                </a:solidFill>
              </a:rPr>
              <a:t>: </a:t>
            </a:r>
          </a:p>
          <a:p>
            <a:pPr marL="0" indent="0">
              <a:spcBef>
                <a:spcPts val="0"/>
              </a:spcBef>
              <a:buNone/>
            </a:pPr>
            <a:r>
              <a:rPr lang="en-US" sz="2800" i="1" dirty="0" smtClean="0">
                <a:solidFill>
                  <a:srgbClr val="00B9F2"/>
                </a:solidFill>
              </a:rPr>
              <a:t>New artists must reach consumers without investing much</a:t>
            </a:r>
          </a:p>
          <a:p>
            <a:pPr marL="0" indent="0">
              <a:spcBef>
                <a:spcPts val="0"/>
              </a:spcBef>
              <a:buNone/>
            </a:pPr>
            <a:endParaRPr sz="2800" dirty="0">
              <a:solidFill>
                <a:schemeClr val="lt2"/>
              </a:solidFill>
            </a:endParaRPr>
          </a:p>
          <a:p>
            <a:pPr>
              <a:spcBef>
                <a:spcPts val="0"/>
              </a:spcBef>
              <a:buSzPct val="100000"/>
              <a:buFont typeface="Wingdings" charset="2"/>
              <a:buChar char="§"/>
            </a:pPr>
            <a:r>
              <a:rPr lang="en-US" sz="2800" dirty="0" smtClean="0">
                <a:solidFill>
                  <a:schemeClr val="lt2"/>
                </a:solidFill>
              </a:rPr>
              <a:t> Time</a:t>
            </a:r>
          </a:p>
          <a:p>
            <a:pPr>
              <a:spcBef>
                <a:spcPts val="0"/>
              </a:spcBef>
              <a:buSzPct val="100000"/>
              <a:buFont typeface="Wingdings" charset="2"/>
              <a:buChar char="§"/>
            </a:pPr>
            <a:r>
              <a:rPr lang="en-US" sz="2800" dirty="0">
                <a:solidFill>
                  <a:schemeClr val="lt2"/>
                </a:solidFill>
              </a:rPr>
              <a:t> </a:t>
            </a:r>
            <a:r>
              <a:rPr lang="en-US" sz="2800" dirty="0" smtClean="0">
                <a:solidFill>
                  <a:schemeClr val="lt2"/>
                </a:solidFill>
              </a:rPr>
              <a:t>Capital</a:t>
            </a:r>
          </a:p>
          <a:p>
            <a:pPr>
              <a:spcBef>
                <a:spcPts val="0"/>
              </a:spcBef>
              <a:buSzPct val="100000"/>
              <a:buFont typeface="Wingdings" charset="2"/>
              <a:buChar char="§"/>
            </a:pPr>
            <a:r>
              <a:rPr lang="en-US" sz="2800" dirty="0">
                <a:solidFill>
                  <a:schemeClr val="lt2"/>
                </a:solidFill>
              </a:rPr>
              <a:t> </a:t>
            </a:r>
            <a:r>
              <a:rPr lang="en-US" sz="2800" dirty="0" smtClean="0">
                <a:solidFill>
                  <a:schemeClr val="lt2"/>
                </a:solidFill>
              </a:rPr>
              <a:t>Technical Expertise</a:t>
            </a:r>
          </a:p>
          <a:p>
            <a:pPr>
              <a:spcBef>
                <a:spcPts val="0"/>
              </a:spcBef>
              <a:buSzPct val="100000"/>
            </a:pPr>
            <a:endParaRPr lang="en-US" dirty="0">
              <a:solidFill>
                <a:schemeClr val="lt2"/>
              </a:solidFill>
            </a:endParaRPr>
          </a:p>
          <a:p>
            <a:pPr>
              <a:spcBef>
                <a:spcPts val="0"/>
              </a:spcBef>
              <a:buSzPct val="100000"/>
            </a:pPr>
            <a:endParaRPr lang="en-US" dirty="0" smtClean="0">
              <a:solidFill>
                <a:schemeClr val="lt2"/>
              </a:solidFill>
            </a:endParaRPr>
          </a:p>
          <a:p>
            <a:pPr>
              <a:spcBef>
                <a:spcPts val="0"/>
              </a:spcBef>
              <a:buSzPct val="100000"/>
            </a:pPr>
            <a:endParaRPr lang="en-US" dirty="0">
              <a:solidFill>
                <a:schemeClr val="lt2"/>
              </a:solidFill>
            </a:endParaRPr>
          </a:p>
          <a:p>
            <a:pPr>
              <a:spcBef>
                <a:spcPts val="0"/>
              </a:spcBef>
              <a:buSzPct val="100000"/>
            </a:pPr>
            <a:endParaRPr lang="en-US" dirty="0" smtClean="0">
              <a:solidFill>
                <a:schemeClr val="lt2"/>
              </a:solidFill>
            </a:endParaRPr>
          </a:p>
          <a:p>
            <a:pPr>
              <a:spcBef>
                <a:spcPts val="0"/>
              </a:spcBef>
              <a:buSzPct val="100000"/>
            </a:pPr>
            <a:endParaRPr lang="en-US" dirty="0" smtClean="0">
              <a:solidFill>
                <a:schemeClr val="lt2"/>
              </a:solidFill>
            </a:endParaRPr>
          </a:p>
          <a:p>
            <a:pPr>
              <a:spcBef>
                <a:spcPts val="0"/>
              </a:spcBef>
              <a:buSzPct val="100000"/>
            </a:pPr>
            <a:endParaRPr lang="en-US" dirty="0">
              <a:solidFill>
                <a:schemeClr val="lt2"/>
              </a:solidFill>
            </a:endParaRPr>
          </a:p>
          <a:p>
            <a:pPr marL="127000" indent="0">
              <a:spcBef>
                <a:spcPts val="0"/>
              </a:spcBef>
              <a:buSzPct val="100000"/>
              <a:buNone/>
            </a:pPr>
            <a:endParaRPr lang="en-US" dirty="0">
              <a:solidFill>
                <a:schemeClr val="lt2"/>
              </a:solidFill>
            </a:endParaRPr>
          </a:p>
        </p:txBody>
      </p:sp>
      <p:sp>
        <p:nvSpPr>
          <p:cNvPr id="5" name="Shape 291"/>
          <p:cNvSpPr txBox="1">
            <a:spLocks/>
          </p:cNvSpPr>
          <p:nvPr/>
        </p:nvSpPr>
        <p:spPr>
          <a:xfrm>
            <a:off x="4893733" y="617717"/>
            <a:ext cx="3759201" cy="379560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228600" marR="0" indent="-101600" algn="l" rtl="0">
              <a:lnSpc>
                <a:spcPct val="90000"/>
              </a:lnSpc>
              <a:spcBef>
                <a:spcPts val="1200"/>
              </a:spcBef>
              <a:spcAft>
                <a:spcPts val="0"/>
              </a:spcAft>
              <a:buClr>
                <a:schemeClr val="accent1"/>
              </a:buClr>
              <a:buFont typeface="Arial"/>
              <a:buChar char="•"/>
              <a:defRPr sz="2000" b="0" i="0" u="none" strike="noStrike" cap="none" baseline="0">
                <a:solidFill>
                  <a:schemeClr val="accent3"/>
                </a:solidFill>
                <a:latin typeface="Calibri"/>
                <a:ea typeface="Calibri"/>
                <a:cs typeface="Calibri"/>
                <a:sym typeface="Calibri"/>
                <a:rtl val="0"/>
              </a:defRPr>
            </a:lvl1pPr>
            <a:lvl2pPr marL="630238" marR="0" indent="-71437" algn="l" rtl="0">
              <a:lnSpc>
                <a:spcPct val="90000"/>
              </a:lnSpc>
              <a:spcBef>
                <a:spcPts val="600"/>
              </a:spcBef>
              <a:spcAft>
                <a:spcPts val="0"/>
              </a:spcAft>
              <a:buClr>
                <a:schemeClr val="accent1"/>
              </a:buClr>
              <a:buFont typeface="Calibri"/>
              <a:buChar char="‒"/>
              <a:defRPr sz="1600" b="0" i="0" u="none" strike="noStrike" cap="none" baseline="0">
                <a:solidFill>
                  <a:schemeClr val="accent3"/>
                </a:solidFill>
                <a:latin typeface="Calibri"/>
                <a:ea typeface="Calibri"/>
                <a:cs typeface="Calibri"/>
                <a:sym typeface="Calibri"/>
                <a:rtl val="0"/>
              </a:defRPr>
            </a:lvl2pPr>
            <a:lvl3pPr marL="1087438" marR="0" indent="-84137" algn="l" rtl="0">
              <a:lnSpc>
                <a:spcPct val="90000"/>
              </a:lnSpc>
              <a:spcBef>
                <a:spcPts val="600"/>
              </a:spcBef>
              <a:spcAft>
                <a:spcPts val="0"/>
              </a:spcAft>
              <a:buClr>
                <a:schemeClr val="accent1"/>
              </a:buClr>
              <a:buFont typeface="Calibri"/>
              <a:buChar char="‒"/>
              <a:defRPr sz="1400" b="0" i="0" u="none" strike="noStrike" cap="none" baseline="0">
                <a:solidFill>
                  <a:schemeClr val="accent3"/>
                </a:solidFill>
                <a:latin typeface="Calibri"/>
                <a:ea typeface="Calibri"/>
                <a:cs typeface="Calibri"/>
                <a:sym typeface="Calibri"/>
                <a:rtl val="0"/>
              </a:defRPr>
            </a:lvl3pPr>
            <a:lvl4pPr marL="1544638" marR="0" indent="-96837" algn="l" rtl="0">
              <a:lnSpc>
                <a:spcPct val="90000"/>
              </a:lnSpc>
              <a:spcBef>
                <a:spcPts val="600"/>
              </a:spcBef>
              <a:spcAft>
                <a:spcPts val="0"/>
              </a:spcAft>
              <a:buClr>
                <a:schemeClr val="accent1"/>
              </a:buClr>
              <a:buFont typeface="Calibri"/>
              <a:buChar char="‒"/>
              <a:defRPr sz="1200" b="0" i="0" u="none" strike="noStrike" cap="none" baseline="0">
                <a:solidFill>
                  <a:schemeClr val="accent3"/>
                </a:solidFill>
                <a:latin typeface="Calibri"/>
                <a:ea typeface="Calibri"/>
                <a:cs typeface="Calibri"/>
                <a:sym typeface="Calibri"/>
                <a:rtl val="0"/>
              </a:defRPr>
            </a:lvl4pPr>
            <a:lvl5pPr marL="20574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5pPr>
            <a:lvl6pPr marL="25146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6pPr>
            <a:lvl7pPr marL="29718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7pPr>
            <a:lvl8pPr marL="34290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8pPr>
            <a:lvl9pPr marL="38862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9pPr>
          </a:lstStyle>
          <a:p>
            <a:pPr marL="0" indent="0">
              <a:spcBef>
                <a:spcPts val="0"/>
              </a:spcBef>
              <a:buNone/>
            </a:pPr>
            <a:r>
              <a:rPr lang="en-US" sz="2800" b="1" dirty="0" smtClean="0">
                <a:solidFill>
                  <a:schemeClr val="lt2"/>
                </a:solidFill>
              </a:rPr>
              <a:t>Solution</a:t>
            </a:r>
            <a:r>
              <a:rPr lang="en-US" sz="2800" dirty="0">
                <a:solidFill>
                  <a:schemeClr val="lt2"/>
                </a:solidFill>
              </a:rPr>
              <a:t>: </a:t>
            </a:r>
            <a:endParaRPr lang="en-US" sz="2800" dirty="0" smtClean="0">
              <a:solidFill>
                <a:schemeClr val="lt2"/>
              </a:solidFill>
            </a:endParaRPr>
          </a:p>
          <a:p>
            <a:pPr marL="0" indent="0">
              <a:spcBef>
                <a:spcPts val="0"/>
              </a:spcBef>
              <a:buNone/>
            </a:pPr>
            <a:r>
              <a:rPr lang="en-US" sz="2800" i="1" dirty="0" smtClean="0">
                <a:solidFill>
                  <a:srgbClr val="00B9F2"/>
                </a:solidFill>
              </a:rPr>
              <a:t>Customizable template for branded app with</a:t>
            </a:r>
            <a:endParaRPr lang="en-US" sz="2800" i="1" dirty="0">
              <a:solidFill>
                <a:srgbClr val="00B9F2"/>
              </a:solidFill>
            </a:endParaRPr>
          </a:p>
          <a:p>
            <a:pPr marL="127000" indent="0">
              <a:spcBef>
                <a:spcPts val="0"/>
              </a:spcBef>
              <a:buSzPct val="100000"/>
              <a:buNone/>
            </a:pPr>
            <a:endParaRPr lang="en-US" sz="2800" dirty="0">
              <a:solidFill>
                <a:schemeClr val="lt2"/>
              </a:solidFill>
            </a:endParaRPr>
          </a:p>
          <a:p>
            <a:pPr>
              <a:spcBef>
                <a:spcPts val="0"/>
              </a:spcBef>
              <a:buSzPct val="100000"/>
              <a:buFont typeface="Wingdings" charset="2"/>
              <a:buChar char="§"/>
            </a:pPr>
            <a:r>
              <a:rPr lang="en-US" sz="2800" dirty="0">
                <a:solidFill>
                  <a:schemeClr val="lt2"/>
                </a:solidFill>
              </a:rPr>
              <a:t> </a:t>
            </a:r>
            <a:r>
              <a:rPr lang="en-US" sz="2800" dirty="0" err="1" smtClean="0">
                <a:solidFill>
                  <a:schemeClr val="lt2"/>
                </a:solidFill>
              </a:rPr>
              <a:t>Gamified</a:t>
            </a:r>
            <a:r>
              <a:rPr lang="en-US" sz="2800" dirty="0" smtClean="0">
                <a:solidFill>
                  <a:schemeClr val="lt2"/>
                </a:solidFill>
              </a:rPr>
              <a:t> system</a:t>
            </a:r>
            <a:endParaRPr lang="en-US" sz="2800" dirty="0" smtClean="0">
              <a:solidFill>
                <a:schemeClr val="accent1"/>
              </a:solidFill>
            </a:endParaRPr>
          </a:p>
          <a:p>
            <a:pPr>
              <a:spcBef>
                <a:spcPts val="0"/>
              </a:spcBef>
              <a:buSzPct val="100000"/>
              <a:buFont typeface="Wingdings" charset="2"/>
              <a:buChar char="§"/>
            </a:pPr>
            <a:r>
              <a:rPr lang="en-US" sz="2800" dirty="0">
                <a:solidFill>
                  <a:schemeClr val="lt2"/>
                </a:solidFill>
              </a:rPr>
              <a:t> </a:t>
            </a:r>
            <a:r>
              <a:rPr lang="en-US" sz="2800" dirty="0" err="1" smtClean="0">
                <a:solidFill>
                  <a:schemeClr val="lt2"/>
                </a:solidFill>
              </a:rPr>
              <a:t>Fanzone</a:t>
            </a:r>
            <a:r>
              <a:rPr lang="en-US" sz="2800" dirty="0" smtClean="0">
                <a:solidFill>
                  <a:schemeClr val="lt2"/>
                </a:solidFill>
              </a:rPr>
              <a:t> for fans to connect</a:t>
            </a:r>
            <a:endParaRPr lang="en-US" sz="2800" dirty="0">
              <a:solidFill>
                <a:schemeClr val="lt2"/>
              </a:solidFill>
            </a:endParaRPr>
          </a:p>
          <a:p>
            <a:pPr>
              <a:spcBef>
                <a:spcPts val="0"/>
              </a:spcBef>
              <a:buSzPct val="100000"/>
              <a:buFont typeface="Wingdings" charset="2"/>
              <a:buChar char="§"/>
            </a:pPr>
            <a:r>
              <a:rPr lang="en-US" sz="2800" dirty="0">
                <a:solidFill>
                  <a:schemeClr val="lt2"/>
                </a:solidFill>
              </a:rPr>
              <a:t> </a:t>
            </a:r>
            <a:r>
              <a:rPr lang="en-US" sz="2800" dirty="0" smtClean="0">
                <a:solidFill>
                  <a:schemeClr val="lt2"/>
                </a:solidFill>
              </a:rPr>
              <a:t>More intimate relationship with artist </a:t>
            </a:r>
          </a:p>
        </p:txBody>
      </p:sp>
    </p:spTree>
    <p:extLst>
      <p:ext uri="{BB962C8B-B14F-4D97-AF65-F5344CB8AC3E}">
        <p14:creationId xmlns:p14="http://schemas.microsoft.com/office/powerpoint/2010/main" val="27136764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Shape 203"/>
          <p:cNvSpPr txBox="1">
            <a:spLocks noGrp="1"/>
          </p:cNvSpPr>
          <p:nvPr>
            <p:ph type="title"/>
          </p:nvPr>
        </p:nvSpPr>
        <p:spPr>
          <a:xfrm>
            <a:off x="343932" y="-79871"/>
            <a:ext cx="7961867" cy="72457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2400" b="0" i="0" u="none" strike="noStrike" cap="none" baseline="0" dirty="0">
                <a:solidFill>
                  <a:srgbClr val="3A3B3C"/>
                </a:solidFill>
                <a:latin typeface="Calibri"/>
                <a:ea typeface="Calibri"/>
                <a:cs typeface="Calibri"/>
                <a:sym typeface="Calibri"/>
              </a:rPr>
              <a:t>Agenda</a:t>
            </a:r>
          </a:p>
        </p:txBody>
      </p:sp>
      <p:sp>
        <p:nvSpPr>
          <p:cNvPr id="204" name="Shape 204"/>
          <p:cNvSpPr txBox="1"/>
          <p:nvPr/>
        </p:nvSpPr>
        <p:spPr>
          <a:xfrm>
            <a:off x="1676400" y="2320106"/>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747679"/>
                </a:solidFill>
                <a:latin typeface="Calibri"/>
                <a:ea typeface="Calibri"/>
                <a:cs typeface="Calibri"/>
                <a:sym typeface="Calibri"/>
              </a:rPr>
              <a:t>Tasks</a:t>
            </a:r>
            <a:endParaRPr lang="en-US" sz="2000" b="0" i="0" u="none" strike="noStrike" cap="none" baseline="0" dirty="0">
              <a:solidFill>
                <a:srgbClr val="747679"/>
              </a:solidFill>
              <a:latin typeface="Calibri"/>
              <a:ea typeface="Calibri"/>
              <a:cs typeface="Calibri"/>
              <a:sym typeface="Calibri"/>
            </a:endParaRPr>
          </a:p>
        </p:txBody>
      </p:sp>
      <p:sp>
        <p:nvSpPr>
          <p:cNvPr id="205" name="Shape 205"/>
          <p:cNvSpPr txBox="1"/>
          <p:nvPr/>
        </p:nvSpPr>
        <p:spPr>
          <a:xfrm>
            <a:off x="1676400" y="3020842"/>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Revised</a:t>
            </a:r>
            <a:r>
              <a:rPr lang="en-US" sz="2000" b="0" i="0" u="none" strike="noStrike" cap="none" dirty="0" smtClean="0">
                <a:solidFill>
                  <a:srgbClr val="C6C8C9"/>
                </a:solidFill>
                <a:latin typeface="Calibri"/>
                <a:ea typeface="Calibri"/>
                <a:cs typeface="Calibri"/>
                <a:sym typeface="Calibri"/>
              </a:rPr>
              <a:t> Interface Design</a:t>
            </a:r>
            <a:endParaRPr lang="en-US" sz="2000" b="0" i="0" u="none" strike="noStrike" cap="none" baseline="0" dirty="0">
              <a:solidFill>
                <a:srgbClr val="C6C8C9"/>
              </a:solidFill>
              <a:latin typeface="Calibri"/>
              <a:ea typeface="Calibri"/>
              <a:cs typeface="Calibri"/>
              <a:sym typeface="Calibri"/>
            </a:endParaRPr>
          </a:p>
        </p:txBody>
      </p:sp>
      <p:sp>
        <p:nvSpPr>
          <p:cNvPr id="206" name="Shape 206"/>
          <p:cNvSpPr txBox="1"/>
          <p:nvPr/>
        </p:nvSpPr>
        <p:spPr>
          <a:xfrm>
            <a:off x="1676400" y="3721576"/>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Prototype</a:t>
            </a:r>
            <a:r>
              <a:rPr lang="en-US" sz="2000" b="0" i="0" u="none" strike="noStrike" cap="none" dirty="0" smtClean="0">
                <a:solidFill>
                  <a:srgbClr val="C6C8C9"/>
                </a:solidFill>
                <a:latin typeface="Calibri"/>
                <a:ea typeface="Calibri"/>
                <a:cs typeface="Calibri"/>
                <a:sym typeface="Calibri"/>
              </a:rPr>
              <a:t> Overview</a:t>
            </a:r>
            <a:endParaRPr lang="en-US" sz="2000" b="0" i="0" u="none" strike="noStrike" cap="none" baseline="0" dirty="0">
              <a:solidFill>
                <a:srgbClr val="C6C8C9"/>
              </a:solidFill>
              <a:latin typeface="Calibri"/>
              <a:ea typeface="Calibri"/>
              <a:cs typeface="Calibri"/>
              <a:sym typeface="Calibri"/>
            </a:endParaRPr>
          </a:p>
        </p:txBody>
      </p:sp>
      <p:sp>
        <p:nvSpPr>
          <p:cNvPr id="208" name="Shape 208"/>
          <p:cNvSpPr/>
          <p:nvPr/>
        </p:nvSpPr>
        <p:spPr>
          <a:xfrm>
            <a:off x="990600" y="2229604"/>
            <a:ext cx="533399" cy="533399"/>
          </a:xfrm>
          <a:prstGeom prst="ellipse">
            <a:avLst/>
          </a:prstGeom>
          <a:solidFill>
            <a:srgbClr val="00B9F2"/>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dirty="0">
                <a:solidFill>
                  <a:srgbClr val="FFFFFF"/>
                </a:solidFill>
                <a:latin typeface="Calibri"/>
                <a:ea typeface="Calibri"/>
                <a:cs typeface="Calibri"/>
                <a:sym typeface="Calibri"/>
              </a:rPr>
              <a:t>3</a:t>
            </a:r>
          </a:p>
        </p:txBody>
      </p:sp>
      <p:sp>
        <p:nvSpPr>
          <p:cNvPr id="209" name="Shape 209"/>
          <p:cNvSpPr/>
          <p:nvPr/>
        </p:nvSpPr>
        <p:spPr>
          <a:xfrm>
            <a:off x="990600" y="293445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4</a:t>
            </a:r>
          </a:p>
        </p:txBody>
      </p:sp>
      <p:sp>
        <p:nvSpPr>
          <p:cNvPr id="210" name="Shape 210"/>
          <p:cNvSpPr/>
          <p:nvPr/>
        </p:nvSpPr>
        <p:spPr>
          <a:xfrm>
            <a:off x="990600" y="363930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5</a:t>
            </a:r>
          </a:p>
        </p:txBody>
      </p:sp>
      <p:sp>
        <p:nvSpPr>
          <p:cNvPr id="211" name="Shape 211"/>
          <p:cNvSpPr txBox="1"/>
          <p:nvPr/>
        </p:nvSpPr>
        <p:spPr>
          <a:xfrm>
            <a:off x="1676400" y="1628712"/>
            <a:ext cx="6629400" cy="361637"/>
          </a:xfrm>
          <a:prstGeom prst="rect">
            <a:avLst/>
          </a:prstGeom>
          <a:noFill/>
          <a:ln>
            <a:noFill/>
          </a:ln>
        </p:spPr>
        <p:txBody>
          <a:bodyPr lIns="91425" tIns="45700" rIns="91425" bIns="45700" anchor="ctr" anchorCtr="0">
            <a:noAutofit/>
          </a:bodyPr>
          <a:lstStyle/>
          <a:p>
            <a:pPr lvl="0">
              <a:lnSpc>
                <a:spcPct val="85000"/>
              </a:lnSpc>
              <a:buSzPct val="25000"/>
            </a:pPr>
            <a:r>
              <a:rPr lang="en-US" sz="2000" dirty="0">
                <a:solidFill>
                  <a:srgbClr val="C6C8C9"/>
                </a:solidFill>
                <a:latin typeface="Calibri"/>
                <a:ea typeface="Calibri"/>
                <a:cs typeface="Calibri"/>
                <a:sym typeface="Calibri"/>
              </a:rPr>
              <a:t>Value Prop, Problem, and Solution</a:t>
            </a:r>
          </a:p>
        </p:txBody>
      </p:sp>
      <p:sp>
        <p:nvSpPr>
          <p:cNvPr id="212" name="Shape 212"/>
          <p:cNvSpPr/>
          <p:nvPr/>
        </p:nvSpPr>
        <p:spPr>
          <a:xfrm>
            <a:off x="990600" y="1524754"/>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2</a:t>
            </a:r>
          </a:p>
        </p:txBody>
      </p:sp>
      <p:sp>
        <p:nvSpPr>
          <p:cNvPr id="15" name="Shape 202"/>
          <p:cNvSpPr txBox="1"/>
          <p:nvPr/>
        </p:nvSpPr>
        <p:spPr>
          <a:xfrm>
            <a:off x="1676400" y="926931"/>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a:solidFill>
                  <a:srgbClr val="C6C8C9"/>
                </a:solidFill>
                <a:latin typeface="Calibri"/>
                <a:ea typeface="Calibri"/>
                <a:cs typeface="Calibri"/>
                <a:sym typeface="Calibri"/>
              </a:rPr>
              <a:t>Introduction</a:t>
            </a:r>
          </a:p>
        </p:txBody>
      </p:sp>
      <p:sp>
        <p:nvSpPr>
          <p:cNvPr id="16" name="Shape 207"/>
          <p:cNvSpPr/>
          <p:nvPr/>
        </p:nvSpPr>
        <p:spPr>
          <a:xfrm>
            <a:off x="990600" y="81990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2800" b="1" i="0" u="none" strike="noStrike" cap="none" baseline="0">
                <a:solidFill>
                  <a:srgbClr val="FFFFFF"/>
                </a:solidFill>
                <a:latin typeface="Calibri"/>
                <a:ea typeface="Calibri"/>
                <a:cs typeface="Calibri"/>
                <a:sym typeface="Calibri"/>
              </a:rPr>
              <a:t>1</a:t>
            </a:r>
          </a:p>
        </p:txBody>
      </p:sp>
    </p:spTree>
    <p:extLst>
      <p:ext uri="{BB962C8B-B14F-4D97-AF65-F5344CB8AC3E}">
        <p14:creationId xmlns:p14="http://schemas.microsoft.com/office/powerpoint/2010/main" val="1679264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523913" y="841009"/>
            <a:ext cx="5201920" cy="818287"/>
          </a:xfrm>
        </p:spPr>
        <p:txBody>
          <a:bodyPr/>
          <a:lstStyle/>
          <a:p>
            <a:r>
              <a:rPr lang="en-US" sz="4800" dirty="0">
                <a:solidFill>
                  <a:srgbClr val="747679"/>
                </a:solidFill>
              </a:rPr>
              <a:t>Tasks</a:t>
            </a:r>
            <a:endParaRPr lang="en-US" sz="4800" dirty="0"/>
          </a:p>
        </p:txBody>
      </p:sp>
      <p:sp>
        <p:nvSpPr>
          <p:cNvPr id="5" name="Text Placeholder 4"/>
          <p:cNvSpPr>
            <a:spLocks noGrp="1"/>
          </p:cNvSpPr>
          <p:nvPr>
            <p:ph type="body" idx="2"/>
          </p:nvPr>
        </p:nvSpPr>
        <p:spPr>
          <a:xfrm>
            <a:off x="2498513" y="1767246"/>
            <a:ext cx="6027419" cy="960341"/>
          </a:xfrm>
        </p:spPr>
        <p:txBody>
          <a:bodyPr/>
          <a:lstStyle/>
          <a:p>
            <a:pPr marL="457200" indent="-457200">
              <a:buFont typeface="Wingdings" charset="2"/>
              <a:buChar char="§"/>
            </a:pPr>
            <a:r>
              <a:rPr lang="en-US" sz="3200" b="1" dirty="0">
                <a:solidFill>
                  <a:srgbClr val="00B9F2"/>
                </a:solidFill>
              </a:rPr>
              <a:t>Simple</a:t>
            </a:r>
            <a:r>
              <a:rPr lang="en-US" sz="2800" dirty="0">
                <a:solidFill>
                  <a:srgbClr val="00B9F2"/>
                </a:solidFill>
              </a:rPr>
              <a:t>:  play a song</a:t>
            </a:r>
          </a:p>
          <a:p>
            <a:pPr marL="457200" indent="-457200">
              <a:buFont typeface="Wingdings" charset="2"/>
              <a:buChar char="§"/>
            </a:pPr>
            <a:r>
              <a:rPr lang="en-US" sz="3200" b="1" dirty="0">
                <a:solidFill>
                  <a:srgbClr val="00B9F2"/>
                </a:solidFill>
              </a:rPr>
              <a:t>Medium</a:t>
            </a:r>
            <a:r>
              <a:rPr lang="en-US" sz="2800" dirty="0">
                <a:solidFill>
                  <a:srgbClr val="00B9F2"/>
                </a:solidFill>
              </a:rPr>
              <a:t>:  provide feedback during a live stream</a:t>
            </a:r>
          </a:p>
          <a:p>
            <a:pPr marL="457200" indent="-457200">
              <a:buFont typeface="Wingdings" charset="2"/>
              <a:buChar char="§"/>
            </a:pPr>
            <a:r>
              <a:rPr lang="en-US" sz="3200" b="1" dirty="0">
                <a:solidFill>
                  <a:srgbClr val="00B9F2"/>
                </a:solidFill>
              </a:rPr>
              <a:t>Complex</a:t>
            </a:r>
            <a:r>
              <a:rPr lang="en-US" sz="2800" dirty="0">
                <a:solidFill>
                  <a:srgbClr val="00B9F2"/>
                </a:solidFill>
              </a:rPr>
              <a:t>:  earn and redeem points</a:t>
            </a:r>
          </a:p>
          <a:p>
            <a:endParaRPr lang="en-US" dirty="0"/>
          </a:p>
        </p:txBody>
      </p:sp>
    </p:spTree>
    <p:extLst>
      <p:ext uri="{BB962C8B-B14F-4D97-AF65-F5344CB8AC3E}">
        <p14:creationId xmlns:p14="http://schemas.microsoft.com/office/powerpoint/2010/main" val="25708651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Shape 203"/>
          <p:cNvSpPr txBox="1">
            <a:spLocks noGrp="1"/>
          </p:cNvSpPr>
          <p:nvPr>
            <p:ph type="title"/>
          </p:nvPr>
        </p:nvSpPr>
        <p:spPr>
          <a:xfrm>
            <a:off x="343932" y="-79871"/>
            <a:ext cx="7961867" cy="72457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2400" b="0" i="0" u="none" strike="noStrike" cap="none" baseline="0">
                <a:solidFill>
                  <a:srgbClr val="3A3B3C"/>
                </a:solidFill>
                <a:latin typeface="Calibri"/>
                <a:ea typeface="Calibri"/>
                <a:cs typeface="Calibri"/>
                <a:sym typeface="Calibri"/>
              </a:rPr>
              <a:t>Agenda</a:t>
            </a:r>
          </a:p>
        </p:txBody>
      </p:sp>
      <p:sp>
        <p:nvSpPr>
          <p:cNvPr id="204" name="Shape 204"/>
          <p:cNvSpPr txBox="1"/>
          <p:nvPr/>
        </p:nvSpPr>
        <p:spPr>
          <a:xfrm>
            <a:off x="1676400" y="2320106"/>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Tasks</a:t>
            </a:r>
            <a:endParaRPr lang="en-US" sz="2000" b="0" i="0" u="none" strike="noStrike" cap="none" baseline="0" dirty="0">
              <a:solidFill>
                <a:srgbClr val="C6C8C9"/>
              </a:solidFill>
              <a:latin typeface="Calibri"/>
              <a:ea typeface="Calibri"/>
              <a:cs typeface="Calibri"/>
              <a:sym typeface="Calibri"/>
            </a:endParaRPr>
          </a:p>
        </p:txBody>
      </p:sp>
      <p:sp>
        <p:nvSpPr>
          <p:cNvPr id="205" name="Shape 205"/>
          <p:cNvSpPr txBox="1"/>
          <p:nvPr/>
        </p:nvSpPr>
        <p:spPr>
          <a:xfrm>
            <a:off x="1676400" y="3020842"/>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747679"/>
                </a:solidFill>
                <a:latin typeface="Calibri"/>
                <a:ea typeface="Calibri"/>
                <a:cs typeface="Calibri"/>
                <a:sym typeface="Calibri"/>
              </a:rPr>
              <a:t>Revised</a:t>
            </a:r>
            <a:r>
              <a:rPr lang="en-US" sz="2000" b="0" i="0" u="none" strike="noStrike" cap="none" dirty="0" smtClean="0">
                <a:solidFill>
                  <a:srgbClr val="747679"/>
                </a:solidFill>
                <a:latin typeface="Calibri"/>
                <a:ea typeface="Calibri"/>
                <a:cs typeface="Calibri"/>
                <a:sym typeface="Calibri"/>
              </a:rPr>
              <a:t> Interface Design</a:t>
            </a:r>
            <a:endParaRPr lang="en-US" sz="2000" b="0" i="0" u="none" strike="noStrike" cap="none" baseline="0" dirty="0">
              <a:solidFill>
                <a:srgbClr val="747679"/>
              </a:solidFill>
              <a:latin typeface="Calibri"/>
              <a:ea typeface="Calibri"/>
              <a:cs typeface="Calibri"/>
              <a:sym typeface="Calibri"/>
            </a:endParaRPr>
          </a:p>
        </p:txBody>
      </p:sp>
      <p:sp>
        <p:nvSpPr>
          <p:cNvPr id="206" name="Shape 206"/>
          <p:cNvSpPr txBox="1"/>
          <p:nvPr/>
        </p:nvSpPr>
        <p:spPr>
          <a:xfrm>
            <a:off x="1676400" y="3721576"/>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Prototype</a:t>
            </a:r>
            <a:endParaRPr lang="en-US" sz="2000" b="0" i="0" u="none" strike="noStrike" cap="none" baseline="0" dirty="0">
              <a:solidFill>
                <a:srgbClr val="C6C8C9"/>
              </a:solidFill>
              <a:latin typeface="Calibri"/>
              <a:ea typeface="Calibri"/>
              <a:cs typeface="Calibri"/>
              <a:sym typeface="Calibri"/>
            </a:endParaRPr>
          </a:p>
        </p:txBody>
      </p:sp>
      <p:sp>
        <p:nvSpPr>
          <p:cNvPr id="208" name="Shape 208"/>
          <p:cNvSpPr/>
          <p:nvPr/>
        </p:nvSpPr>
        <p:spPr>
          <a:xfrm>
            <a:off x="990600" y="2229604"/>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dirty="0">
                <a:solidFill>
                  <a:srgbClr val="FFFFFF"/>
                </a:solidFill>
                <a:latin typeface="Calibri"/>
                <a:ea typeface="Calibri"/>
                <a:cs typeface="Calibri"/>
                <a:sym typeface="Calibri"/>
              </a:rPr>
              <a:t>3</a:t>
            </a:r>
          </a:p>
        </p:txBody>
      </p:sp>
      <p:sp>
        <p:nvSpPr>
          <p:cNvPr id="209" name="Shape 209"/>
          <p:cNvSpPr/>
          <p:nvPr/>
        </p:nvSpPr>
        <p:spPr>
          <a:xfrm>
            <a:off x="990600" y="2934453"/>
            <a:ext cx="533399" cy="533399"/>
          </a:xfrm>
          <a:prstGeom prst="ellipse">
            <a:avLst/>
          </a:prstGeom>
          <a:solidFill>
            <a:srgbClr val="00B9F2"/>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4</a:t>
            </a:r>
          </a:p>
        </p:txBody>
      </p:sp>
      <p:sp>
        <p:nvSpPr>
          <p:cNvPr id="210" name="Shape 210"/>
          <p:cNvSpPr/>
          <p:nvPr/>
        </p:nvSpPr>
        <p:spPr>
          <a:xfrm>
            <a:off x="990600" y="363930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5</a:t>
            </a:r>
          </a:p>
        </p:txBody>
      </p:sp>
      <p:sp>
        <p:nvSpPr>
          <p:cNvPr id="211" name="Shape 211"/>
          <p:cNvSpPr txBox="1"/>
          <p:nvPr/>
        </p:nvSpPr>
        <p:spPr>
          <a:xfrm>
            <a:off x="1676400" y="1628712"/>
            <a:ext cx="6629400" cy="361637"/>
          </a:xfrm>
          <a:prstGeom prst="rect">
            <a:avLst/>
          </a:prstGeom>
          <a:noFill/>
          <a:ln>
            <a:noFill/>
          </a:ln>
        </p:spPr>
        <p:txBody>
          <a:bodyPr lIns="91425" tIns="45700" rIns="91425" bIns="45700" anchor="ctr" anchorCtr="0">
            <a:noAutofit/>
          </a:bodyPr>
          <a:lstStyle/>
          <a:p>
            <a:pPr lvl="0">
              <a:lnSpc>
                <a:spcPct val="85000"/>
              </a:lnSpc>
              <a:buSzPct val="25000"/>
            </a:pPr>
            <a:r>
              <a:rPr lang="en-US" sz="2000" dirty="0">
                <a:solidFill>
                  <a:srgbClr val="C6C8C9"/>
                </a:solidFill>
                <a:latin typeface="Calibri"/>
                <a:ea typeface="Calibri"/>
                <a:cs typeface="Calibri"/>
                <a:sym typeface="Calibri"/>
              </a:rPr>
              <a:t>Value Prop, Problem, and Solution</a:t>
            </a:r>
          </a:p>
        </p:txBody>
      </p:sp>
      <p:sp>
        <p:nvSpPr>
          <p:cNvPr id="212" name="Shape 212"/>
          <p:cNvSpPr/>
          <p:nvPr/>
        </p:nvSpPr>
        <p:spPr>
          <a:xfrm>
            <a:off x="990600" y="1524754"/>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2</a:t>
            </a:r>
          </a:p>
        </p:txBody>
      </p:sp>
      <p:sp>
        <p:nvSpPr>
          <p:cNvPr id="15" name="Shape 202"/>
          <p:cNvSpPr txBox="1"/>
          <p:nvPr/>
        </p:nvSpPr>
        <p:spPr>
          <a:xfrm>
            <a:off x="1676400" y="926931"/>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a:solidFill>
                  <a:srgbClr val="C6C8C9"/>
                </a:solidFill>
                <a:latin typeface="Calibri"/>
                <a:ea typeface="Calibri"/>
                <a:cs typeface="Calibri"/>
                <a:sym typeface="Calibri"/>
              </a:rPr>
              <a:t>Introduction</a:t>
            </a:r>
          </a:p>
        </p:txBody>
      </p:sp>
      <p:sp>
        <p:nvSpPr>
          <p:cNvPr id="16" name="Shape 207"/>
          <p:cNvSpPr/>
          <p:nvPr/>
        </p:nvSpPr>
        <p:spPr>
          <a:xfrm>
            <a:off x="990600" y="81990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2800" b="1" i="0" u="none" strike="noStrike" cap="none" baseline="0">
                <a:solidFill>
                  <a:srgbClr val="FFFFFF"/>
                </a:solidFill>
                <a:latin typeface="Calibri"/>
                <a:ea typeface="Calibri"/>
                <a:cs typeface="Calibri"/>
                <a:sym typeface="Calibri"/>
              </a:rPr>
              <a:t>1</a:t>
            </a:r>
          </a:p>
        </p:txBody>
      </p:sp>
    </p:spTree>
    <p:extLst>
      <p:ext uri="{BB962C8B-B14F-4D97-AF65-F5344CB8AC3E}">
        <p14:creationId xmlns:p14="http://schemas.microsoft.com/office/powerpoint/2010/main" val="1931586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523913" y="705557"/>
            <a:ext cx="5671820" cy="818287"/>
          </a:xfrm>
        </p:spPr>
        <p:txBody>
          <a:bodyPr/>
          <a:lstStyle/>
          <a:p>
            <a:r>
              <a:rPr lang="en-US" dirty="0" smtClean="0">
                <a:solidFill>
                  <a:srgbClr val="747679"/>
                </a:solidFill>
              </a:rPr>
              <a:t>Major Design Changes</a:t>
            </a:r>
            <a:endParaRPr lang="en-US" dirty="0"/>
          </a:p>
        </p:txBody>
      </p:sp>
      <p:sp>
        <p:nvSpPr>
          <p:cNvPr id="5" name="Text Placeholder 4"/>
          <p:cNvSpPr>
            <a:spLocks noGrp="1"/>
          </p:cNvSpPr>
          <p:nvPr>
            <p:ph type="body" idx="2"/>
          </p:nvPr>
        </p:nvSpPr>
        <p:spPr>
          <a:xfrm>
            <a:off x="2498513" y="1767247"/>
            <a:ext cx="6027419" cy="3083654"/>
          </a:xfrm>
        </p:spPr>
        <p:txBody>
          <a:bodyPr/>
          <a:lstStyle/>
          <a:p>
            <a:pPr marL="457200" indent="-457200">
              <a:buFont typeface="Wingdings" charset="2"/>
              <a:buChar char="§"/>
            </a:pPr>
            <a:r>
              <a:rPr lang="en-US" sz="3200" b="1" dirty="0" smtClean="0">
                <a:solidFill>
                  <a:srgbClr val="00B9F2"/>
                </a:solidFill>
              </a:rPr>
              <a:t>Tutorial of Functionality</a:t>
            </a:r>
            <a:endParaRPr lang="en-US" sz="2000" dirty="0">
              <a:solidFill>
                <a:srgbClr val="00B9F2"/>
              </a:solidFill>
            </a:endParaRPr>
          </a:p>
          <a:p>
            <a:pPr marL="457200" indent="-457200">
              <a:buFont typeface="Wingdings" charset="2"/>
              <a:buChar char="§"/>
            </a:pPr>
            <a:r>
              <a:rPr lang="en-US" sz="3200" b="1" dirty="0">
                <a:solidFill>
                  <a:srgbClr val="00B9F2"/>
                </a:solidFill>
              </a:rPr>
              <a:t>Simplification/Clarification of Point System</a:t>
            </a:r>
          </a:p>
          <a:p>
            <a:pPr marL="457200" indent="-457200">
              <a:buFont typeface="Wingdings" charset="2"/>
              <a:buChar char="§"/>
            </a:pPr>
            <a:r>
              <a:rPr lang="en-US" sz="3200" b="1" dirty="0">
                <a:solidFill>
                  <a:srgbClr val="00B9F2"/>
                </a:solidFill>
              </a:rPr>
              <a:t>Removed Clutter/</a:t>
            </a:r>
            <a:r>
              <a:rPr lang="en-US" sz="3200" b="1" dirty="0" smtClean="0">
                <a:solidFill>
                  <a:srgbClr val="00B9F2"/>
                </a:solidFill>
              </a:rPr>
              <a:t>Unnecessary Features</a:t>
            </a:r>
          </a:p>
          <a:p>
            <a:pPr marL="457200" indent="-457200">
              <a:buFont typeface="Wingdings" charset="2"/>
              <a:buChar char="§"/>
            </a:pPr>
            <a:r>
              <a:rPr lang="en-US" sz="3200" b="1" dirty="0" smtClean="0">
                <a:solidFill>
                  <a:srgbClr val="00B9F2"/>
                </a:solidFill>
              </a:rPr>
              <a:t>Unsaturated Colors</a:t>
            </a:r>
            <a:endParaRPr lang="en-US" dirty="0"/>
          </a:p>
        </p:txBody>
      </p:sp>
    </p:spTree>
    <p:extLst>
      <p:ext uri="{BB962C8B-B14F-4D97-AF65-F5344CB8AC3E}">
        <p14:creationId xmlns:p14="http://schemas.microsoft.com/office/powerpoint/2010/main" val="28636788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OX_16x9_Corporate_Template_White">
  <a:themeElements>
    <a:clrScheme name="Box">
      <a:dk1>
        <a:srgbClr val="000000"/>
      </a:dk1>
      <a:lt1>
        <a:srgbClr val="FFFFFF"/>
      </a:lt1>
      <a:dk2>
        <a:srgbClr val="00325B"/>
      </a:dk2>
      <a:lt2>
        <a:srgbClr val="747679"/>
      </a:lt2>
      <a:accent1>
        <a:srgbClr val="00B9F2"/>
      </a:accent1>
      <a:accent2>
        <a:srgbClr val="006CC4"/>
      </a:accent2>
      <a:accent3>
        <a:srgbClr val="747679"/>
      </a:accent3>
      <a:accent4>
        <a:srgbClr val="FDA515"/>
      </a:accent4>
      <a:accent5>
        <a:srgbClr val="349545"/>
      </a:accent5>
      <a:accent6>
        <a:srgbClr val="A638B2"/>
      </a:accent6>
      <a:hlink>
        <a:srgbClr val="A2BB39"/>
      </a:hlink>
      <a:folHlink>
        <a:srgbClr val="3495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1437</TotalTime>
  <Words>684</Words>
  <Application>Microsoft Macintosh PowerPoint</Application>
  <PresentationFormat>Custom</PresentationFormat>
  <Paragraphs>153</Paragraphs>
  <Slides>24</Slides>
  <Notes>16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BOX_16x9_Corporate_Template_White</vt:lpstr>
      <vt:lpstr>PowerPoint Presentation</vt:lpstr>
      <vt:lpstr>Agenda</vt:lpstr>
      <vt:lpstr>Agenda</vt:lpstr>
      <vt:lpstr>PowerPoint Presentation</vt:lpstr>
      <vt:lpstr>PowerPoint Presentation</vt:lpstr>
      <vt:lpstr>Agenda</vt:lpstr>
      <vt:lpstr>PowerPoint Presentation</vt:lpstr>
      <vt:lpstr>Agenda</vt:lpstr>
      <vt:lpstr>PowerPoint Presentation</vt:lpstr>
      <vt:lpstr>Tutorial of Functionality</vt:lpstr>
      <vt:lpstr>Tutorial of Functionality</vt:lpstr>
      <vt:lpstr>Simplification/Clarification of Points</vt:lpstr>
      <vt:lpstr>Removed Clutter/Unnecessary Features</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 Tomasso</dc:creator>
  <cp:lastModifiedBy>Ian Proulx</cp:lastModifiedBy>
  <cp:revision>85</cp:revision>
  <dcterms:modified xsi:type="dcterms:W3CDTF">2015-10-30T16:11:33Z</dcterms:modified>
</cp:coreProperties>
</file>