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24"/>
  </p:notesMasterIdLst>
  <p:sldIdLst>
    <p:sldId id="256" r:id="rId2"/>
    <p:sldId id="257" r:id="rId3"/>
    <p:sldId id="308" r:id="rId4"/>
    <p:sldId id="309" r:id="rId5"/>
    <p:sldId id="258" r:id="rId6"/>
    <p:sldId id="261" r:id="rId7"/>
    <p:sldId id="327" r:id="rId8"/>
    <p:sldId id="262" r:id="rId9"/>
    <p:sldId id="265" r:id="rId10"/>
    <p:sldId id="313" r:id="rId11"/>
    <p:sldId id="316" r:id="rId12"/>
    <p:sldId id="317" r:id="rId13"/>
    <p:sldId id="318" r:id="rId14"/>
    <p:sldId id="319" r:id="rId15"/>
    <p:sldId id="321" r:id="rId16"/>
    <p:sldId id="324" r:id="rId17"/>
    <p:sldId id="328" r:id="rId18"/>
    <p:sldId id="267" r:id="rId19"/>
    <p:sldId id="323" r:id="rId20"/>
    <p:sldId id="325" r:id="rId21"/>
    <p:sldId id="326" r:id="rId22"/>
    <p:sldId id="329" r:id="rId23"/>
  </p:sldIdLst>
  <p:sldSz cx="9144000" cy="514826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FEA4FA6D-BAB4-4A3C-A814-257D8EE5139D}">
  <a:tblStyle styleId="{FEA4FA6D-BAB4-4A3C-A814-257D8EE513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3FC"/>
          </a:solidFill>
        </a:fill>
      </a:tcStyle>
    </a:wholeTbl>
    <a:band1H>
      <a:tcStyle>
        <a:tcBdr/>
        <a:fill>
          <a:solidFill>
            <a:srgbClr val="CAE6FA"/>
          </a:solidFill>
        </a:fill>
      </a:tcStyle>
    </a:band1H>
    <a:band1V>
      <a:tcStyle>
        <a:tcBdr/>
        <a:fill>
          <a:solidFill>
            <a:srgbClr val="CAE6F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88DD2EAD-ED30-40A7-9549-BFE6ADAF93C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3FC"/>
          </a:solidFill>
        </a:fill>
      </a:tcStyle>
    </a:wholeTbl>
    <a:band1H>
      <a:tcStyle>
        <a:tcBdr/>
        <a:fill>
          <a:solidFill>
            <a:srgbClr val="CAE6FA"/>
          </a:solidFill>
        </a:fill>
      </a:tcStyle>
    </a:band1H>
    <a:band1V>
      <a:tcStyle>
        <a:tcBdr/>
        <a:fill>
          <a:solidFill>
            <a:srgbClr val="CAE6F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9950DB35-A1FC-4FD1-9AB1-4D66C22B0616}"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3FC"/>
          </a:solidFill>
        </a:fill>
      </a:tcStyle>
    </a:wholeTbl>
    <a:band1H>
      <a:tcStyle>
        <a:tcBdr/>
        <a:fill>
          <a:solidFill>
            <a:srgbClr val="CAE6FA"/>
          </a:solidFill>
        </a:fill>
      </a:tcStyle>
    </a:band1H>
    <a:band1V>
      <a:tcStyle>
        <a:tcBdr/>
        <a:fill>
          <a:solidFill>
            <a:srgbClr val="CAE6F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E9501F0B-F78B-4DED-8A5A-DC2B2F785544}"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med" len="med"/>
              <a:tailEnd type="none" w="med" len="med"/>
            </a:ln>
          </a:left>
          <a:right>
            <a:ln w="12700" cap="flat" cmpd="sng">
              <a:solidFill>
                <a:srgbClr val="FFFFFF"/>
              </a:solidFill>
              <a:prstDash val="solid"/>
              <a:round/>
              <a:headEnd type="none" w="med" len="med"/>
              <a:tailEnd type="none" w="med" len="med"/>
            </a:ln>
          </a:right>
          <a:top>
            <a:ln w="12700" cap="flat" cmpd="sng">
              <a:solidFill>
                <a:srgbClr val="FFFFFF"/>
              </a:solidFill>
              <a:prstDash val="solid"/>
              <a:round/>
              <a:headEnd type="none" w="med" len="med"/>
              <a:tailEnd type="none" w="med" len="med"/>
            </a:ln>
          </a:top>
          <a:bottom>
            <a:ln w="12700" cap="flat" cmpd="sng">
              <a:solidFill>
                <a:srgbClr val="FFFFFF"/>
              </a:solidFill>
              <a:prstDash val="solid"/>
              <a:round/>
              <a:headEnd type="none" w="med" len="med"/>
              <a:tailEnd type="none" w="med" len="med"/>
            </a:ln>
          </a:bottom>
          <a:insideH>
            <a:ln w="12700" cap="flat" cmpd="sng">
              <a:solidFill>
                <a:srgbClr val="FFFFFF"/>
              </a:solidFill>
              <a:prstDash val="solid"/>
              <a:round/>
              <a:headEnd type="none" w="med" len="med"/>
              <a:tailEnd type="none" w="med" len="med"/>
            </a:ln>
          </a:insideH>
          <a:insideV>
            <a:ln w="12700" cap="flat" cmpd="sng">
              <a:solidFill>
                <a:srgbClr val="FFFFFF"/>
              </a:solidFill>
              <a:prstDash val="solid"/>
              <a:round/>
              <a:headEnd type="none" w="med" len="med"/>
              <a:tailEnd type="none" w="med" len="med"/>
            </a:ln>
          </a:insideV>
        </a:tcBdr>
        <a:fill>
          <a:solidFill>
            <a:srgbClr val="E6F3FC"/>
          </a:solidFill>
        </a:fill>
      </a:tcStyle>
    </a:wholeTbl>
    <a:band1H>
      <a:tcStyle>
        <a:tcBdr/>
        <a:fill>
          <a:solidFill>
            <a:srgbClr val="CAE6FA"/>
          </a:solidFill>
        </a:fill>
      </a:tcStyle>
    </a:band1H>
    <a:band1V>
      <a:tcStyle>
        <a:tcBdr/>
        <a:fill>
          <a:solidFill>
            <a:srgbClr val="CAE6FA"/>
          </a:solidFill>
        </a:fill>
      </a:tcStyle>
    </a:band1V>
    <a:lastCol>
      <a:tcTxStyle b="on" i="off">
        <a:font>
          <a:latin typeface="Calibri"/>
          <a:ea typeface="Calibri"/>
          <a:cs typeface="Calibri"/>
        </a:font>
        <a:srgbClr val="FFFFFF"/>
      </a:tcTxStyle>
      <a:tcStyle>
        <a:tcBdr/>
        <a:fill>
          <a:solidFill>
            <a:srgbClr val="00B9F2"/>
          </a:solidFill>
        </a:fill>
      </a:tcStyle>
    </a:lastCol>
    <a:firstCol>
      <a:tcTxStyle b="on" i="off">
        <a:font>
          <a:latin typeface="Calibri"/>
          <a:ea typeface="Calibri"/>
          <a:cs typeface="Calibri"/>
        </a:font>
        <a:srgbClr val="FFFFFF"/>
      </a:tcTxStyle>
      <a:tcStyle>
        <a:tcBdr/>
        <a:fill>
          <a:solidFill>
            <a:srgbClr val="00B9F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med" len="med"/>
              <a:tailEnd type="none" w="med" len="med"/>
            </a:ln>
          </a:top>
        </a:tcBdr>
        <a:fill>
          <a:solidFill>
            <a:srgbClr val="00B9F2"/>
          </a:solidFill>
        </a:fill>
      </a:tcStyle>
    </a:lastRow>
    <a:firstRow>
      <a:tcTxStyle b="on" i="off">
        <a:font>
          <a:latin typeface="Calibri"/>
          <a:ea typeface="Calibri"/>
          <a:cs typeface="Calibri"/>
        </a:font>
        <a:srgbClr val="FFFFFF"/>
      </a:tcTxStyle>
      <a:tcStyle>
        <a:tcBdr>
          <a:bottom>
            <a:ln w="38100" cap="flat" cmpd="sng">
              <a:solidFill>
                <a:srgbClr val="FFFFFF"/>
              </a:solidFill>
              <a:prstDash val="solid"/>
              <a:round/>
              <a:headEnd type="none" w="med" len="med"/>
              <a:tailEnd type="none" w="med" len="med"/>
            </a:ln>
          </a:bottom>
        </a:tcBdr>
        <a:fill>
          <a:solidFill>
            <a:srgbClr val="00B9F2"/>
          </a:solidFill>
        </a:fill>
      </a:tcStyle>
    </a:firstRow>
  </a:tblStyle>
  <a:tblStyle styleId="{FDCE947C-65E1-4BAD-B3A8-4CEB725C5584}" styleName="Table_4">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3FC"/>
          </a:solidFill>
        </a:fill>
      </a:tcStyle>
    </a:wholeTbl>
    <a:band1H>
      <a:tcStyle>
        <a:tcBdr/>
        <a:fill>
          <a:solidFill>
            <a:srgbClr val="CAE6FA"/>
          </a:solidFill>
        </a:fill>
      </a:tcStyle>
    </a:band1H>
    <a:band1V>
      <a:tcStyle>
        <a:tcBdr/>
        <a:fill>
          <a:solidFill>
            <a:srgbClr val="CAE6F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5313"/>
  </p:normalViewPr>
  <p:slideViewPr>
    <p:cSldViewPr snapToGrid="0" snapToObjects="1">
      <p:cViewPr>
        <p:scale>
          <a:sx n="119" d="100"/>
          <a:sy n="119" d="100"/>
        </p:scale>
        <p:origin x="-552" y="-248"/>
      </p:cViewPr>
      <p:guideLst>
        <p:guide orient="horz" pos="162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chemeClr val="dk1"/>
                </a:solidFill>
                <a:latin typeface="Arial"/>
                <a:ea typeface="Arial"/>
                <a:cs typeface="Arial"/>
                <a:sym typeface="Arial"/>
              </a:defRPr>
            </a:lvl1pPr>
            <a:lvl2pPr marL="4572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2pPr>
            <a:lvl3pPr marL="9144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3pPr>
            <a:lvl4pPr marL="13716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4pPr>
            <a:lvl5pPr marL="18288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spcAft>
                <a:spcPts val="0"/>
              </a:spcAft>
              <a:defRPr sz="1200" b="0" i="0" u="none" strike="noStrike" cap="none" baseline="0">
                <a:solidFill>
                  <a:schemeClr val="dk1"/>
                </a:solidFill>
                <a:latin typeface="Arial"/>
                <a:ea typeface="Arial"/>
                <a:cs typeface="Arial"/>
                <a:sym typeface="Arial"/>
              </a:defRPr>
            </a:lvl1pPr>
            <a:lvl2pPr marL="4572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2pPr>
            <a:lvl3pPr marL="9144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3pPr>
            <a:lvl4pPr marL="13716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4pPr>
            <a:lvl5pPr marL="18288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360"/>
              </a:spcBef>
              <a:spcAft>
                <a:spcPts val="0"/>
              </a:spcAft>
              <a:defRPr sz="1200" b="0" i="0" u="none" strike="noStrike" cap="none" baseline="0">
                <a:solidFill>
                  <a:schemeClr val="dk1"/>
                </a:solidFill>
                <a:latin typeface="Arial"/>
                <a:ea typeface="Arial"/>
                <a:cs typeface="Arial"/>
                <a:sym typeface="Arial"/>
              </a:defRPr>
            </a:lvl1pPr>
            <a:lvl2pPr marL="457200" marR="0" indent="0" algn="l" rtl="0">
              <a:spcBef>
                <a:spcPts val="360"/>
              </a:spcBef>
              <a:spcAft>
                <a:spcPts val="0"/>
              </a:spcAft>
              <a:defRPr sz="1200" b="0" i="0" u="none" strike="noStrike" cap="none" baseline="0">
                <a:solidFill>
                  <a:schemeClr val="dk1"/>
                </a:solidFill>
                <a:latin typeface="Arial"/>
                <a:ea typeface="Arial"/>
                <a:cs typeface="Arial"/>
                <a:sym typeface="Arial"/>
              </a:defRPr>
            </a:lvl2pPr>
            <a:lvl3pPr marL="914400" marR="0" indent="0" algn="l" rtl="0">
              <a:spcBef>
                <a:spcPts val="360"/>
              </a:spcBef>
              <a:spcAft>
                <a:spcPts val="0"/>
              </a:spcAft>
              <a:defRPr sz="1200" b="0" i="0" u="none" strike="noStrike" cap="none" baseline="0">
                <a:solidFill>
                  <a:schemeClr val="dk1"/>
                </a:solidFill>
                <a:latin typeface="Arial"/>
                <a:ea typeface="Arial"/>
                <a:cs typeface="Arial"/>
                <a:sym typeface="Arial"/>
              </a:defRPr>
            </a:lvl3pPr>
            <a:lvl4pPr marL="1371600" marR="0" indent="0" algn="l" rtl="0">
              <a:spcBef>
                <a:spcPts val="360"/>
              </a:spcBef>
              <a:spcAft>
                <a:spcPts val="0"/>
              </a:spcAft>
              <a:defRPr sz="1200" b="0" i="0" u="none" strike="noStrike" cap="none" baseline="0">
                <a:solidFill>
                  <a:schemeClr val="dk1"/>
                </a:solidFill>
                <a:latin typeface="Arial"/>
                <a:ea typeface="Arial"/>
                <a:cs typeface="Arial"/>
                <a:sym typeface="Arial"/>
              </a:defRPr>
            </a:lvl4pPr>
            <a:lvl5pPr marL="1828800" marR="0" indent="0" algn="l" rtl="0">
              <a:spcBef>
                <a:spcPts val="360"/>
              </a:spcBef>
              <a:spcAft>
                <a:spcPts val="0"/>
              </a:spcAft>
              <a:defRPr sz="1200" b="0" i="0" u="none" strike="noStrike" cap="none" baseline="0">
                <a:solidFill>
                  <a:schemeClr val="dk1"/>
                </a:solidFill>
                <a:latin typeface="Arial"/>
                <a:ea typeface="Arial"/>
                <a:cs typeface="Arial"/>
                <a:sym typeface="Arial"/>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spcAft>
                <a:spcPts val="0"/>
              </a:spcAft>
              <a:defRPr sz="1200" b="0" i="0" u="none" strike="noStrike" cap="none" baseline="0">
                <a:solidFill>
                  <a:schemeClr val="dk1"/>
                </a:solidFill>
                <a:latin typeface="Arial"/>
                <a:ea typeface="Arial"/>
                <a:cs typeface="Arial"/>
                <a:sym typeface="Arial"/>
              </a:defRPr>
            </a:lvl1pPr>
            <a:lvl2pPr marL="4572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2pPr>
            <a:lvl3pPr marL="9144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3pPr>
            <a:lvl4pPr marL="13716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4pPr>
            <a:lvl5pPr marL="1828800" marR="0" indent="0" algn="l" rtl="0">
              <a:spcBef>
                <a:spcPts val="0"/>
              </a:spcBef>
              <a:spcAft>
                <a:spcPts val="0"/>
              </a:spcAft>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t>‹#›</a:t>
            </a:fld>
            <a:endParaRPr lang="en-US" sz="1200" b="0" i="0" u="none" strike="noStrike" cap="none" baseline="0">
              <a:solidFill>
                <a:schemeClr val="dk1"/>
              </a:solidFill>
              <a:latin typeface="Arial"/>
              <a:ea typeface="Arial"/>
              <a:cs typeface="Arial"/>
              <a:sym typeface="Arial"/>
            </a:endParaRPr>
          </a:p>
        </p:txBody>
      </p:sp>
    </p:spTree>
    <p:extLst>
      <p:ext uri="{BB962C8B-B14F-4D97-AF65-F5344CB8AC3E}">
        <p14:creationId xmlns:p14="http://schemas.microsoft.com/office/powerpoint/2010/main" val="6954919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00" name="Shape 200"/>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947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err="1" smtClean="0"/>
              <a:t>HomeThe</a:t>
            </a:r>
            <a:r>
              <a:rPr lang="en-US" dirty="0" smtClean="0"/>
              <a:t> landing page. </a:t>
            </a:r>
            <a:r>
              <a:rPr lang="en-US" dirty="0" err="1" smtClean="0"/>
              <a:t>AboutInformation</a:t>
            </a:r>
            <a:r>
              <a:rPr lang="en-US" dirty="0" smtClean="0"/>
              <a:t> about the artist, including a short bio and perhaps some fun facts a fan wouldn’t have known before. </a:t>
            </a:r>
            <a:r>
              <a:rPr lang="en-US" dirty="0" err="1" smtClean="0"/>
              <a:t>MusicAn</a:t>
            </a:r>
            <a:r>
              <a:rPr lang="en-US" dirty="0" smtClean="0"/>
              <a:t> in-app player for songs by the artist, including unreleased, demo, cover, and acoustic tracks. Links to iTunes to buy songs. </a:t>
            </a:r>
            <a:r>
              <a:rPr lang="en-US" dirty="0" err="1" smtClean="0"/>
              <a:t>VideoA</a:t>
            </a:r>
            <a:r>
              <a:rPr lang="en-US" dirty="0" smtClean="0"/>
              <a:t> repository for music videos and concert recordings. A unique feature here is the “</a:t>
            </a:r>
            <a:r>
              <a:rPr lang="en-US" dirty="0" err="1" smtClean="0"/>
              <a:t>livestream</a:t>
            </a:r>
            <a:r>
              <a:rPr lang="en-US" dirty="0" smtClean="0"/>
              <a:t>,” through which artists can communicate with and receive feedback from fans in </a:t>
            </a:r>
            <a:r>
              <a:rPr lang="en-US" dirty="0" err="1" smtClean="0"/>
              <a:t>realtime</a:t>
            </a:r>
            <a:r>
              <a:rPr lang="en-US" dirty="0" smtClean="0"/>
              <a:t>. </a:t>
            </a:r>
            <a:r>
              <a:rPr lang="en-US" dirty="0" err="1" smtClean="0"/>
              <a:t>EventsA</a:t>
            </a:r>
            <a:r>
              <a:rPr lang="en-US" dirty="0" smtClean="0"/>
              <a:t> calendar of upcoming performances and related events in your area. </a:t>
            </a:r>
            <a:r>
              <a:rPr lang="en-US" dirty="0" err="1" smtClean="0"/>
              <a:t>ConnectA</a:t>
            </a:r>
            <a:r>
              <a:rPr lang="en-US" dirty="0" smtClean="0"/>
              <a:t> direct messenger between the fan and the artist. The fan can type messages to send to the artist, who has the option of responding with either text or video messages. </a:t>
            </a:r>
            <a:r>
              <a:rPr lang="en-US" dirty="0" err="1" smtClean="0"/>
              <a:t>ShopA</a:t>
            </a:r>
            <a:r>
              <a:rPr lang="en-US" dirty="0" smtClean="0"/>
              <a:t> store to purchase artist-branded apparel, accessories, and all-around swag. </a:t>
            </a:r>
            <a:r>
              <a:rPr lang="en-US" dirty="0" err="1" smtClean="0"/>
              <a:t>NewsLatest</a:t>
            </a:r>
            <a:r>
              <a:rPr lang="en-US" dirty="0" smtClean="0"/>
              <a:t> stories of the artist in the news and on music blogs. </a:t>
            </a:r>
            <a:r>
              <a:rPr lang="en-US" dirty="0" err="1" smtClean="0"/>
              <a:t>PhotosA</a:t>
            </a:r>
            <a:r>
              <a:rPr lang="en-US" dirty="0" smtClean="0"/>
              <a:t> photo gallery of the artist. Fan </a:t>
            </a:r>
            <a:r>
              <a:rPr lang="en-US" dirty="0" err="1" smtClean="0"/>
              <a:t>ConnectA</a:t>
            </a:r>
            <a:r>
              <a:rPr lang="en-US" dirty="0" smtClean="0"/>
              <a:t> mini-platform enabling fans to find each other on a map, communicate through direct messages, post on forums, and organize in-person meet-ups. Also includes the option to link one’s profile to Facebook or other social media. </a:t>
            </a:r>
            <a:r>
              <a:rPr lang="en-US" dirty="0" err="1" smtClean="0"/>
              <a:t>SupportA</a:t>
            </a:r>
            <a:r>
              <a:rPr lang="en-US" dirty="0" smtClean="0"/>
              <a:t> portal to contribute financially to the artist through PayPal, </a:t>
            </a:r>
            <a:r>
              <a:rPr lang="en-US" dirty="0" err="1" smtClean="0"/>
              <a:t>Venmo</a:t>
            </a:r>
            <a:r>
              <a:rPr lang="en-US" dirty="0" smtClean="0"/>
              <a:t>, Stripe, or Credit Card, or offer to contribute with in-kind services such as photography, video editing, audio production, or food.</a:t>
            </a:r>
            <a:endParaRPr dirty="0"/>
          </a:p>
        </p:txBody>
      </p:sp>
      <p:sp>
        <p:nvSpPr>
          <p:cNvPr id="307" name="Shape 307"/>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9243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7" name="Shape 307"/>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8310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7" name="Shape 307"/>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85713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7" name="Shape 307"/>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65651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307" name="Shape 307"/>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21340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5" name="Shape 21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8647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Holly was curious what a </a:t>
            </a:r>
            <a:r>
              <a:rPr lang="en-US" dirty="0" err="1" smtClean="0"/>
              <a:t>livestream</a:t>
            </a:r>
            <a:r>
              <a:rPr lang="en-US" dirty="0" smtClean="0"/>
              <a:t> was </a:t>
            </a:r>
            <a:r>
              <a:rPr lang="en-US" dirty="0" err="1" smtClean="0"/>
              <a:t>andenjoyed</a:t>
            </a:r>
            <a:r>
              <a:rPr lang="en-US" dirty="0" smtClean="0"/>
              <a:t> the result. Holly liked that we have the navigation buttons in the same place on each screen. She stumbled when trying to download the songs she heard in the “MUSIC” tab. We classified this as a [1] cosmetic problem, since her confusion stemmed from the small and illegible drawing of the link to the iTunes store. When she got to the messenger, she questioned whether it would actually be read by the artist, or merely their staff. We classified this as a [2] minor usability problem, since this could be clarified in the app. She was unsure of the difference between “CONNECT” and “FAN CONNECT,” which for us was also a [2] minor usability problem since the admittedly poorly-name tabs could be She was surprised that the “SUPPORT” tab took her to a financial contributions page, since she presumed it meant technical support for the app, which she said “threw me off a little bit.” When we explained it to her, she responded that “Contribute feels like what charities, causes would do. Why would I just give you money?” This conceptual incongruence felt like a [3] major usability problem. Most of all, Holly was confused by the points system, a [4] catastrophic usability problem. At first, she didn’t know what they were or where to find them, looking </a:t>
            </a:r>
            <a:r>
              <a:rPr lang="en-US" dirty="0" err="1" smtClean="0"/>
              <a:t>futiley</a:t>
            </a:r>
            <a:r>
              <a:rPr lang="en-US" dirty="0" smtClean="0"/>
              <a:t> on the artist’s “ABOUT” page. When she found the leaderboard, she responded that it was “silly,” saying “too many companies have tried this and I just wouldn’t care. I’m not there to compete. Competition and fandom don’t really go together.” When we explained more about how points can be redeemed, she replied that “points as currency makes more sense than just points for their own sake.” Finally, she reflected after finishing with the </a:t>
            </a:r>
            <a:r>
              <a:rPr lang="en-US" dirty="0" err="1" smtClean="0"/>
              <a:t>porotype</a:t>
            </a:r>
            <a:r>
              <a:rPr lang="en-US" dirty="0" smtClean="0"/>
              <a:t> that “it didn’t seem super easy to get a friend and bring them into my fandom,” which is also a catastrophic usability problem since fan-sharing is in large part the purpose of this </a:t>
            </a:r>
            <a:r>
              <a:rPr lang="en-US" dirty="0" err="1" smtClean="0"/>
              <a:t>app!As</a:t>
            </a:r>
            <a:r>
              <a:rPr lang="en-US" dirty="0" smtClean="0"/>
              <a:t> a remedy for some of the confusion she experienced, Holly suggested a 3-pane intro the first time a user launches the app. </a:t>
            </a:r>
            <a:r>
              <a:rPr lang="en-US" smtClean="0"/>
              <a:t>We immediately prototyped it and added it to the system for our next two experiments (see Figure 3b).</a:t>
            </a:r>
            <a:endParaRPr dirty="0"/>
          </a:p>
        </p:txBody>
      </p:sp>
      <p:sp>
        <p:nvSpPr>
          <p:cNvPr id="295" name="Shape 29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41686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Upon opening the app, we pushed a dialog box </a:t>
            </a:r>
            <a:r>
              <a:rPr lang="en-US" dirty="0" err="1" smtClean="0"/>
              <a:t>toJean</a:t>
            </a:r>
            <a:r>
              <a:rPr lang="en-US" dirty="0" smtClean="0"/>
              <a:t> asking for permission to send push notifications, to which she replied “I always say no.” This seemed like a [3] major usability problem if we were counting on these to keep her engaged even after closing the app. After the demo sequence, which she seemed to appreciate, the Livestream interested her: “so you’d actually help them make the music, in a way?” She recognized some of the venues on the “EVENTS” page, which got her excited. When she went to buy her tickets, Jean was pleasantly surprised when the points-earned dialog appeared onscreen. However, when probed, she said “I’m not interested in points so I wouldn’t be the one pushing those things. I wouldn’t want to share my personal information, and wouldn’t want the points anyway.” Again, this seemed like a [4] catastrophic blow, but likewise on further explanation she perked up, saying “tickets and everything, wow—that seems worthwhile.” Interestingly, she had a similar reaction as Holly to the support feature, thinking it was technical support. After 2 out of 2 respondents stumbled over the same label, we crossed it out right after that and replaced it with “CONTRIBUTE.” She also seemed unsure of how to use the fan features, asking “how would I connect with other fans?” Looking at the </a:t>
            </a:r>
            <a:r>
              <a:rPr lang="en-US" dirty="0" err="1" smtClean="0"/>
              <a:t>FanMap</a:t>
            </a:r>
            <a:r>
              <a:rPr lang="en-US" dirty="0" smtClean="0"/>
              <a:t> feature, she said that “I wouldn’t know what that means.” These seemed like a [3] major usability problem that will need to be addressed.</a:t>
            </a:r>
            <a:endParaRPr dirty="0"/>
          </a:p>
        </p:txBody>
      </p:sp>
      <p:sp>
        <p:nvSpPr>
          <p:cNvPr id="295" name="Shape 29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79891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Jason also immediately rejected the request </a:t>
            </a:r>
            <a:r>
              <a:rPr lang="en-US" dirty="0" err="1" smtClean="0"/>
              <a:t>toallow</a:t>
            </a:r>
            <a:r>
              <a:rPr lang="en-US" dirty="0" smtClean="0"/>
              <a:t> push notifications. He navigated effortlessly throughout the app—more so than Jean—finding his way quickly to the unreleased section. “That’d be pretty tight! That’s stuff you have to dig for otherwise.” He didn’t assume that “tix” was short for “tickets,” seemingly a [1] cosmetic error that could be fixed by a name change. On the “CONNECT” tab, he said that he would not sign up for the newsletter, since he wasn’t sure if he would get mailed once a week or every few hours. This seemed like a [2] minor usability error since some</a:t>
            </a:r>
            <a:endParaRPr dirty="0"/>
          </a:p>
        </p:txBody>
      </p:sp>
      <p:sp>
        <p:nvSpPr>
          <p:cNvPr id="295" name="Shape 29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46654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Jason also immediately rejected the request </a:t>
            </a:r>
            <a:r>
              <a:rPr lang="en-US" dirty="0" err="1" smtClean="0"/>
              <a:t>toallow</a:t>
            </a:r>
            <a:r>
              <a:rPr lang="en-US" dirty="0" smtClean="0"/>
              <a:t> push notifications. He navigated effortlessly throughout the app—more so than Jean—finding his way quickly to the unreleased section. “That’d be pretty tight! That’s stuff you have to dig for otherwise.” He didn’t assume that “tix” was short for “tickets,” seemingly a [1] cosmetic error that could be fixed by a name change. On the “CONNECT” tab, he said that he would not sign up for the newsletter, since he wasn’t sure if he would get mailed once a week or every few hours. This seemed like a [2] minor usability error since some</a:t>
            </a:r>
            <a:endParaRPr dirty="0"/>
          </a:p>
        </p:txBody>
      </p:sp>
      <p:sp>
        <p:nvSpPr>
          <p:cNvPr id="295" name="Shape 29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68769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5" name="Shape 21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3276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15" name="Shape 21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23161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Upon opening the app, we pushed a dialog box </a:t>
            </a:r>
            <a:r>
              <a:rPr lang="en-US" dirty="0" err="1" smtClean="0"/>
              <a:t>toJean</a:t>
            </a:r>
            <a:r>
              <a:rPr lang="en-US" dirty="0" smtClean="0"/>
              <a:t> asking for permission to send push notifications, to which she replied “I always say no.” This seemed like a [3] major usability problem if we were counting on these to keep her engaged even after closing the app. After the demo sequence, which she seemed to appreciate, the Livestream interested her: “so you’d actually help them make the music, in a way?” She recognized some of the venues on the “EVENTS” page, which got her excited. When she went to buy her tickets, Jean was pleasantly surprised when the points-earned dialog appeared onscreen. However, when probed, she said “I’m not interested in points so I wouldn’t be the one pushing those things. I wouldn’t want to share my personal information, and wouldn’t want the points anyway.” Again, this seemed like a [4] catastrophic blow, but likewise on further explanation she perked up, saying “tickets and everything, wow—that seems worthwhile.” Interestingly, she had a similar reaction as Holly to the support feature, thinking it was technical support. After 2 out of 2 respondents stumbled over the same label, we crossed it out right after that and replaced it with “CONTRIBUTE.” She also seemed unsure of how to use the fan features, asking “how would I connect with other fans?” Looking at the </a:t>
            </a:r>
            <a:r>
              <a:rPr lang="en-US" dirty="0" err="1" smtClean="0"/>
              <a:t>FanMap</a:t>
            </a:r>
            <a:r>
              <a:rPr lang="en-US" dirty="0" smtClean="0"/>
              <a:t> feature, she said that “I wouldn’t know what that means.” These seemed like a [3] major usability problem that will need to be addressed.</a:t>
            </a:r>
            <a:endParaRPr dirty="0"/>
          </a:p>
        </p:txBody>
      </p:sp>
      <p:sp>
        <p:nvSpPr>
          <p:cNvPr id="295" name="Shape 29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7989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65" name="Shape 46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2277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65" name="Shape 465"/>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56048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30" name="Shape 230"/>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2748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48" name="Shape 248"/>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6824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48" name="Shape 248"/>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6824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54" name="Shape 254"/>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49661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82" name="Shape 282"/>
          <p:cNvSpPr>
            <a:spLocks noGrp="1" noRot="1" noChangeAspect="1"/>
          </p:cNvSpPr>
          <p:nvPr>
            <p:ph type="sldImg" idx="2"/>
          </p:nvPr>
        </p:nvSpPr>
        <p:spPr>
          <a:xfrm>
            <a:off x="384175" y="685800"/>
            <a:ext cx="60896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16066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p:spTree>
      <p:nvGrpSpPr>
        <p:cNvPr id="1" name="Shape 12"/>
        <p:cNvGrpSpPr/>
        <p:nvPr/>
      </p:nvGrpSpPr>
      <p:grpSpPr>
        <a:xfrm>
          <a:off x="0" y="0"/>
          <a:ext cx="0" cy="0"/>
          <a:chOff x="0" y="0"/>
          <a:chExt cx="0" cy="0"/>
        </a:xfrm>
      </p:grpSpPr>
      <p:sp>
        <p:nvSpPr>
          <p:cNvPr id="13" name="Shape 13"/>
          <p:cNvSpPr/>
          <p:nvPr/>
        </p:nvSpPr>
        <p:spPr>
          <a:xfrm>
            <a:off x="0" y="0"/>
            <a:ext cx="9144000" cy="5148263"/>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pic>
        <p:nvPicPr>
          <p:cNvPr id="14" name="Shape 14"/>
          <p:cNvPicPr preferRelativeResize="0"/>
          <p:nvPr/>
        </p:nvPicPr>
        <p:blipFill rotWithShape="1">
          <a:blip r:embed="rId2">
            <a:alphaModFix/>
          </a:blip>
          <a:srcRect/>
          <a:stretch/>
        </p:blipFill>
        <p:spPr>
          <a:xfrm>
            <a:off x="1234438" y="1944689"/>
            <a:ext cx="1261426" cy="1261426"/>
          </a:xfrm>
          <a:prstGeom prst="rect">
            <a:avLst/>
          </a:prstGeom>
          <a:noFill/>
          <a:ln>
            <a:noFill/>
          </a:ln>
        </p:spPr>
      </p:pic>
      <p:sp>
        <p:nvSpPr>
          <p:cNvPr id="15" name="Shape 15"/>
          <p:cNvSpPr/>
          <p:nvPr/>
        </p:nvSpPr>
        <p:spPr>
          <a:xfrm>
            <a:off x="0" y="0"/>
            <a:ext cx="9144000" cy="5148263"/>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sp>
        <p:nvSpPr>
          <p:cNvPr id="16" name="Shape 16"/>
          <p:cNvSpPr txBox="1">
            <a:spLocks noGrp="1"/>
          </p:cNvSpPr>
          <p:nvPr>
            <p:ph type="subTitle" idx="1"/>
          </p:nvPr>
        </p:nvSpPr>
        <p:spPr>
          <a:xfrm>
            <a:off x="2542243" y="3096450"/>
            <a:ext cx="5293655" cy="948339"/>
          </a:xfrm>
          <a:prstGeom prst="rect">
            <a:avLst/>
          </a:prstGeom>
          <a:noFill/>
          <a:ln>
            <a:noFill/>
          </a:ln>
        </p:spPr>
        <p:txBody>
          <a:bodyPr lIns="91425" tIns="91425" rIns="91425" bIns="91425" anchor="t" anchorCtr="0"/>
          <a:lstStyle>
            <a:lvl1pPr marL="0" marR="0" indent="0" algn="l" rtl="0">
              <a:lnSpc>
                <a:spcPct val="85000"/>
              </a:lnSpc>
              <a:spcBef>
                <a:spcPts val="0"/>
              </a:spcBef>
              <a:spcAft>
                <a:spcPts val="300"/>
              </a:spcAft>
              <a:buClr>
                <a:schemeClr val="accent1"/>
              </a:buClr>
              <a:buFont typeface="Arial"/>
              <a:buNone/>
              <a:defRPr sz="2000" b="0" i="0" u="none" strike="noStrike" cap="none" baseline="0">
                <a:solidFill>
                  <a:srgbClr val="AAABAE"/>
                </a:solidFill>
                <a:latin typeface="Calibri"/>
                <a:ea typeface="Calibri"/>
                <a:cs typeface="Calibri"/>
                <a:sym typeface="Calibri"/>
              </a:defRPr>
            </a:lvl1pPr>
            <a:lvl2pPr marL="457200" marR="0" indent="0" algn="ctr" rtl="0">
              <a:lnSpc>
                <a:spcPct val="90000"/>
              </a:lnSpc>
              <a:spcBef>
                <a:spcPts val="600"/>
              </a:spcBef>
              <a:spcAft>
                <a:spcPts val="0"/>
              </a:spcAft>
              <a:buClr>
                <a:schemeClr val="accent1"/>
              </a:buClr>
              <a:buFont typeface="Calibri"/>
              <a:buNone/>
              <a:defRPr sz="1600" b="0" i="0" u="none" strike="noStrike" cap="none" baseline="0">
                <a:solidFill>
                  <a:schemeClr val="accent3"/>
                </a:solidFill>
                <a:latin typeface="Calibri"/>
                <a:ea typeface="Calibri"/>
                <a:cs typeface="Calibri"/>
                <a:sym typeface="Calibri"/>
              </a:defRPr>
            </a:lvl2pPr>
            <a:lvl3pPr marL="914400" marR="0" indent="0" algn="ctr" rtl="0">
              <a:lnSpc>
                <a:spcPct val="90000"/>
              </a:lnSpc>
              <a:spcBef>
                <a:spcPts val="600"/>
              </a:spcBef>
              <a:spcAft>
                <a:spcPts val="0"/>
              </a:spcAft>
              <a:buClr>
                <a:schemeClr val="accent1"/>
              </a:buClr>
              <a:buFont typeface="Calibri"/>
              <a:buNone/>
              <a:defRPr sz="1400" b="0" i="0" u="none" strike="noStrike" cap="none" baseline="0">
                <a:solidFill>
                  <a:schemeClr val="accent3"/>
                </a:solidFill>
                <a:latin typeface="Calibri"/>
                <a:ea typeface="Calibri"/>
                <a:cs typeface="Calibri"/>
                <a:sym typeface="Calibri"/>
              </a:defRPr>
            </a:lvl3pPr>
            <a:lvl4pPr marL="1371600" marR="0" indent="0" algn="ctr" rtl="0">
              <a:lnSpc>
                <a:spcPct val="90000"/>
              </a:lnSpc>
              <a:spcBef>
                <a:spcPts val="600"/>
              </a:spcBef>
              <a:spcAft>
                <a:spcPts val="0"/>
              </a:spcAft>
              <a:buClr>
                <a:schemeClr val="accent1"/>
              </a:buClr>
              <a:buFont typeface="Calibri"/>
              <a:buNone/>
              <a:defRPr sz="1200" b="0" i="0" u="none" strike="noStrike" cap="none" baseline="0">
                <a:solidFill>
                  <a:schemeClr val="accent3"/>
                </a:solidFill>
                <a:latin typeface="Calibri"/>
                <a:ea typeface="Calibri"/>
                <a:cs typeface="Calibri"/>
                <a:sym typeface="Calibri"/>
              </a:defRPr>
            </a:lvl4pPr>
            <a:lvl5pPr marL="18288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ctr" rtl="0">
              <a:spcBef>
                <a:spcPts val="400"/>
              </a:spcBef>
              <a:spcAft>
                <a:spcPts val="0"/>
              </a:spcAft>
              <a:buClr>
                <a:schemeClr val="dk1"/>
              </a:buClr>
              <a:buFont typeface="Arial"/>
              <a:buNone/>
              <a:defRPr sz="2000" b="0" i="0" u="none" strike="noStrike" cap="none" baseline="0">
                <a:solidFill>
                  <a:schemeClr val="dk1"/>
                </a:solidFill>
                <a:latin typeface="Arial"/>
                <a:ea typeface="Arial"/>
                <a:cs typeface="Arial"/>
                <a:sym typeface="Arial"/>
              </a:defRPr>
            </a:lvl9pPr>
          </a:lstStyle>
          <a:p>
            <a:endParaRPr/>
          </a:p>
        </p:txBody>
      </p:sp>
      <p:sp>
        <p:nvSpPr>
          <p:cNvPr id="17" name="Shape 17"/>
          <p:cNvSpPr txBox="1">
            <a:spLocks noGrp="1"/>
          </p:cNvSpPr>
          <p:nvPr>
            <p:ph type="body" idx="2"/>
          </p:nvPr>
        </p:nvSpPr>
        <p:spPr>
          <a:xfrm>
            <a:off x="2532381" y="1585065"/>
            <a:ext cx="6375399" cy="1410864"/>
          </a:xfrm>
          <a:prstGeom prst="rect">
            <a:avLst/>
          </a:prstGeom>
          <a:noFill/>
          <a:ln>
            <a:noFill/>
          </a:ln>
        </p:spPr>
        <p:txBody>
          <a:bodyPr lIns="91425" tIns="91425" rIns="91425" bIns="91425" anchor="b" anchorCtr="0"/>
          <a:lstStyle>
            <a:lvl1pPr marL="0" indent="0" algn="l" rtl="0">
              <a:lnSpc>
                <a:spcPct val="85000"/>
              </a:lnSpc>
              <a:spcBef>
                <a:spcPts val="0"/>
              </a:spcBef>
              <a:spcAft>
                <a:spcPts val="0"/>
              </a:spcAft>
              <a:buClr>
                <a:srgbClr val="3A3B3C"/>
              </a:buClr>
              <a:buFont typeface="Calibri"/>
              <a:buNone/>
              <a:defRPr sz="4800" baseline="0">
                <a:solidFill>
                  <a:srgbClr val="3A3B3C"/>
                </a:solidFill>
                <a:latin typeface="Calibri"/>
                <a:ea typeface="Calibri"/>
                <a:cs typeface="Calibri"/>
                <a:sym typeface="Calibri"/>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pic>
        <p:nvPicPr>
          <p:cNvPr id="18" name="Shape 18"/>
          <p:cNvPicPr preferRelativeResize="0"/>
          <p:nvPr/>
        </p:nvPicPr>
        <p:blipFill rotWithShape="1">
          <a:blip r:embed="rId2">
            <a:alphaModFix/>
          </a:blip>
          <a:srcRect/>
          <a:stretch/>
        </p:blipFill>
        <p:spPr>
          <a:xfrm>
            <a:off x="-1188719" y="1146494"/>
            <a:ext cx="2872739" cy="2872739"/>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fade">
                                      <p:cBhvr>
                                        <p:cTn id="13" dur="500"/>
                                        <p:tgtEl>
                                          <p:spTgt spid="1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fade">
                                      <p:cBhvr>
                                        <p:cTn id="16" dur="500"/>
                                        <p:tgtEl>
                                          <p:spTgt spid="17">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fade">
                                      <p:cBhvr>
                                        <p:cTn id="19" dur="500"/>
                                        <p:tgtEl>
                                          <p:spTgt spid="17">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fade">
                                      <p:cBhvr>
                                        <p:cTn id="22" dur="500"/>
                                        <p:tgtEl>
                                          <p:spTgt spid="17">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animEffect transition="in" filter="fade">
                                      <p:cBhvr>
                                        <p:cTn id="25" dur="500"/>
                                        <p:tgtEl>
                                          <p:spTgt spid="17">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xEl>
                                              <p:pRg st="6" end="6"/>
                                            </p:txEl>
                                          </p:spTgt>
                                        </p:tgtEl>
                                        <p:attrNameLst>
                                          <p:attrName>style.visibility</p:attrName>
                                        </p:attrNameLst>
                                      </p:cBhvr>
                                      <p:to>
                                        <p:strVal val="visible"/>
                                      </p:to>
                                    </p:set>
                                    <p:animEffect transition="in" filter="fade">
                                      <p:cBhvr>
                                        <p:cTn id="28" dur="500"/>
                                        <p:tgtEl>
                                          <p:spTgt spid="17">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xEl>
                                              <p:pRg st="7" end="7"/>
                                            </p:txEl>
                                          </p:spTgt>
                                        </p:tgtEl>
                                        <p:attrNameLst>
                                          <p:attrName>style.visibility</p:attrName>
                                        </p:attrNameLst>
                                      </p:cBhvr>
                                      <p:to>
                                        <p:strVal val="visible"/>
                                      </p:to>
                                    </p:set>
                                    <p:animEffect transition="in" filter="fade">
                                      <p:cBhvr>
                                        <p:cTn id="31" dur="500"/>
                                        <p:tgtEl>
                                          <p:spTgt spid="17">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xEl>
                                              <p:pRg st="8" end="8"/>
                                            </p:txEl>
                                          </p:spTgt>
                                        </p:tgtEl>
                                        <p:attrNameLst>
                                          <p:attrName>style.visibility</p:attrName>
                                        </p:attrNameLst>
                                      </p:cBhvr>
                                      <p:to>
                                        <p:strVal val="visible"/>
                                      </p:to>
                                    </p:set>
                                    <p:animEffect transition="in" filter="fade">
                                      <p:cBhvr>
                                        <p:cTn id="34" dur="500"/>
                                        <p:tgtEl>
                                          <p:spTgt spid="17">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gue 2">
    <p:spTree>
      <p:nvGrpSpPr>
        <p:cNvPr id="1" name="Shape 183"/>
        <p:cNvGrpSpPr/>
        <p:nvPr/>
      </p:nvGrpSpPr>
      <p:grpSpPr>
        <a:xfrm>
          <a:off x="0" y="0"/>
          <a:ext cx="0" cy="0"/>
          <a:chOff x="0" y="0"/>
          <a:chExt cx="0" cy="0"/>
        </a:xfrm>
      </p:grpSpPr>
      <p:pic>
        <p:nvPicPr>
          <p:cNvPr id="184" name="Shape 184"/>
          <p:cNvPicPr preferRelativeResize="0"/>
          <p:nvPr/>
        </p:nvPicPr>
        <p:blipFill rotWithShape="1">
          <a:blip r:embed="rId2">
            <a:alphaModFix/>
          </a:blip>
          <a:srcRect/>
          <a:stretch/>
        </p:blipFill>
        <p:spPr>
          <a:xfrm>
            <a:off x="-1192261" y="1135640"/>
            <a:ext cx="2876280" cy="2876280"/>
          </a:xfrm>
          <a:prstGeom prst="rect">
            <a:avLst/>
          </a:prstGeom>
          <a:noFill/>
          <a:ln>
            <a:noFill/>
          </a:ln>
        </p:spPr>
      </p:pic>
      <p:sp>
        <p:nvSpPr>
          <p:cNvPr id="185" name="Shape 185"/>
          <p:cNvSpPr txBox="1">
            <a:spLocks noGrp="1"/>
          </p:cNvSpPr>
          <p:nvPr>
            <p:ph type="body" idx="1"/>
          </p:nvPr>
        </p:nvSpPr>
        <p:spPr>
          <a:xfrm>
            <a:off x="2532380" y="1391286"/>
            <a:ext cx="5201920" cy="1783940"/>
          </a:xfrm>
          <a:prstGeom prst="rect">
            <a:avLst/>
          </a:prstGeom>
          <a:noFill/>
          <a:ln>
            <a:noFill/>
          </a:ln>
        </p:spPr>
        <p:txBody>
          <a:bodyPr lIns="91425" tIns="91425" rIns="91425" bIns="91425" anchor="b" anchorCtr="0"/>
          <a:lstStyle>
            <a:lvl1pPr marL="0" marR="0" indent="0" algn="l" rtl="0">
              <a:lnSpc>
                <a:spcPct val="85000"/>
              </a:lnSpc>
              <a:spcBef>
                <a:spcPts val="0"/>
              </a:spcBef>
              <a:spcAft>
                <a:spcPts val="0"/>
              </a:spcAft>
              <a:buClr>
                <a:srgbClr val="F27497"/>
              </a:buClr>
              <a:buFont typeface="Arial"/>
              <a:buNone/>
              <a:defRPr sz="4000">
                <a:solidFill>
                  <a:srgbClr val="F27497"/>
                </a:solidFill>
                <a:latin typeface="Calibri"/>
                <a:ea typeface="Calibri"/>
                <a:cs typeface="Calibri"/>
                <a:sym typeface="Calibri"/>
              </a:defRPr>
            </a:lvl1pPr>
            <a:lvl2pPr marL="457200" indent="0" algn="l" rtl="0">
              <a:spcBef>
                <a:spcPts val="0"/>
              </a:spcBef>
              <a:buClr>
                <a:schemeClr val="dk1"/>
              </a:buClr>
              <a:buFont typeface="Calibri"/>
              <a:buNone/>
              <a:defRPr b="0">
                <a:solidFill>
                  <a:schemeClr val="dk1"/>
                </a:solidFill>
              </a:defRPr>
            </a:lvl2pPr>
            <a:lvl3pPr marL="914400" indent="0" algn="l" rtl="0">
              <a:spcBef>
                <a:spcPts val="0"/>
              </a:spcBef>
              <a:buClr>
                <a:schemeClr val="dk1"/>
              </a:buClr>
              <a:buFont typeface="Calibri"/>
              <a:buNone/>
              <a:defRPr b="0">
                <a:solidFill>
                  <a:schemeClr val="dk1"/>
                </a:solidFill>
              </a:defRPr>
            </a:lvl3pPr>
            <a:lvl4pPr marL="1371600" indent="0" algn="l" rtl="0">
              <a:spcBef>
                <a:spcPts val="0"/>
              </a:spcBef>
              <a:buClr>
                <a:schemeClr val="dk1"/>
              </a:buClr>
              <a:buFont typeface="Calibri"/>
              <a:buNone/>
              <a:defRPr b="0">
                <a:solidFill>
                  <a:schemeClr val="dk1"/>
                </a:solidFill>
              </a:defRPr>
            </a:lvl4pPr>
            <a:lvl5pPr marL="1828800" indent="0" algn="l" rtl="0">
              <a:spcBef>
                <a:spcPts val="0"/>
              </a:spcBef>
              <a:buClr>
                <a:schemeClr val="dk1"/>
              </a:buClr>
              <a:buFont typeface="Arial"/>
              <a:buNone/>
              <a:defRPr b="0">
                <a:solidFill>
                  <a:schemeClr val="dk1"/>
                </a:solidFil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186" name="Shape 186"/>
          <p:cNvSpPr txBox="1">
            <a:spLocks noGrp="1"/>
          </p:cNvSpPr>
          <p:nvPr>
            <p:ph type="body" idx="2"/>
          </p:nvPr>
        </p:nvSpPr>
        <p:spPr>
          <a:xfrm>
            <a:off x="2532380" y="3291089"/>
            <a:ext cx="5186679" cy="960341"/>
          </a:xfrm>
          <a:prstGeom prst="rect">
            <a:avLst/>
          </a:prstGeom>
          <a:noFill/>
          <a:ln>
            <a:noFill/>
          </a:ln>
        </p:spPr>
        <p:txBody>
          <a:bodyPr lIns="91425" tIns="91425" rIns="91425" bIns="91425" anchor="t" anchorCtr="0"/>
          <a:lstStyle>
            <a:lvl1pPr marL="0" indent="0" algn="l" rtl="0">
              <a:lnSpc>
                <a:spcPct val="85000"/>
              </a:lnSpc>
              <a:spcBef>
                <a:spcPts val="0"/>
              </a:spcBef>
              <a:spcAft>
                <a:spcPts val="0"/>
              </a:spcAft>
              <a:buClr>
                <a:srgbClr val="B0004B"/>
              </a:buClr>
              <a:buFont typeface="Calibri"/>
              <a:buNone/>
              <a:defRPr sz="2400">
                <a:solidFill>
                  <a:srgbClr val="B0004B"/>
                </a:solidFill>
                <a:latin typeface="Calibri"/>
                <a:ea typeface="Calibri"/>
                <a:cs typeface="Calibri"/>
                <a:sym typeface="Calibri"/>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gue 4">
    <p:spTree>
      <p:nvGrpSpPr>
        <p:cNvPr id="1" name="Shape 187"/>
        <p:cNvGrpSpPr/>
        <p:nvPr/>
      </p:nvGrpSpPr>
      <p:grpSpPr>
        <a:xfrm>
          <a:off x="0" y="0"/>
          <a:ext cx="0" cy="0"/>
          <a:chOff x="0" y="0"/>
          <a:chExt cx="0" cy="0"/>
        </a:xfrm>
      </p:grpSpPr>
      <p:pic>
        <p:nvPicPr>
          <p:cNvPr id="188" name="Shape 188"/>
          <p:cNvPicPr preferRelativeResize="0"/>
          <p:nvPr/>
        </p:nvPicPr>
        <p:blipFill rotWithShape="1">
          <a:blip r:embed="rId2">
            <a:alphaModFix/>
          </a:blip>
          <a:srcRect/>
          <a:stretch/>
        </p:blipFill>
        <p:spPr>
          <a:xfrm>
            <a:off x="-1192261" y="1135640"/>
            <a:ext cx="2876280" cy="2876280"/>
          </a:xfrm>
          <a:prstGeom prst="rect">
            <a:avLst/>
          </a:prstGeom>
          <a:noFill/>
          <a:ln>
            <a:noFill/>
          </a:ln>
        </p:spPr>
      </p:pic>
      <p:sp>
        <p:nvSpPr>
          <p:cNvPr id="189" name="Shape 189"/>
          <p:cNvSpPr txBox="1">
            <a:spLocks noGrp="1"/>
          </p:cNvSpPr>
          <p:nvPr>
            <p:ph type="body" idx="1"/>
          </p:nvPr>
        </p:nvSpPr>
        <p:spPr>
          <a:xfrm>
            <a:off x="2532380" y="1391286"/>
            <a:ext cx="5201920" cy="1783940"/>
          </a:xfrm>
          <a:prstGeom prst="rect">
            <a:avLst/>
          </a:prstGeom>
          <a:noFill/>
          <a:ln>
            <a:noFill/>
          </a:ln>
        </p:spPr>
        <p:txBody>
          <a:bodyPr lIns="91425" tIns="91425" rIns="91425" bIns="91425" anchor="b" anchorCtr="0"/>
          <a:lstStyle>
            <a:lvl1pPr marL="0" marR="0" indent="0" algn="l" rtl="0">
              <a:lnSpc>
                <a:spcPct val="85000"/>
              </a:lnSpc>
              <a:spcBef>
                <a:spcPts val="0"/>
              </a:spcBef>
              <a:spcAft>
                <a:spcPts val="0"/>
              </a:spcAft>
              <a:buClr>
                <a:srgbClr val="8EC03F"/>
              </a:buClr>
              <a:buFont typeface="Arial"/>
              <a:buNone/>
              <a:defRPr sz="4000">
                <a:solidFill>
                  <a:srgbClr val="8EC03F"/>
                </a:solidFill>
                <a:latin typeface="Calibri"/>
                <a:ea typeface="Calibri"/>
                <a:cs typeface="Calibri"/>
                <a:sym typeface="Calibri"/>
              </a:defRPr>
            </a:lvl1pPr>
            <a:lvl2pPr marL="457200" indent="0" algn="l" rtl="0">
              <a:spcBef>
                <a:spcPts val="0"/>
              </a:spcBef>
              <a:buClr>
                <a:schemeClr val="dk1"/>
              </a:buClr>
              <a:buFont typeface="Calibri"/>
              <a:buNone/>
              <a:defRPr b="0">
                <a:solidFill>
                  <a:schemeClr val="dk1"/>
                </a:solidFill>
              </a:defRPr>
            </a:lvl2pPr>
            <a:lvl3pPr marL="914400" indent="0" algn="l" rtl="0">
              <a:spcBef>
                <a:spcPts val="0"/>
              </a:spcBef>
              <a:buClr>
                <a:schemeClr val="dk1"/>
              </a:buClr>
              <a:buFont typeface="Calibri"/>
              <a:buNone/>
              <a:defRPr b="0">
                <a:solidFill>
                  <a:schemeClr val="dk1"/>
                </a:solidFill>
              </a:defRPr>
            </a:lvl3pPr>
            <a:lvl4pPr marL="1371600" indent="0" algn="l" rtl="0">
              <a:spcBef>
                <a:spcPts val="0"/>
              </a:spcBef>
              <a:buClr>
                <a:schemeClr val="dk1"/>
              </a:buClr>
              <a:buFont typeface="Calibri"/>
              <a:buNone/>
              <a:defRPr b="0">
                <a:solidFill>
                  <a:schemeClr val="dk1"/>
                </a:solidFill>
              </a:defRPr>
            </a:lvl4pPr>
            <a:lvl5pPr marL="1828800" indent="0" algn="l" rtl="0">
              <a:spcBef>
                <a:spcPts val="0"/>
              </a:spcBef>
              <a:buClr>
                <a:schemeClr val="dk1"/>
              </a:buClr>
              <a:buFont typeface="Arial"/>
              <a:buNone/>
              <a:defRPr b="0">
                <a:solidFill>
                  <a:schemeClr val="dk1"/>
                </a:solidFil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190" name="Shape 190"/>
          <p:cNvSpPr txBox="1">
            <a:spLocks noGrp="1"/>
          </p:cNvSpPr>
          <p:nvPr>
            <p:ph type="body" idx="2"/>
          </p:nvPr>
        </p:nvSpPr>
        <p:spPr>
          <a:xfrm>
            <a:off x="2532380" y="3291089"/>
            <a:ext cx="5186679" cy="960341"/>
          </a:xfrm>
          <a:prstGeom prst="rect">
            <a:avLst/>
          </a:prstGeom>
          <a:noFill/>
          <a:ln>
            <a:noFill/>
          </a:ln>
        </p:spPr>
        <p:txBody>
          <a:bodyPr lIns="91425" tIns="91425" rIns="91425" bIns="91425" anchor="t" anchorCtr="0"/>
          <a:lstStyle>
            <a:lvl1pPr marL="0" indent="0" algn="l" rtl="0">
              <a:lnSpc>
                <a:spcPct val="85000"/>
              </a:lnSpc>
              <a:spcBef>
                <a:spcPts val="0"/>
              </a:spcBef>
              <a:spcAft>
                <a:spcPts val="0"/>
              </a:spcAft>
              <a:buClr>
                <a:srgbClr val="00906E"/>
              </a:buClr>
              <a:buFont typeface="Calibri"/>
              <a:buNone/>
              <a:defRPr sz="2400">
                <a:solidFill>
                  <a:srgbClr val="00906E"/>
                </a:solidFill>
                <a:latin typeface="Calibri"/>
                <a:ea typeface="Calibri"/>
                <a:cs typeface="Calibri"/>
                <a:sym typeface="Calibri"/>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43932" y="60960"/>
            <a:ext cx="7963932" cy="724570"/>
          </a:xfrm>
          <a:prstGeom prst="rect">
            <a:avLst/>
          </a:prstGeom>
          <a:noFill/>
          <a:ln>
            <a:noFill/>
          </a:ln>
        </p:spPr>
        <p:txBody>
          <a:bodyPr lIns="91425" tIns="91425" rIns="91425" bIns="91425" anchor="b" anchorCtr="0"/>
          <a:lstStyle>
            <a:lvl1pPr algn="l" rtl="0">
              <a:lnSpc>
                <a:spcPct val="85000"/>
              </a:lnSpc>
              <a:spcBef>
                <a:spcPts val="0"/>
              </a:spcBef>
              <a:spcAft>
                <a:spcPts val="0"/>
              </a:spcAft>
              <a:defRPr sz="2400">
                <a:solidFill>
                  <a:srgbClr val="3A3B3C"/>
                </a:solidFill>
                <a:latin typeface="Calibri"/>
                <a:ea typeface="Calibri"/>
                <a:cs typeface="Calibri"/>
                <a:sym typeface="Calibri"/>
              </a:defRPr>
            </a:lvl1pPr>
            <a:lvl2pPr algn="ctr" rtl="0">
              <a:spcBef>
                <a:spcPts val="0"/>
              </a:spcBef>
              <a:spcAft>
                <a:spcPts val="0"/>
              </a:spcAft>
              <a:defRPr sz="4400">
                <a:solidFill>
                  <a:srgbClr val="00B9F2"/>
                </a:solidFill>
                <a:latin typeface="Calibri"/>
                <a:ea typeface="Calibri"/>
                <a:cs typeface="Calibri"/>
                <a:sym typeface="Calibri"/>
              </a:defRPr>
            </a:lvl2pPr>
            <a:lvl3pPr algn="ctr" rtl="0">
              <a:spcBef>
                <a:spcPts val="0"/>
              </a:spcBef>
              <a:spcAft>
                <a:spcPts val="0"/>
              </a:spcAft>
              <a:defRPr sz="4400">
                <a:solidFill>
                  <a:srgbClr val="00B9F2"/>
                </a:solidFill>
                <a:latin typeface="Calibri"/>
                <a:ea typeface="Calibri"/>
                <a:cs typeface="Calibri"/>
                <a:sym typeface="Calibri"/>
              </a:defRPr>
            </a:lvl3pPr>
            <a:lvl4pPr algn="ctr" rtl="0">
              <a:spcBef>
                <a:spcPts val="0"/>
              </a:spcBef>
              <a:spcAft>
                <a:spcPts val="0"/>
              </a:spcAft>
              <a:defRPr sz="4400">
                <a:solidFill>
                  <a:srgbClr val="00B9F2"/>
                </a:solidFill>
                <a:latin typeface="Calibri"/>
                <a:ea typeface="Calibri"/>
                <a:cs typeface="Calibri"/>
                <a:sym typeface="Calibri"/>
              </a:defRPr>
            </a:lvl4pPr>
            <a:lvl5pPr algn="ctr" rtl="0">
              <a:spcBef>
                <a:spcPts val="0"/>
              </a:spcBef>
              <a:spcAft>
                <a:spcPts val="0"/>
              </a:spcAft>
              <a:defRPr sz="4400">
                <a:solidFill>
                  <a:srgbClr val="00B9F2"/>
                </a:solidFill>
                <a:latin typeface="Calibri"/>
                <a:ea typeface="Calibri"/>
                <a:cs typeface="Calibri"/>
                <a:sym typeface="Calibri"/>
              </a:defRPr>
            </a:lvl5pPr>
            <a:lvl6pPr marL="457200" algn="ctr" rtl="0">
              <a:spcBef>
                <a:spcPts val="0"/>
              </a:spcBef>
              <a:spcAft>
                <a:spcPts val="0"/>
              </a:spcAft>
              <a:defRPr sz="4400">
                <a:solidFill>
                  <a:srgbClr val="00B9F2"/>
                </a:solidFill>
                <a:latin typeface="Calibri"/>
                <a:ea typeface="Calibri"/>
                <a:cs typeface="Calibri"/>
                <a:sym typeface="Calibri"/>
              </a:defRPr>
            </a:lvl6pPr>
            <a:lvl7pPr marL="914400" algn="ctr" rtl="0">
              <a:spcBef>
                <a:spcPts val="0"/>
              </a:spcBef>
              <a:spcAft>
                <a:spcPts val="0"/>
              </a:spcAft>
              <a:defRPr sz="4400">
                <a:solidFill>
                  <a:srgbClr val="00B9F2"/>
                </a:solidFill>
                <a:latin typeface="Calibri"/>
                <a:ea typeface="Calibri"/>
                <a:cs typeface="Calibri"/>
                <a:sym typeface="Calibri"/>
              </a:defRPr>
            </a:lvl7pPr>
            <a:lvl8pPr marL="1371600" algn="ctr" rtl="0">
              <a:spcBef>
                <a:spcPts val="0"/>
              </a:spcBef>
              <a:spcAft>
                <a:spcPts val="0"/>
              </a:spcAft>
              <a:defRPr sz="4400">
                <a:solidFill>
                  <a:srgbClr val="00B9F2"/>
                </a:solidFill>
                <a:latin typeface="Calibri"/>
                <a:ea typeface="Calibri"/>
                <a:cs typeface="Calibri"/>
                <a:sym typeface="Calibri"/>
              </a:defRPr>
            </a:lvl8pPr>
            <a:lvl9pPr marL="1828800" algn="ctr" rtl="0">
              <a:spcBef>
                <a:spcPts val="0"/>
              </a:spcBef>
              <a:spcAft>
                <a:spcPts val="0"/>
              </a:spcAft>
              <a:defRPr sz="4400">
                <a:solidFill>
                  <a:srgbClr val="00B9F2"/>
                </a:solidFill>
                <a:latin typeface="Calibri"/>
                <a:ea typeface="Calibri"/>
                <a:cs typeface="Calibri"/>
                <a:sym typeface="Calibri"/>
              </a:defRPr>
            </a:lvl9pPr>
          </a:lstStyle>
          <a:p>
            <a:endParaRPr/>
          </a:p>
        </p:txBody>
      </p:sp>
      <p:sp>
        <p:nvSpPr>
          <p:cNvPr id="193" name="Shape 193"/>
          <p:cNvSpPr txBox="1">
            <a:spLocks noGrp="1"/>
          </p:cNvSpPr>
          <p:nvPr>
            <p:ph type="sldNum" idx="12"/>
          </p:nvPr>
        </p:nvSpPr>
        <p:spPr>
          <a:xfrm>
            <a:off x="7772400" y="3203364"/>
            <a:ext cx="2133599" cy="2740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194" name="Shape 194"/>
          <p:cNvSpPr/>
          <p:nvPr/>
        </p:nvSpPr>
        <p:spPr>
          <a:xfrm>
            <a:off x="-4118" y="0"/>
            <a:ext cx="9148118" cy="5148263"/>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ig Idea">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952500" y="1186961"/>
            <a:ext cx="7239000" cy="2774342"/>
          </a:xfrm>
          <a:prstGeom prst="rect">
            <a:avLst/>
          </a:prstGeom>
          <a:noFill/>
          <a:ln>
            <a:noFill/>
          </a:ln>
        </p:spPr>
        <p:txBody>
          <a:bodyPr lIns="91425" tIns="91425" rIns="91425" bIns="91425" anchor="ctr" anchorCtr="1"/>
          <a:lstStyle>
            <a:lvl1pPr marL="0" indent="0" algn="ctr" rtl="0">
              <a:spcBef>
                <a:spcPts val="0"/>
              </a:spcBef>
              <a:buFont typeface="Calibri"/>
              <a:buNone/>
              <a:defRPr sz="4000"/>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4632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71678"/>
            <a:ext cx="2057400" cy="274097"/>
          </a:xfrm>
          <a:prstGeom prst="rect">
            <a:avLst/>
          </a:prstGeom>
        </p:spPr>
        <p:txBody>
          <a:bodyPr lIns="68598" tIns="34299" rIns="68598" bIns="34299"/>
          <a:lstStyle/>
          <a:p>
            <a:fld id="{75B68969-DC0F-49EF-AF04-88B0E5B93D16}" type="datetimeFigureOut">
              <a:rPr lang="en-US" smtClean="0"/>
              <a:t>10/23/15</a:t>
            </a:fld>
            <a:endParaRPr lang="en-US"/>
          </a:p>
        </p:txBody>
      </p:sp>
      <p:sp>
        <p:nvSpPr>
          <p:cNvPr id="3" name="Footer Placeholder 2"/>
          <p:cNvSpPr>
            <a:spLocks noGrp="1"/>
          </p:cNvSpPr>
          <p:nvPr>
            <p:ph type="ftr" sz="quarter" idx="11"/>
          </p:nvPr>
        </p:nvSpPr>
        <p:spPr>
          <a:xfrm>
            <a:off x="3028950" y="4771678"/>
            <a:ext cx="3086100" cy="274097"/>
          </a:xfrm>
          <a:prstGeom prst="rect">
            <a:avLst/>
          </a:prstGeom>
        </p:spPr>
        <p:txBody>
          <a:bodyPr lIns="68598" tIns="34299" rIns="68598" bIns="34299"/>
          <a:lstStyle/>
          <a:p>
            <a:endParaRPr lang="en-US"/>
          </a:p>
        </p:txBody>
      </p:sp>
      <p:sp>
        <p:nvSpPr>
          <p:cNvPr id="4" name="Slide Number Placeholder 3"/>
          <p:cNvSpPr>
            <a:spLocks noGrp="1"/>
          </p:cNvSpPr>
          <p:nvPr>
            <p:ph type="sldNum" sz="quarter" idx="12"/>
          </p:nvPr>
        </p:nvSpPr>
        <p:spPr>
          <a:xfrm>
            <a:off x="6457950" y="4771678"/>
            <a:ext cx="2057400" cy="274097"/>
          </a:xfrm>
          <a:prstGeom prst="rect">
            <a:avLst/>
          </a:prstGeom>
        </p:spPr>
        <p:txBody>
          <a:bodyPr lIns="68598" tIns="34299" rIns="68598" bIns="34299"/>
          <a:lstStyle/>
          <a:p>
            <a:fld id="{3A4D0606-6580-4E13-AB0B-D728576A1EF6}" type="slidenum">
              <a:rPr lang="en-US" smtClean="0"/>
              <a:t>‹#›</a:t>
            </a:fld>
            <a:endParaRPr lang="en-US"/>
          </a:p>
        </p:txBody>
      </p:sp>
    </p:spTree>
    <p:extLst>
      <p:ext uri="{BB962C8B-B14F-4D97-AF65-F5344CB8AC3E}">
        <p14:creationId xmlns:p14="http://schemas.microsoft.com/office/powerpoint/2010/main" val="366881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ullet No Subtitle">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43932" y="58844"/>
            <a:ext cx="7961867" cy="724570"/>
          </a:xfrm>
          <a:prstGeom prst="rect">
            <a:avLst/>
          </a:prstGeom>
          <a:noFill/>
          <a:ln>
            <a:noFill/>
          </a:ln>
        </p:spPr>
        <p:txBody>
          <a:bodyPr lIns="91425" tIns="91425" rIns="91425" bIns="91425" anchor="b" anchorCtr="0"/>
          <a:lstStyle>
            <a:lvl1pPr algn="l" rtl="0">
              <a:lnSpc>
                <a:spcPct val="85000"/>
              </a:lnSpc>
              <a:spcBef>
                <a:spcPts val="0"/>
              </a:spcBef>
              <a:spcAft>
                <a:spcPts val="0"/>
              </a:spcAft>
              <a:defRPr sz="2400">
                <a:solidFill>
                  <a:srgbClr val="3A3B3C"/>
                </a:solidFill>
                <a:latin typeface="Calibri"/>
                <a:ea typeface="Calibri"/>
                <a:cs typeface="Calibri"/>
                <a:sym typeface="Calibri"/>
              </a:defRPr>
            </a:lvl1pPr>
            <a:lvl2pPr rtl="0">
              <a:spcBef>
                <a:spcPts val="0"/>
              </a:spcBef>
              <a:defRPr sz="4400">
                <a:solidFill>
                  <a:srgbClr val="00B9F2"/>
                </a:solidFill>
                <a:latin typeface="Calibri"/>
                <a:ea typeface="Calibri"/>
                <a:cs typeface="Calibri"/>
                <a:sym typeface="Calibri"/>
              </a:defRPr>
            </a:lvl2pPr>
            <a:lvl3pPr rtl="0">
              <a:spcBef>
                <a:spcPts val="0"/>
              </a:spcBef>
              <a:defRPr sz="4400">
                <a:solidFill>
                  <a:srgbClr val="00B9F2"/>
                </a:solidFill>
                <a:latin typeface="Calibri"/>
                <a:ea typeface="Calibri"/>
                <a:cs typeface="Calibri"/>
                <a:sym typeface="Calibri"/>
              </a:defRPr>
            </a:lvl3pPr>
            <a:lvl4pPr rtl="0">
              <a:spcBef>
                <a:spcPts val="0"/>
              </a:spcBef>
              <a:defRPr sz="4400">
                <a:solidFill>
                  <a:srgbClr val="00B9F2"/>
                </a:solidFill>
                <a:latin typeface="Calibri"/>
                <a:ea typeface="Calibri"/>
                <a:cs typeface="Calibri"/>
                <a:sym typeface="Calibri"/>
              </a:defRPr>
            </a:lvl4pPr>
            <a:lvl5pPr rtl="0">
              <a:spcBef>
                <a:spcPts val="0"/>
              </a:spcBef>
              <a:defRPr sz="4400">
                <a:solidFill>
                  <a:srgbClr val="00B9F2"/>
                </a:solidFill>
                <a:latin typeface="Calibri"/>
                <a:ea typeface="Calibri"/>
                <a:cs typeface="Calibri"/>
                <a:sym typeface="Calibri"/>
              </a:defRPr>
            </a:lvl5pPr>
            <a:lvl6pPr rtl="0">
              <a:spcBef>
                <a:spcPts val="0"/>
              </a:spcBef>
              <a:defRPr sz="4400">
                <a:solidFill>
                  <a:srgbClr val="00B9F2"/>
                </a:solidFill>
                <a:latin typeface="Calibri"/>
                <a:ea typeface="Calibri"/>
                <a:cs typeface="Calibri"/>
                <a:sym typeface="Calibri"/>
              </a:defRPr>
            </a:lvl6pPr>
            <a:lvl7pPr rtl="0">
              <a:spcBef>
                <a:spcPts val="0"/>
              </a:spcBef>
              <a:defRPr sz="4400">
                <a:solidFill>
                  <a:srgbClr val="00B9F2"/>
                </a:solidFill>
                <a:latin typeface="Calibri"/>
                <a:ea typeface="Calibri"/>
                <a:cs typeface="Calibri"/>
                <a:sym typeface="Calibri"/>
              </a:defRPr>
            </a:lvl7pPr>
            <a:lvl8pPr rtl="0">
              <a:spcBef>
                <a:spcPts val="0"/>
              </a:spcBef>
              <a:defRPr sz="4400">
                <a:solidFill>
                  <a:srgbClr val="00B9F2"/>
                </a:solidFill>
                <a:latin typeface="Calibri"/>
                <a:ea typeface="Calibri"/>
                <a:cs typeface="Calibri"/>
                <a:sym typeface="Calibri"/>
              </a:defRPr>
            </a:lvl8pPr>
            <a:lvl9pPr rtl="0">
              <a:spcBef>
                <a:spcPts val="0"/>
              </a:spcBef>
              <a:defRPr sz="4400">
                <a:solidFill>
                  <a:srgbClr val="00B9F2"/>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343932" y="1125537"/>
            <a:ext cx="7961867" cy="3795552"/>
          </a:xfrm>
          <a:prstGeom prst="rect">
            <a:avLst/>
          </a:prstGeom>
          <a:noFill/>
          <a:ln>
            <a:noFill/>
          </a:ln>
        </p:spPr>
        <p:txBody>
          <a:bodyPr lIns="91425" tIns="91425" rIns="91425" bIns="91425" anchor="t" anchorCtr="0"/>
          <a:lstStyle>
            <a:lvl1pPr marL="228600" indent="-101600" rtl="0">
              <a:lnSpc>
                <a:spcPct val="90000"/>
              </a:lnSpc>
              <a:spcBef>
                <a:spcPts val="1200"/>
              </a:spcBef>
              <a:spcAft>
                <a:spcPts val="0"/>
              </a:spcAft>
              <a:buClr>
                <a:schemeClr val="accent1"/>
              </a:buClr>
              <a:buFont typeface="Arial"/>
              <a:buChar char="•"/>
              <a:defRPr sz="2000">
                <a:solidFill>
                  <a:schemeClr val="accent3"/>
                </a:solidFill>
                <a:latin typeface="Calibri"/>
                <a:ea typeface="Calibri"/>
                <a:cs typeface="Calibri"/>
                <a:sym typeface="Calibri"/>
              </a:defRPr>
            </a:lvl1pPr>
            <a:lvl2pPr marL="630238" indent="-71437" algn="l" rtl="0">
              <a:lnSpc>
                <a:spcPct val="90000"/>
              </a:lnSpc>
              <a:spcBef>
                <a:spcPts val="600"/>
              </a:spcBef>
              <a:spcAft>
                <a:spcPts val="0"/>
              </a:spcAft>
              <a:buClr>
                <a:schemeClr val="accent1"/>
              </a:buClr>
              <a:buFont typeface="Calibri"/>
              <a:buChar char="‒"/>
              <a:defRPr sz="1600">
                <a:solidFill>
                  <a:schemeClr val="accent3"/>
                </a:solidFill>
                <a:latin typeface="Calibri"/>
                <a:ea typeface="Calibri"/>
                <a:cs typeface="Calibri"/>
                <a:sym typeface="Calibri"/>
              </a:defRPr>
            </a:lvl2pPr>
            <a:lvl3pPr marL="1087438" indent="-84137" algn="l" rtl="0">
              <a:lnSpc>
                <a:spcPct val="90000"/>
              </a:lnSpc>
              <a:spcBef>
                <a:spcPts val="600"/>
              </a:spcBef>
              <a:spcAft>
                <a:spcPts val="0"/>
              </a:spcAft>
              <a:buClr>
                <a:schemeClr val="accent1"/>
              </a:buClr>
              <a:buFont typeface="Calibri"/>
              <a:buChar char="‒"/>
              <a:defRPr sz="1400">
                <a:solidFill>
                  <a:schemeClr val="accent3"/>
                </a:solidFill>
                <a:latin typeface="Calibri"/>
                <a:ea typeface="Calibri"/>
                <a:cs typeface="Calibri"/>
                <a:sym typeface="Calibri"/>
              </a:defRPr>
            </a:lvl3pPr>
            <a:lvl4pPr marL="1544638" indent="-96837" algn="l" rtl="0">
              <a:lnSpc>
                <a:spcPct val="90000"/>
              </a:lnSpc>
              <a:spcBef>
                <a:spcPts val="600"/>
              </a:spcBef>
              <a:spcAft>
                <a:spcPts val="0"/>
              </a:spcAft>
              <a:buClr>
                <a:schemeClr val="accent1"/>
              </a:buClr>
              <a:buFont typeface="Calibri"/>
              <a:buChar char="‒"/>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gue 1">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2532380" y="1391286"/>
            <a:ext cx="5201920" cy="1783940"/>
          </a:xfrm>
          <a:prstGeom prst="rect">
            <a:avLst/>
          </a:prstGeom>
          <a:noFill/>
          <a:ln>
            <a:noFill/>
          </a:ln>
        </p:spPr>
        <p:txBody>
          <a:bodyPr lIns="91425" tIns="91425" rIns="91425" bIns="91425" anchor="b" anchorCtr="0"/>
          <a:lstStyle>
            <a:lvl1pPr marL="0" marR="0" indent="0" algn="l" rtl="0">
              <a:lnSpc>
                <a:spcPct val="85000"/>
              </a:lnSpc>
              <a:spcBef>
                <a:spcPts val="0"/>
              </a:spcBef>
              <a:spcAft>
                <a:spcPts val="0"/>
              </a:spcAft>
              <a:buClr>
                <a:schemeClr val="accent1"/>
              </a:buClr>
              <a:buFont typeface="Arial"/>
              <a:buNone/>
              <a:defRPr sz="4000">
                <a:solidFill>
                  <a:schemeClr val="accent1"/>
                </a:solidFill>
                <a:latin typeface="Calibri"/>
                <a:ea typeface="Calibri"/>
                <a:cs typeface="Calibri"/>
                <a:sym typeface="Calibri"/>
              </a:defRPr>
            </a:lvl1pPr>
            <a:lvl2pPr marL="457200" indent="0" algn="l" rtl="0">
              <a:spcBef>
                <a:spcPts val="0"/>
              </a:spcBef>
              <a:buClr>
                <a:schemeClr val="dk1"/>
              </a:buClr>
              <a:buFont typeface="Calibri"/>
              <a:buNone/>
              <a:defRPr b="0">
                <a:solidFill>
                  <a:schemeClr val="dk1"/>
                </a:solidFill>
              </a:defRPr>
            </a:lvl2pPr>
            <a:lvl3pPr marL="914400" indent="0" algn="l" rtl="0">
              <a:spcBef>
                <a:spcPts val="0"/>
              </a:spcBef>
              <a:buClr>
                <a:schemeClr val="dk1"/>
              </a:buClr>
              <a:buFont typeface="Calibri"/>
              <a:buNone/>
              <a:defRPr b="0">
                <a:solidFill>
                  <a:schemeClr val="dk1"/>
                </a:solidFill>
              </a:defRPr>
            </a:lvl3pPr>
            <a:lvl4pPr marL="1371600" indent="0" algn="l" rtl="0">
              <a:spcBef>
                <a:spcPts val="0"/>
              </a:spcBef>
              <a:buClr>
                <a:schemeClr val="dk1"/>
              </a:buClr>
              <a:buFont typeface="Calibri"/>
              <a:buNone/>
              <a:defRPr b="0">
                <a:solidFill>
                  <a:schemeClr val="dk1"/>
                </a:solidFill>
              </a:defRPr>
            </a:lvl4pPr>
            <a:lvl5pPr marL="1828800" indent="0" algn="l" rtl="0">
              <a:spcBef>
                <a:spcPts val="0"/>
              </a:spcBef>
              <a:buClr>
                <a:schemeClr val="dk1"/>
              </a:buClr>
              <a:buFont typeface="Arial"/>
              <a:buNone/>
              <a:defRPr b="0">
                <a:solidFill>
                  <a:schemeClr val="dk1"/>
                </a:solidFil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35" name="Shape 35"/>
          <p:cNvSpPr txBox="1">
            <a:spLocks noGrp="1"/>
          </p:cNvSpPr>
          <p:nvPr>
            <p:ph type="body" idx="2"/>
          </p:nvPr>
        </p:nvSpPr>
        <p:spPr>
          <a:xfrm>
            <a:off x="2532380" y="3291089"/>
            <a:ext cx="5186679" cy="960341"/>
          </a:xfrm>
          <a:prstGeom prst="rect">
            <a:avLst/>
          </a:prstGeom>
          <a:noFill/>
          <a:ln>
            <a:noFill/>
          </a:ln>
        </p:spPr>
        <p:txBody>
          <a:bodyPr lIns="91425" tIns="91425" rIns="91425" bIns="91425" anchor="t" anchorCtr="0"/>
          <a:lstStyle>
            <a:lvl1pPr marL="0" indent="0" algn="l" rtl="0">
              <a:lnSpc>
                <a:spcPct val="85000"/>
              </a:lnSpc>
              <a:spcBef>
                <a:spcPts val="0"/>
              </a:spcBef>
              <a:spcAft>
                <a:spcPts val="0"/>
              </a:spcAft>
              <a:buClr>
                <a:srgbClr val="004784"/>
              </a:buClr>
              <a:buFont typeface="Calibri"/>
              <a:buNone/>
              <a:defRPr sz="2400">
                <a:solidFill>
                  <a:srgbClr val="004784"/>
                </a:solidFill>
                <a:latin typeface="Calibri"/>
                <a:ea typeface="Calibri"/>
                <a:cs typeface="Calibri"/>
                <a:sym typeface="Calibri"/>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pic>
        <p:nvPicPr>
          <p:cNvPr id="36" name="Shape 36"/>
          <p:cNvPicPr preferRelativeResize="0"/>
          <p:nvPr/>
        </p:nvPicPr>
        <p:blipFill rotWithShape="1">
          <a:blip r:embed="rId2">
            <a:alphaModFix/>
          </a:blip>
          <a:srcRect/>
          <a:stretch/>
        </p:blipFill>
        <p:spPr>
          <a:xfrm>
            <a:off x="-1191378" y="1136523"/>
            <a:ext cx="2874513" cy="287451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43932" y="56321"/>
            <a:ext cx="7961867" cy="724570"/>
          </a:xfrm>
          <a:prstGeom prst="rect">
            <a:avLst/>
          </a:prstGeom>
          <a:noFill/>
          <a:ln>
            <a:noFill/>
          </a:ln>
        </p:spPr>
        <p:txBody>
          <a:bodyPr lIns="91425" tIns="91425" rIns="91425" bIns="91425" anchor="b" anchorCtr="0"/>
          <a:lstStyle>
            <a:lvl1pPr algn="l" rtl="0">
              <a:lnSpc>
                <a:spcPct val="85000"/>
              </a:lnSpc>
              <a:spcBef>
                <a:spcPts val="0"/>
              </a:spcBef>
              <a:spcAft>
                <a:spcPts val="0"/>
              </a:spcAft>
              <a:defRPr sz="2400">
                <a:solidFill>
                  <a:srgbClr val="3A3B3C"/>
                </a:solidFill>
                <a:latin typeface="Calibri"/>
                <a:ea typeface="Calibri"/>
                <a:cs typeface="Calibri"/>
                <a:sym typeface="Calibri"/>
              </a:defRPr>
            </a:lvl1pPr>
            <a:lvl2pPr rtl="0">
              <a:spcBef>
                <a:spcPts val="0"/>
              </a:spcBef>
              <a:defRPr sz="4400">
                <a:solidFill>
                  <a:srgbClr val="00B9F2"/>
                </a:solidFill>
                <a:latin typeface="Calibri"/>
                <a:ea typeface="Calibri"/>
                <a:cs typeface="Calibri"/>
                <a:sym typeface="Calibri"/>
              </a:defRPr>
            </a:lvl2pPr>
            <a:lvl3pPr rtl="0">
              <a:spcBef>
                <a:spcPts val="0"/>
              </a:spcBef>
              <a:defRPr sz="4400">
                <a:solidFill>
                  <a:srgbClr val="00B9F2"/>
                </a:solidFill>
                <a:latin typeface="Calibri"/>
                <a:ea typeface="Calibri"/>
                <a:cs typeface="Calibri"/>
                <a:sym typeface="Calibri"/>
              </a:defRPr>
            </a:lvl3pPr>
            <a:lvl4pPr rtl="0">
              <a:spcBef>
                <a:spcPts val="0"/>
              </a:spcBef>
              <a:defRPr sz="4400">
                <a:solidFill>
                  <a:srgbClr val="00B9F2"/>
                </a:solidFill>
                <a:latin typeface="Calibri"/>
                <a:ea typeface="Calibri"/>
                <a:cs typeface="Calibri"/>
                <a:sym typeface="Calibri"/>
              </a:defRPr>
            </a:lvl4pPr>
            <a:lvl5pPr rtl="0">
              <a:spcBef>
                <a:spcPts val="0"/>
              </a:spcBef>
              <a:defRPr sz="4400">
                <a:solidFill>
                  <a:srgbClr val="00B9F2"/>
                </a:solidFill>
                <a:latin typeface="Calibri"/>
                <a:ea typeface="Calibri"/>
                <a:cs typeface="Calibri"/>
                <a:sym typeface="Calibri"/>
              </a:defRPr>
            </a:lvl5pPr>
            <a:lvl6pPr rtl="0">
              <a:spcBef>
                <a:spcPts val="0"/>
              </a:spcBef>
              <a:defRPr sz="4400">
                <a:solidFill>
                  <a:srgbClr val="00B9F2"/>
                </a:solidFill>
                <a:latin typeface="Calibri"/>
                <a:ea typeface="Calibri"/>
                <a:cs typeface="Calibri"/>
                <a:sym typeface="Calibri"/>
              </a:defRPr>
            </a:lvl6pPr>
            <a:lvl7pPr rtl="0">
              <a:spcBef>
                <a:spcPts val="0"/>
              </a:spcBef>
              <a:defRPr sz="4400">
                <a:solidFill>
                  <a:srgbClr val="00B9F2"/>
                </a:solidFill>
                <a:latin typeface="Calibri"/>
                <a:ea typeface="Calibri"/>
                <a:cs typeface="Calibri"/>
                <a:sym typeface="Calibri"/>
              </a:defRPr>
            </a:lvl7pPr>
            <a:lvl8pPr rtl="0">
              <a:spcBef>
                <a:spcPts val="0"/>
              </a:spcBef>
              <a:defRPr sz="4400">
                <a:solidFill>
                  <a:srgbClr val="00B9F2"/>
                </a:solidFill>
                <a:latin typeface="Calibri"/>
                <a:ea typeface="Calibri"/>
                <a:cs typeface="Calibri"/>
                <a:sym typeface="Calibri"/>
              </a:defRPr>
            </a:lvl8pPr>
            <a:lvl9pPr rtl="0">
              <a:spcBef>
                <a:spcPts val="0"/>
              </a:spcBef>
              <a:defRPr sz="4400">
                <a:solidFill>
                  <a:srgbClr val="00B9F2"/>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Image with Caption 1">
    <p:spTree>
      <p:nvGrpSpPr>
        <p:cNvPr id="1" name="Shape 51"/>
        <p:cNvGrpSpPr/>
        <p:nvPr/>
      </p:nvGrpSpPr>
      <p:grpSpPr>
        <a:xfrm>
          <a:off x="0" y="0"/>
          <a:ext cx="0" cy="0"/>
          <a:chOff x="0" y="0"/>
          <a:chExt cx="0" cy="0"/>
        </a:xfrm>
      </p:grpSpPr>
      <p:sp>
        <p:nvSpPr>
          <p:cNvPr id="52" name="Shape 52"/>
          <p:cNvSpPr/>
          <p:nvPr/>
        </p:nvSpPr>
        <p:spPr>
          <a:xfrm>
            <a:off x="3276600" y="0"/>
            <a:ext cx="5867400" cy="5148263"/>
          </a:xfrm>
          <a:prstGeom prst="rect">
            <a:avLst/>
          </a:prstGeom>
          <a:solidFill>
            <a:schemeClr val="accen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sp>
        <p:nvSpPr>
          <p:cNvPr id="53" name="Shape 53"/>
          <p:cNvSpPr txBox="1">
            <a:spLocks noGrp="1"/>
          </p:cNvSpPr>
          <p:nvPr>
            <p:ph type="title"/>
          </p:nvPr>
        </p:nvSpPr>
        <p:spPr>
          <a:xfrm>
            <a:off x="3810000" y="743637"/>
            <a:ext cx="4876799" cy="2860146"/>
          </a:xfrm>
          <a:prstGeom prst="rect">
            <a:avLst/>
          </a:prstGeom>
          <a:noFill/>
          <a:ln>
            <a:noFill/>
          </a:ln>
        </p:spPr>
        <p:txBody>
          <a:bodyPr lIns="91425" tIns="91425" rIns="91425" bIns="91425" anchor="t" anchorCtr="0"/>
          <a:lstStyle>
            <a:lvl1pPr algn="l" rtl="0">
              <a:lnSpc>
                <a:spcPct val="85000"/>
              </a:lnSpc>
              <a:spcBef>
                <a:spcPts val="0"/>
              </a:spcBef>
              <a:spcAft>
                <a:spcPts val="0"/>
              </a:spcAft>
              <a:defRPr sz="3600">
                <a:solidFill>
                  <a:schemeClr val="lt1"/>
                </a:solidFill>
                <a:latin typeface="Calibri"/>
                <a:ea typeface="Calibri"/>
                <a:cs typeface="Calibri"/>
                <a:sym typeface="Calibri"/>
              </a:defRPr>
            </a:lvl1pPr>
            <a:lvl2pPr rtl="0">
              <a:spcBef>
                <a:spcPts val="0"/>
              </a:spcBef>
              <a:defRPr sz="4400">
                <a:solidFill>
                  <a:srgbClr val="00B9F2"/>
                </a:solidFill>
                <a:latin typeface="Calibri"/>
                <a:ea typeface="Calibri"/>
                <a:cs typeface="Calibri"/>
                <a:sym typeface="Calibri"/>
              </a:defRPr>
            </a:lvl2pPr>
            <a:lvl3pPr rtl="0">
              <a:spcBef>
                <a:spcPts val="0"/>
              </a:spcBef>
              <a:defRPr sz="4400">
                <a:solidFill>
                  <a:srgbClr val="00B9F2"/>
                </a:solidFill>
                <a:latin typeface="Calibri"/>
                <a:ea typeface="Calibri"/>
                <a:cs typeface="Calibri"/>
                <a:sym typeface="Calibri"/>
              </a:defRPr>
            </a:lvl3pPr>
            <a:lvl4pPr rtl="0">
              <a:spcBef>
                <a:spcPts val="0"/>
              </a:spcBef>
              <a:defRPr sz="4400">
                <a:solidFill>
                  <a:srgbClr val="00B9F2"/>
                </a:solidFill>
                <a:latin typeface="Calibri"/>
                <a:ea typeface="Calibri"/>
                <a:cs typeface="Calibri"/>
                <a:sym typeface="Calibri"/>
              </a:defRPr>
            </a:lvl4pPr>
            <a:lvl5pPr rtl="0">
              <a:spcBef>
                <a:spcPts val="0"/>
              </a:spcBef>
              <a:defRPr sz="4400">
                <a:solidFill>
                  <a:srgbClr val="00B9F2"/>
                </a:solidFill>
                <a:latin typeface="Calibri"/>
                <a:ea typeface="Calibri"/>
                <a:cs typeface="Calibri"/>
                <a:sym typeface="Calibri"/>
              </a:defRPr>
            </a:lvl5pPr>
            <a:lvl6pPr rtl="0">
              <a:spcBef>
                <a:spcPts val="0"/>
              </a:spcBef>
              <a:defRPr sz="4400">
                <a:solidFill>
                  <a:srgbClr val="00B9F2"/>
                </a:solidFill>
                <a:latin typeface="Calibri"/>
                <a:ea typeface="Calibri"/>
                <a:cs typeface="Calibri"/>
                <a:sym typeface="Calibri"/>
              </a:defRPr>
            </a:lvl6pPr>
            <a:lvl7pPr rtl="0">
              <a:spcBef>
                <a:spcPts val="0"/>
              </a:spcBef>
              <a:defRPr sz="4400">
                <a:solidFill>
                  <a:srgbClr val="00B9F2"/>
                </a:solidFill>
                <a:latin typeface="Calibri"/>
                <a:ea typeface="Calibri"/>
                <a:cs typeface="Calibri"/>
                <a:sym typeface="Calibri"/>
              </a:defRPr>
            </a:lvl7pPr>
            <a:lvl8pPr rtl="0">
              <a:spcBef>
                <a:spcPts val="0"/>
              </a:spcBef>
              <a:defRPr sz="4400">
                <a:solidFill>
                  <a:srgbClr val="00B9F2"/>
                </a:solidFill>
                <a:latin typeface="Calibri"/>
                <a:ea typeface="Calibri"/>
                <a:cs typeface="Calibri"/>
                <a:sym typeface="Calibri"/>
              </a:defRPr>
            </a:lvl8pPr>
            <a:lvl9pPr rtl="0">
              <a:spcBef>
                <a:spcPts val="0"/>
              </a:spcBef>
              <a:defRPr sz="4400">
                <a:solidFill>
                  <a:srgbClr val="00B9F2"/>
                </a:solidFill>
                <a:latin typeface="Calibri"/>
                <a:ea typeface="Calibri"/>
                <a:cs typeface="Calibri"/>
                <a:sym typeface="Calibri"/>
              </a:defRPr>
            </a:lvl9pPr>
          </a:lstStyle>
          <a:p>
            <a:endParaRPr/>
          </a:p>
        </p:txBody>
      </p:sp>
      <p:sp>
        <p:nvSpPr>
          <p:cNvPr id="54" name="Shape 54"/>
          <p:cNvSpPr>
            <a:spLocks noGrp="1"/>
          </p:cNvSpPr>
          <p:nvPr>
            <p:ph type="pic" idx="2"/>
          </p:nvPr>
        </p:nvSpPr>
        <p:spPr>
          <a:xfrm>
            <a:off x="0" y="0"/>
            <a:ext cx="3276600" cy="5148263"/>
          </a:xfrm>
          <a:prstGeom prst="rect">
            <a:avLst/>
          </a:prstGeom>
          <a:noFill/>
          <a:ln>
            <a:noFill/>
          </a:ln>
        </p:spPr>
      </p:sp>
      <p:grpSp>
        <p:nvGrpSpPr>
          <p:cNvPr id="55" name="Shape 55"/>
          <p:cNvGrpSpPr/>
          <p:nvPr/>
        </p:nvGrpSpPr>
        <p:grpSpPr>
          <a:xfrm>
            <a:off x="7391400" y="4047842"/>
            <a:ext cx="1386840" cy="804391"/>
            <a:chOff x="1371600" y="1069975"/>
            <a:chExt cx="1874838" cy="1087438"/>
          </a:xfrm>
        </p:grpSpPr>
        <p:sp>
          <p:nvSpPr>
            <p:cNvPr id="56" name="Shape 56"/>
            <p:cNvSpPr/>
            <p:nvPr/>
          </p:nvSpPr>
          <p:spPr>
            <a:xfrm>
              <a:off x="2522538" y="1081087"/>
              <a:ext cx="723899" cy="1076324"/>
            </a:xfrm>
            <a:custGeom>
              <a:avLst/>
              <a:gdLst/>
              <a:ahLst/>
              <a:cxnLst/>
              <a:rect l="0" t="0" r="0" b="0"/>
              <a:pathLst>
                <a:path w="193" h="287" extrusionOk="0">
                  <a:moveTo>
                    <a:pt x="81" y="287"/>
                  </a:moveTo>
                  <a:cubicBezTo>
                    <a:pt x="12" y="287"/>
                    <a:pt x="12" y="287"/>
                    <a:pt x="12" y="287"/>
                  </a:cubicBezTo>
                  <a:cubicBezTo>
                    <a:pt x="7" y="287"/>
                    <a:pt x="3" y="283"/>
                    <a:pt x="3" y="278"/>
                  </a:cubicBezTo>
                  <a:cubicBezTo>
                    <a:pt x="3" y="273"/>
                    <a:pt x="7" y="269"/>
                    <a:pt x="12" y="269"/>
                  </a:cubicBezTo>
                  <a:cubicBezTo>
                    <a:pt x="81" y="269"/>
                    <a:pt x="81" y="269"/>
                    <a:pt x="81" y="269"/>
                  </a:cubicBezTo>
                  <a:cubicBezTo>
                    <a:pt x="121" y="269"/>
                    <a:pt x="156" y="243"/>
                    <a:pt x="167" y="206"/>
                  </a:cubicBezTo>
                  <a:cubicBezTo>
                    <a:pt x="167" y="203"/>
                    <a:pt x="174" y="173"/>
                    <a:pt x="164" y="147"/>
                  </a:cubicBezTo>
                  <a:cubicBezTo>
                    <a:pt x="152" y="114"/>
                    <a:pt x="118" y="91"/>
                    <a:pt x="81" y="91"/>
                  </a:cubicBezTo>
                  <a:cubicBezTo>
                    <a:pt x="77" y="91"/>
                    <a:pt x="74" y="89"/>
                    <a:pt x="73" y="85"/>
                  </a:cubicBezTo>
                  <a:cubicBezTo>
                    <a:pt x="64" y="53"/>
                    <a:pt x="39" y="28"/>
                    <a:pt x="8" y="19"/>
                  </a:cubicBezTo>
                  <a:cubicBezTo>
                    <a:pt x="3" y="17"/>
                    <a:pt x="0" y="13"/>
                    <a:pt x="2" y="8"/>
                  </a:cubicBezTo>
                  <a:cubicBezTo>
                    <a:pt x="3" y="3"/>
                    <a:pt x="8" y="0"/>
                    <a:pt x="13" y="2"/>
                  </a:cubicBezTo>
                  <a:cubicBezTo>
                    <a:pt x="48" y="12"/>
                    <a:pt x="76" y="39"/>
                    <a:pt x="88" y="74"/>
                  </a:cubicBezTo>
                  <a:cubicBezTo>
                    <a:pt x="130" y="76"/>
                    <a:pt x="166" y="102"/>
                    <a:pt x="181" y="141"/>
                  </a:cubicBezTo>
                  <a:cubicBezTo>
                    <a:pt x="193" y="173"/>
                    <a:pt x="184" y="209"/>
                    <a:pt x="184" y="210"/>
                  </a:cubicBezTo>
                  <a:cubicBezTo>
                    <a:pt x="184" y="210"/>
                    <a:pt x="184" y="211"/>
                    <a:pt x="184" y="211"/>
                  </a:cubicBezTo>
                  <a:cubicBezTo>
                    <a:pt x="171" y="256"/>
                    <a:pt x="128" y="287"/>
                    <a:pt x="81" y="287"/>
                  </a:cubicBezTo>
                  <a:close/>
                </a:path>
              </a:pathLst>
            </a:custGeom>
            <a:solidFill>
              <a:schemeClr val="dk2"/>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sp>
          <p:nvSpPr>
            <p:cNvPr id="57" name="Shape 57"/>
            <p:cNvSpPr/>
            <p:nvPr/>
          </p:nvSpPr>
          <p:spPr>
            <a:xfrm>
              <a:off x="1371600" y="1085850"/>
              <a:ext cx="1000125" cy="1071563"/>
            </a:xfrm>
            <a:custGeom>
              <a:avLst/>
              <a:gdLst/>
              <a:ahLst/>
              <a:cxnLst/>
              <a:rect l="0" t="0" r="0" b="0"/>
              <a:pathLst>
                <a:path w="267" h="286" extrusionOk="0">
                  <a:moveTo>
                    <a:pt x="257" y="286"/>
                  </a:moveTo>
                  <a:cubicBezTo>
                    <a:pt x="79" y="286"/>
                    <a:pt x="79" y="286"/>
                    <a:pt x="79" y="286"/>
                  </a:cubicBezTo>
                  <a:cubicBezTo>
                    <a:pt x="35" y="286"/>
                    <a:pt x="0" y="250"/>
                    <a:pt x="0" y="207"/>
                  </a:cubicBezTo>
                  <a:cubicBezTo>
                    <a:pt x="0" y="163"/>
                    <a:pt x="35" y="127"/>
                    <a:pt x="79" y="127"/>
                  </a:cubicBezTo>
                  <a:cubicBezTo>
                    <a:pt x="80" y="127"/>
                    <a:pt x="80" y="127"/>
                    <a:pt x="81" y="127"/>
                  </a:cubicBezTo>
                  <a:cubicBezTo>
                    <a:pt x="92" y="85"/>
                    <a:pt x="130" y="56"/>
                    <a:pt x="174" y="56"/>
                  </a:cubicBezTo>
                  <a:cubicBezTo>
                    <a:pt x="178" y="56"/>
                    <a:pt x="183" y="56"/>
                    <a:pt x="187" y="57"/>
                  </a:cubicBezTo>
                  <a:cubicBezTo>
                    <a:pt x="201" y="30"/>
                    <a:pt x="226" y="10"/>
                    <a:pt x="255" y="1"/>
                  </a:cubicBezTo>
                  <a:cubicBezTo>
                    <a:pt x="260" y="0"/>
                    <a:pt x="264" y="2"/>
                    <a:pt x="266" y="7"/>
                  </a:cubicBezTo>
                  <a:cubicBezTo>
                    <a:pt x="267" y="12"/>
                    <a:pt x="265" y="17"/>
                    <a:pt x="260" y="18"/>
                  </a:cubicBezTo>
                  <a:cubicBezTo>
                    <a:pt x="234" y="26"/>
                    <a:pt x="212" y="45"/>
                    <a:pt x="200" y="70"/>
                  </a:cubicBezTo>
                  <a:cubicBezTo>
                    <a:pt x="199" y="74"/>
                    <a:pt x="194" y="76"/>
                    <a:pt x="190" y="75"/>
                  </a:cubicBezTo>
                  <a:cubicBezTo>
                    <a:pt x="185" y="74"/>
                    <a:pt x="179" y="74"/>
                    <a:pt x="174" y="74"/>
                  </a:cubicBezTo>
                  <a:cubicBezTo>
                    <a:pt x="136" y="74"/>
                    <a:pt x="103" y="101"/>
                    <a:pt x="96" y="138"/>
                  </a:cubicBezTo>
                  <a:cubicBezTo>
                    <a:pt x="95" y="143"/>
                    <a:pt x="91" y="146"/>
                    <a:pt x="86" y="145"/>
                  </a:cubicBezTo>
                  <a:cubicBezTo>
                    <a:pt x="84" y="145"/>
                    <a:pt x="81" y="145"/>
                    <a:pt x="79" y="145"/>
                  </a:cubicBezTo>
                  <a:cubicBezTo>
                    <a:pt x="45" y="145"/>
                    <a:pt x="17" y="172"/>
                    <a:pt x="17" y="207"/>
                  </a:cubicBezTo>
                  <a:cubicBezTo>
                    <a:pt x="17" y="241"/>
                    <a:pt x="45" y="268"/>
                    <a:pt x="79" y="268"/>
                  </a:cubicBezTo>
                  <a:cubicBezTo>
                    <a:pt x="257" y="268"/>
                    <a:pt x="257" y="268"/>
                    <a:pt x="257" y="268"/>
                  </a:cubicBezTo>
                  <a:cubicBezTo>
                    <a:pt x="262" y="268"/>
                    <a:pt x="266" y="272"/>
                    <a:pt x="266" y="277"/>
                  </a:cubicBezTo>
                  <a:cubicBezTo>
                    <a:pt x="266" y="282"/>
                    <a:pt x="262" y="286"/>
                    <a:pt x="257" y="286"/>
                  </a:cubicBezTo>
                  <a:close/>
                </a:path>
              </a:pathLst>
            </a:custGeom>
            <a:solidFill>
              <a:schemeClr val="dk2"/>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sp>
          <p:nvSpPr>
            <p:cNvPr id="58" name="Shape 58"/>
            <p:cNvSpPr/>
            <p:nvPr/>
          </p:nvSpPr>
          <p:spPr>
            <a:xfrm>
              <a:off x="2413000" y="2085975"/>
              <a:ext cx="71437" cy="71437"/>
            </a:xfrm>
            <a:prstGeom prst="ellipse">
              <a:avLst/>
            </a:prstGeom>
            <a:solidFill>
              <a:schemeClr val="dk2"/>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sp>
          <p:nvSpPr>
            <p:cNvPr id="59" name="Shape 59"/>
            <p:cNvSpPr/>
            <p:nvPr/>
          </p:nvSpPr>
          <p:spPr>
            <a:xfrm>
              <a:off x="2413000" y="1069975"/>
              <a:ext cx="71437" cy="71437"/>
            </a:xfrm>
            <a:prstGeom prst="ellipse">
              <a:avLst/>
            </a:prstGeom>
            <a:solidFill>
              <a:schemeClr val="dk2"/>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grpSp>
      <p:sp>
        <p:nvSpPr>
          <p:cNvPr id="60" name="Shape 60"/>
          <p:cNvSpPr txBox="1"/>
          <p:nvPr/>
        </p:nvSpPr>
        <p:spPr>
          <a:xfrm>
            <a:off x="6787443" y="3795498"/>
            <a:ext cx="2356555" cy="1352763"/>
          </a:xfrm>
          <a:prstGeom prst="rect">
            <a:avLst/>
          </a:prstGeom>
          <a:solidFill>
            <a:srgbClr val="00B9F3"/>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Calibri"/>
              <a:buNone/>
            </a:pPr>
            <a:endParaRPr sz="14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Image with Caption 2">
    <p:spTree>
      <p:nvGrpSpPr>
        <p:cNvPr id="1" name="Shape 61"/>
        <p:cNvGrpSpPr/>
        <p:nvPr/>
      </p:nvGrpSpPr>
      <p:grpSpPr>
        <a:xfrm>
          <a:off x="0" y="0"/>
          <a:ext cx="0" cy="0"/>
          <a:chOff x="0" y="0"/>
          <a:chExt cx="0" cy="0"/>
        </a:xfrm>
      </p:grpSpPr>
      <p:sp>
        <p:nvSpPr>
          <p:cNvPr id="62" name="Shape 62"/>
          <p:cNvSpPr/>
          <p:nvPr/>
        </p:nvSpPr>
        <p:spPr>
          <a:xfrm>
            <a:off x="3276600" y="0"/>
            <a:ext cx="5867400" cy="5148263"/>
          </a:xfrm>
          <a:prstGeom prst="rect">
            <a:avLst/>
          </a:pr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sp>
        <p:nvSpPr>
          <p:cNvPr id="63" name="Shape 63"/>
          <p:cNvSpPr txBox="1">
            <a:spLocks noGrp="1"/>
          </p:cNvSpPr>
          <p:nvPr>
            <p:ph type="title"/>
          </p:nvPr>
        </p:nvSpPr>
        <p:spPr>
          <a:xfrm>
            <a:off x="3810000" y="743637"/>
            <a:ext cx="4876799" cy="2860146"/>
          </a:xfrm>
          <a:prstGeom prst="rect">
            <a:avLst/>
          </a:prstGeom>
          <a:noFill/>
          <a:ln>
            <a:noFill/>
          </a:ln>
        </p:spPr>
        <p:txBody>
          <a:bodyPr lIns="91425" tIns="91425" rIns="91425" bIns="91425" anchor="t" anchorCtr="0"/>
          <a:lstStyle>
            <a:lvl1pPr algn="l" rtl="0">
              <a:lnSpc>
                <a:spcPct val="85000"/>
              </a:lnSpc>
              <a:spcBef>
                <a:spcPts val="0"/>
              </a:spcBef>
              <a:spcAft>
                <a:spcPts val="0"/>
              </a:spcAft>
              <a:defRPr sz="3600">
                <a:solidFill>
                  <a:schemeClr val="lt1"/>
                </a:solidFill>
                <a:latin typeface="Calibri"/>
                <a:ea typeface="Calibri"/>
                <a:cs typeface="Calibri"/>
                <a:sym typeface="Calibri"/>
              </a:defRPr>
            </a:lvl1pPr>
            <a:lvl2pPr rtl="0">
              <a:spcBef>
                <a:spcPts val="0"/>
              </a:spcBef>
              <a:defRPr sz="4400">
                <a:solidFill>
                  <a:srgbClr val="00B9F2"/>
                </a:solidFill>
                <a:latin typeface="Calibri"/>
                <a:ea typeface="Calibri"/>
                <a:cs typeface="Calibri"/>
                <a:sym typeface="Calibri"/>
              </a:defRPr>
            </a:lvl2pPr>
            <a:lvl3pPr rtl="0">
              <a:spcBef>
                <a:spcPts val="0"/>
              </a:spcBef>
              <a:defRPr sz="4400">
                <a:solidFill>
                  <a:srgbClr val="00B9F2"/>
                </a:solidFill>
                <a:latin typeface="Calibri"/>
                <a:ea typeface="Calibri"/>
                <a:cs typeface="Calibri"/>
                <a:sym typeface="Calibri"/>
              </a:defRPr>
            </a:lvl3pPr>
            <a:lvl4pPr rtl="0">
              <a:spcBef>
                <a:spcPts val="0"/>
              </a:spcBef>
              <a:defRPr sz="4400">
                <a:solidFill>
                  <a:srgbClr val="00B9F2"/>
                </a:solidFill>
                <a:latin typeface="Calibri"/>
                <a:ea typeface="Calibri"/>
                <a:cs typeface="Calibri"/>
                <a:sym typeface="Calibri"/>
              </a:defRPr>
            </a:lvl4pPr>
            <a:lvl5pPr rtl="0">
              <a:spcBef>
                <a:spcPts val="0"/>
              </a:spcBef>
              <a:defRPr sz="4400">
                <a:solidFill>
                  <a:srgbClr val="00B9F2"/>
                </a:solidFill>
                <a:latin typeface="Calibri"/>
                <a:ea typeface="Calibri"/>
                <a:cs typeface="Calibri"/>
                <a:sym typeface="Calibri"/>
              </a:defRPr>
            </a:lvl5pPr>
            <a:lvl6pPr rtl="0">
              <a:spcBef>
                <a:spcPts val="0"/>
              </a:spcBef>
              <a:defRPr sz="4400">
                <a:solidFill>
                  <a:srgbClr val="00B9F2"/>
                </a:solidFill>
                <a:latin typeface="Calibri"/>
                <a:ea typeface="Calibri"/>
                <a:cs typeface="Calibri"/>
                <a:sym typeface="Calibri"/>
              </a:defRPr>
            </a:lvl6pPr>
            <a:lvl7pPr rtl="0">
              <a:spcBef>
                <a:spcPts val="0"/>
              </a:spcBef>
              <a:defRPr sz="4400">
                <a:solidFill>
                  <a:srgbClr val="00B9F2"/>
                </a:solidFill>
                <a:latin typeface="Calibri"/>
                <a:ea typeface="Calibri"/>
                <a:cs typeface="Calibri"/>
                <a:sym typeface="Calibri"/>
              </a:defRPr>
            </a:lvl7pPr>
            <a:lvl8pPr rtl="0">
              <a:spcBef>
                <a:spcPts val="0"/>
              </a:spcBef>
              <a:defRPr sz="4400">
                <a:solidFill>
                  <a:srgbClr val="00B9F2"/>
                </a:solidFill>
                <a:latin typeface="Calibri"/>
                <a:ea typeface="Calibri"/>
                <a:cs typeface="Calibri"/>
                <a:sym typeface="Calibri"/>
              </a:defRPr>
            </a:lvl8pPr>
            <a:lvl9pPr rtl="0">
              <a:spcBef>
                <a:spcPts val="0"/>
              </a:spcBef>
              <a:defRPr sz="4400">
                <a:solidFill>
                  <a:srgbClr val="00B9F2"/>
                </a:solidFill>
                <a:latin typeface="Calibri"/>
                <a:ea typeface="Calibri"/>
                <a:cs typeface="Calibri"/>
                <a:sym typeface="Calibri"/>
              </a:defRPr>
            </a:lvl9pPr>
          </a:lstStyle>
          <a:p>
            <a:endParaRPr/>
          </a:p>
        </p:txBody>
      </p:sp>
      <p:sp>
        <p:nvSpPr>
          <p:cNvPr id="64" name="Shape 64"/>
          <p:cNvSpPr>
            <a:spLocks noGrp="1"/>
          </p:cNvSpPr>
          <p:nvPr>
            <p:ph type="pic" idx="2"/>
          </p:nvPr>
        </p:nvSpPr>
        <p:spPr>
          <a:xfrm>
            <a:off x="0" y="0"/>
            <a:ext cx="3276600" cy="5148263"/>
          </a:xfrm>
          <a:prstGeom prst="rect">
            <a:avLst/>
          </a:prstGeom>
          <a:noFill/>
          <a:ln>
            <a:noFill/>
          </a:ln>
        </p:spPr>
      </p:sp>
      <p:grpSp>
        <p:nvGrpSpPr>
          <p:cNvPr id="65" name="Shape 65"/>
          <p:cNvGrpSpPr/>
          <p:nvPr/>
        </p:nvGrpSpPr>
        <p:grpSpPr>
          <a:xfrm>
            <a:off x="8001000" y="3698967"/>
            <a:ext cx="761999" cy="1161163"/>
            <a:chOff x="1070222" y="628650"/>
            <a:chExt cx="682376" cy="1039830"/>
          </a:xfrm>
        </p:grpSpPr>
        <p:grpSp>
          <p:nvGrpSpPr>
            <p:cNvPr id="66" name="Shape 66"/>
            <p:cNvGrpSpPr/>
            <p:nvPr/>
          </p:nvGrpSpPr>
          <p:grpSpPr>
            <a:xfrm>
              <a:off x="1070222" y="628650"/>
              <a:ext cx="682376" cy="1032393"/>
              <a:chOff x="-693737" y="4340225"/>
              <a:chExt cx="1042988" cy="1577975"/>
            </a:xfrm>
          </p:grpSpPr>
          <p:sp>
            <p:nvSpPr>
              <p:cNvPr id="67" name="Shape 67"/>
              <p:cNvSpPr/>
              <p:nvPr/>
            </p:nvSpPr>
            <p:spPr>
              <a:xfrm>
                <a:off x="-88900" y="5037137"/>
                <a:ext cx="438150" cy="881062"/>
              </a:xfrm>
              <a:custGeom>
                <a:avLst/>
                <a:gdLst/>
                <a:ahLst/>
                <a:cxnLst/>
                <a:rect l="0" t="0" r="0" b="0"/>
                <a:pathLst>
                  <a:path w="117" h="235" extrusionOk="0">
                    <a:moveTo>
                      <a:pt x="86" y="235"/>
                    </a:moveTo>
                    <a:cubicBezTo>
                      <a:pt x="12" y="235"/>
                      <a:pt x="12" y="235"/>
                      <a:pt x="12" y="235"/>
                    </a:cubicBezTo>
                    <a:cubicBezTo>
                      <a:pt x="8" y="235"/>
                      <a:pt x="5" y="232"/>
                      <a:pt x="5" y="228"/>
                    </a:cubicBezTo>
                    <a:cubicBezTo>
                      <a:pt x="5" y="224"/>
                      <a:pt x="8" y="221"/>
                      <a:pt x="12" y="221"/>
                    </a:cubicBezTo>
                    <a:cubicBezTo>
                      <a:pt x="86" y="221"/>
                      <a:pt x="86" y="221"/>
                      <a:pt x="86" y="221"/>
                    </a:cubicBezTo>
                    <a:cubicBezTo>
                      <a:pt x="95" y="221"/>
                      <a:pt x="103" y="213"/>
                      <a:pt x="103" y="204"/>
                    </a:cubicBezTo>
                    <a:cubicBezTo>
                      <a:pt x="103" y="31"/>
                      <a:pt x="103" y="31"/>
                      <a:pt x="103" y="31"/>
                    </a:cubicBezTo>
                    <a:cubicBezTo>
                      <a:pt x="103" y="22"/>
                      <a:pt x="95" y="14"/>
                      <a:pt x="86" y="14"/>
                    </a:cubicBezTo>
                    <a:cubicBezTo>
                      <a:pt x="7" y="14"/>
                      <a:pt x="7" y="14"/>
                      <a:pt x="7" y="14"/>
                    </a:cubicBezTo>
                    <a:cubicBezTo>
                      <a:pt x="3" y="14"/>
                      <a:pt x="0" y="11"/>
                      <a:pt x="0" y="7"/>
                    </a:cubicBezTo>
                    <a:cubicBezTo>
                      <a:pt x="0" y="3"/>
                      <a:pt x="3" y="0"/>
                      <a:pt x="7" y="0"/>
                    </a:cubicBezTo>
                    <a:cubicBezTo>
                      <a:pt x="86" y="0"/>
                      <a:pt x="86" y="0"/>
                      <a:pt x="86" y="0"/>
                    </a:cubicBezTo>
                    <a:cubicBezTo>
                      <a:pt x="103" y="0"/>
                      <a:pt x="117" y="14"/>
                      <a:pt x="117" y="31"/>
                    </a:cubicBezTo>
                    <a:cubicBezTo>
                      <a:pt x="117" y="204"/>
                      <a:pt x="117" y="204"/>
                      <a:pt x="117" y="204"/>
                    </a:cubicBezTo>
                    <a:cubicBezTo>
                      <a:pt x="117" y="221"/>
                      <a:pt x="103" y="235"/>
                      <a:pt x="86" y="235"/>
                    </a:cubicBezTo>
                    <a:close/>
                  </a:path>
                </a:pathLst>
              </a:cu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sp>
            <p:nvSpPr>
              <p:cNvPr id="68" name="Shape 68"/>
              <p:cNvSpPr/>
              <p:nvPr/>
            </p:nvSpPr>
            <p:spPr>
              <a:xfrm>
                <a:off x="-693737" y="5037137"/>
                <a:ext cx="454025" cy="881062"/>
              </a:xfrm>
              <a:custGeom>
                <a:avLst/>
                <a:gdLst/>
                <a:ahLst/>
                <a:cxnLst/>
                <a:rect l="0" t="0" r="0" b="0"/>
                <a:pathLst>
                  <a:path w="121" h="235" extrusionOk="0">
                    <a:moveTo>
                      <a:pt x="114" y="235"/>
                    </a:moveTo>
                    <a:cubicBezTo>
                      <a:pt x="32" y="235"/>
                      <a:pt x="32" y="235"/>
                      <a:pt x="32" y="235"/>
                    </a:cubicBezTo>
                    <a:cubicBezTo>
                      <a:pt x="14" y="235"/>
                      <a:pt x="0" y="221"/>
                      <a:pt x="0" y="204"/>
                    </a:cubicBezTo>
                    <a:cubicBezTo>
                      <a:pt x="0" y="31"/>
                      <a:pt x="0" y="31"/>
                      <a:pt x="0" y="31"/>
                    </a:cubicBezTo>
                    <a:cubicBezTo>
                      <a:pt x="0" y="14"/>
                      <a:pt x="14" y="0"/>
                      <a:pt x="32" y="0"/>
                    </a:cubicBezTo>
                    <a:cubicBezTo>
                      <a:pt x="113" y="0"/>
                      <a:pt x="113" y="0"/>
                      <a:pt x="113" y="0"/>
                    </a:cubicBezTo>
                    <a:cubicBezTo>
                      <a:pt x="116" y="0"/>
                      <a:pt x="120" y="3"/>
                      <a:pt x="120" y="7"/>
                    </a:cubicBezTo>
                    <a:cubicBezTo>
                      <a:pt x="120" y="11"/>
                      <a:pt x="116" y="14"/>
                      <a:pt x="113" y="14"/>
                    </a:cubicBezTo>
                    <a:cubicBezTo>
                      <a:pt x="32" y="14"/>
                      <a:pt x="32" y="14"/>
                      <a:pt x="32" y="14"/>
                    </a:cubicBezTo>
                    <a:cubicBezTo>
                      <a:pt x="22" y="14"/>
                      <a:pt x="14" y="22"/>
                      <a:pt x="14" y="31"/>
                    </a:cubicBezTo>
                    <a:cubicBezTo>
                      <a:pt x="14" y="204"/>
                      <a:pt x="14" y="204"/>
                      <a:pt x="14" y="204"/>
                    </a:cubicBezTo>
                    <a:cubicBezTo>
                      <a:pt x="14" y="213"/>
                      <a:pt x="22" y="221"/>
                      <a:pt x="32" y="221"/>
                    </a:cubicBezTo>
                    <a:cubicBezTo>
                      <a:pt x="114" y="221"/>
                      <a:pt x="114" y="221"/>
                      <a:pt x="114" y="221"/>
                    </a:cubicBezTo>
                    <a:cubicBezTo>
                      <a:pt x="118" y="221"/>
                      <a:pt x="121" y="224"/>
                      <a:pt x="121" y="228"/>
                    </a:cubicBezTo>
                    <a:cubicBezTo>
                      <a:pt x="121" y="232"/>
                      <a:pt x="118" y="235"/>
                      <a:pt x="114" y="235"/>
                    </a:cubicBezTo>
                    <a:close/>
                  </a:path>
                </a:pathLst>
              </a:cu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sp>
            <p:nvSpPr>
              <p:cNvPr id="69" name="Shape 69"/>
              <p:cNvSpPr/>
              <p:nvPr/>
            </p:nvSpPr>
            <p:spPr>
              <a:xfrm>
                <a:off x="-509587" y="4340225"/>
                <a:ext cx="682624" cy="633413"/>
              </a:xfrm>
              <a:custGeom>
                <a:avLst/>
                <a:gdLst/>
                <a:ahLst/>
                <a:cxnLst/>
                <a:rect l="0" t="0" r="0" b="0"/>
                <a:pathLst>
                  <a:path w="182" h="169" extrusionOk="0">
                    <a:moveTo>
                      <a:pt x="175" y="169"/>
                    </a:moveTo>
                    <a:cubicBezTo>
                      <a:pt x="171" y="169"/>
                      <a:pt x="168" y="166"/>
                      <a:pt x="168" y="162"/>
                    </a:cubicBezTo>
                    <a:cubicBezTo>
                      <a:pt x="168" y="92"/>
                      <a:pt x="168" y="92"/>
                      <a:pt x="168" y="92"/>
                    </a:cubicBezTo>
                    <a:cubicBezTo>
                      <a:pt x="168" y="56"/>
                      <a:pt x="144" y="26"/>
                      <a:pt x="110" y="17"/>
                    </a:cubicBezTo>
                    <a:cubicBezTo>
                      <a:pt x="104" y="15"/>
                      <a:pt x="97" y="14"/>
                      <a:pt x="91" y="14"/>
                    </a:cubicBezTo>
                    <a:cubicBezTo>
                      <a:pt x="48" y="14"/>
                      <a:pt x="14" y="49"/>
                      <a:pt x="14" y="92"/>
                    </a:cubicBezTo>
                    <a:cubicBezTo>
                      <a:pt x="14" y="162"/>
                      <a:pt x="14" y="162"/>
                      <a:pt x="14" y="162"/>
                    </a:cubicBezTo>
                    <a:cubicBezTo>
                      <a:pt x="14" y="166"/>
                      <a:pt x="10" y="169"/>
                      <a:pt x="7" y="169"/>
                    </a:cubicBezTo>
                    <a:cubicBezTo>
                      <a:pt x="3" y="169"/>
                      <a:pt x="0" y="166"/>
                      <a:pt x="0" y="162"/>
                    </a:cubicBezTo>
                    <a:cubicBezTo>
                      <a:pt x="0" y="92"/>
                      <a:pt x="0" y="92"/>
                      <a:pt x="0" y="92"/>
                    </a:cubicBezTo>
                    <a:cubicBezTo>
                      <a:pt x="0" y="41"/>
                      <a:pt x="41" y="0"/>
                      <a:pt x="91" y="0"/>
                    </a:cubicBezTo>
                    <a:cubicBezTo>
                      <a:pt x="98" y="0"/>
                      <a:pt x="106" y="1"/>
                      <a:pt x="113" y="3"/>
                    </a:cubicBezTo>
                    <a:cubicBezTo>
                      <a:pt x="154" y="14"/>
                      <a:pt x="182" y="50"/>
                      <a:pt x="182" y="92"/>
                    </a:cubicBezTo>
                    <a:cubicBezTo>
                      <a:pt x="182" y="162"/>
                      <a:pt x="182" y="162"/>
                      <a:pt x="182" y="162"/>
                    </a:cubicBezTo>
                    <a:cubicBezTo>
                      <a:pt x="182" y="166"/>
                      <a:pt x="179" y="169"/>
                      <a:pt x="175" y="169"/>
                    </a:cubicBezTo>
                    <a:close/>
                  </a:path>
                </a:pathLst>
              </a:cu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sp>
            <p:nvSpPr>
              <p:cNvPr id="70" name="Shape 70"/>
              <p:cNvSpPr/>
              <p:nvPr/>
            </p:nvSpPr>
            <p:spPr>
              <a:xfrm>
                <a:off x="-201613" y="5029200"/>
                <a:ext cx="66674" cy="71437"/>
              </a:xfrm>
              <a:prstGeom prst="ellipse">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grpSp>
        <p:sp>
          <p:nvSpPr>
            <p:cNvPr id="71" name="Shape 71"/>
            <p:cNvSpPr/>
            <p:nvPr/>
          </p:nvSpPr>
          <p:spPr>
            <a:xfrm>
              <a:off x="1399759" y="1621742"/>
              <a:ext cx="43622" cy="46738"/>
            </a:xfrm>
            <a:prstGeom prst="ellipse">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a:solidFill>
                  <a:schemeClr val="dk1"/>
                </a:solidFill>
                <a:latin typeface="Calibri"/>
                <a:ea typeface="Calibri"/>
                <a:cs typeface="Calibri"/>
                <a:sym typeface="Calibri"/>
              </a:endParaRPr>
            </a:p>
          </p:txBody>
        </p:sp>
      </p:grpSp>
      <p:sp>
        <p:nvSpPr>
          <p:cNvPr id="72" name="Shape 72"/>
          <p:cNvSpPr txBox="1"/>
          <p:nvPr/>
        </p:nvSpPr>
        <p:spPr>
          <a:xfrm>
            <a:off x="6787443" y="3682621"/>
            <a:ext cx="2356555" cy="1465641"/>
          </a:xfrm>
          <a:prstGeom prst="rect">
            <a:avLst/>
          </a:prstGeom>
          <a:solidFill>
            <a:srgbClr val="00325B"/>
          </a:solid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Calibri"/>
              <a:buNone/>
            </a:pPr>
            <a:endParaRPr sz="14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har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43932" y="61120"/>
            <a:ext cx="7961867" cy="724570"/>
          </a:xfrm>
          <a:prstGeom prst="rect">
            <a:avLst/>
          </a:prstGeom>
          <a:noFill/>
          <a:ln>
            <a:noFill/>
          </a:ln>
        </p:spPr>
        <p:txBody>
          <a:bodyPr lIns="91425" tIns="91425" rIns="91425" bIns="91425" anchor="b" anchorCtr="0"/>
          <a:lstStyle>
            <a:lvl1pPr algn="l" rtl="0">
              <a:lnSpc>
                <a:spcPct val="85000"/>
              </a:lnSpc>
              <a:spcBef>
                <a:spcPts val="0"/>
              </a:spcBef>
              <a:spcAft>
                <a:spcPts val="0"/>
              </a:spcAft>
              <a:defRPr sz="2400">
                <a:solidFill>
                  <a:srgbClr val="3A3B3C"/>
                </a:solidFill>
                <a:latin typeface="Calibri"/>
                <a:ea typeface="Calibri"/>
                <a:cs typeface="Calibri"/>
                <a:sym typeface="Calibri"/>
              </a:defRPr>
            </a:lvl1pPr>
            <a:lvl2pPr rtl="0">
              <a:spcBef>
                <a:spcPts val="0"/>
              </a:spcBef>
              <a:defRPr sz="4400">
                <a:solidFill>
                  <a:srgbClr val="00B9F2"/>
                </a:solidFill>
                <a:latin typeface="Calibri"/>
                <a:ea typeface="Calibri"/>
                <a:cs typeface="Calibri"/>
                <a:sym typeface="Calibri"/>
              </a:defRPr>
            </a:lvl2pPr>
            <a:lvl3pPr rtl="0">
              <a:spcBef>
                <a:spcPts val="0"/>
              </a:spcBef>
              <a:defRPr sz="4400">
                <a:solidFill>
                  <a:srgbClr val="00B9F2"/>
                </a:solidFill>
                <a:latin typeface="Calibri"/>
                <a:ea typeface="Calibri"/>
                <a:cs typeface="Calibri"/>
                <a:sym typeface="Calibri"/>
              </a:defRPr>
            </a:lvl3pPr>
            <a:lvl4pPr rtl="0">
              <a:spcBef>
                <a:spcPts val="0"/>
              </a:spcBef>
              <a:defRPr sz="4400">
                <a:solidFill>
                  <a:srgbClr val="00B9F2"/>
                </a:solidFill>
                <a:latin typeface="Calibri"/>
                <a:ea typeface="Calibri"/>
                <a:cs typeface="Calibri"/>
                <a:sym typeface="Calibri"/>
              </a:defRPr>
            </a:lvl4pPr>
            <a:lvl5pPr rtl="0">
              <a:spcBef>
                <a:spcPts val="0"/>
              </a:spcBef>
              <a:defRPr sz="4400">
                <a:solidFill>
                  <a:srgbClr val="00B9F2"/>
                </a:solidFill>
                <a:latin typeface="Calibri"/>
                <a:ea typeface="Calibri"/>
                <a:cs typeface="Calibri"/>
                <a:sym typeface="Calibri"/>
              </a:defRPr>
            </a:lvl5pPr>
            <a:lvl6pPr rtl="0">
              <a:spcBef>
                <a:spcPts val="0"/>
              </a:spcBef>
              <a:defRPr sz="4400">
                <a:solidFill>
                  <a:srgbClr val="00B9F2"/>
                </a:solidFill>
                <a:latin typeface="Calibri"/>
                <a:ea typeface="Calibri"/>
                <a:cs typeface="Calibri"/>
                <a:sym typeface="Calibri"/>
              </a:defRPr>
            </a:lvl6pPr>
            <a:lvl7pPr rtl="0">
              <a:spcBef>
                <a:spcPts val="0"/>
              </a:spcBef>
              <a:defRPr sz="4400">
                <a:solidFill>
                  <a:srgbClr val="00B9F2"/>
                </a:solidFill>
                <a:latin typeface="Calibri"/>
                <a:ea typeface="Calibri"/>
                <a:cs typeface="Calibri"/>
                <a:sym typeface="Calibri"/>
              </a:defRPr>
            </a:lvl7pPr>
            <a:lvl8pPr rtl="0">
              <a:spcBef>
                <a:spcPts val="0"/>
              </a:spcBef>
              <a:defRPr sz="4400">
                <a:solidFill>
                  <a:srgbClr val="00B9F2"/>
                </a:solidFill>
                <a:latin typeface="Calibri"/>
                <a:ea typeface="Calibri"/>
                <a:cs typeface="Calibri"/>
                <a:sym typeface="Calibri"/>
              </a:defRPr>
            </a:lvl8pPr>
            <a:lvl9pPr rtl="0">
              <a:spcBef>
                <a:spcPts val="0"/>
              </a:spcBef>
              <a:defRPr sz="4400">
                <a:solidFill>
                  <a:srgbClr val="00B9F2"/>
                </a:solidFill>
                <a:latin typeface="Calibri"/>
                <a:ea typeface="Calibri"/>
                <a:cs typeface="Calibri"/>
                <a:sym typeface="Calibri"/>
              </a:defRPr>
            </a:lvl9pPr>
          </a:lstStyle>
          <a:p>
            <a:endParaRPr/>
          </a:p>
        </p:txBody>
      </p:sp>
      <p:sp>
        <p:nvSpPr>
          <p:cNvPr id="101" name="Shape 101"/>
          <p:cNvSpPr txBox="1">
            <a:spLocks noGrp="1"/>
          </p:cNvSpPr>
          <p:nvPr>
            <p:ph type="body" idx="1"/>
          </p:nvPr>
        </p:nvSpPr>
        <p:spPr>
          <a:xfrm>
            <a:off x="343932" y="745331"/>
            <a:ext cx="7961867" cy="305082"/>
          </a:xfrm>
          <a:prstGeom prst="rect">
            <a:avLst/>
          </a:prstGeom>
          <a:noFill/>
          <a:ln>
            <a:noFill/>
          </a:ln>
        </p:spPr>
        <p:txBody>
          <a:bodyPr lIns="91425" tIns="91425" rIns="91425" bIns="91425" anchor="t" anchorCtr="0"/>
          <a:lstStyle>
            <a:lvl1pPr marL="0" indent="0" algn="l" rtl="0">
              <a:lnSpc>
                <a:spcPct val="85000"/>
              </a:lnSpc>
              <a:spcBef>
                <a:spcPts val="0"/>
              </a:spcBef>
              <a:spcAft>
                <a:spcPts val="0"/>
              </a:spcAft>
              <a:buClr>
                <a:schemeClr val="accent1"/>
              </a:buClr>
              <a:buFont typeface="Calibri"/>
              <a:buNone/>
              <a:defRPr sz="2000">
                <a:solidFill>
                  <a:schemeClr val="accent1"/>
                </a:solidFill>
                <a:latin typeface="Calibri"/>
                <a:ea typeface="Calibri"/>
                <a:cs typeface="Calibri"/>
                <a:sym typeface="Calibri"/>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plash">
    <p:spTree>
      <p:nvGrpSpPr>
        <p:cNvPr id="1" name="Shape 174"/>
        <p:cNvGrpSpPr/>
        <p:nvPr/>
      </p:nvGrpSpPr>
      <p:grpSpPr>
        <a:xfrm>
          <a:off x="0" y="0"/>
          <a:ext cx="0" cy="0"/>
          <a:chOff x="0" y="0"/>
          <a:chExt cx="0" cy="0"/>
        </a:xfrm>
      </p:grpSpPr>
      <p:sp>
        <p:nvSpPr>
          <p:cNvPr id="175" name="Shape 175"/>
          <p:cNvSpPr/>
          <p:nvPr/>
        </p:nvSpPr>
        <p:spPr>
          <a:xfrm>
            <a:off x="0" y="0"/>
            <a:ext cx="9144000" cy="5148263"/>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Calibri"/>
              <a:ea typeface="Calibri"/>
              <a:cs typeface="Calibri"/>
              <a:sym typeface="Calibri"/>
            </a:endParaRPr>
          </a:p>
        </p:txBody>
      </p:sp>
      <p:grpSp>
        <p:nvGrpSpPr>
          <p:cNvPr id="176" name="Shape 176"/>
          <p:cNvGrpSpPr/>
          <p:nvPr/>
        </p:nvGrpSpPr>
        <p:grpSpPr>
          <a:xfrm>
            <a:off x="1234438" y="1936578"/>
            <a:ext cx="6660143" cy="1269537"/>
            <a:chOff x="1234438" y="1936578"/>
            <a:chExt cx="6660143" cy="1269537"/>
          </a:xfrm>
        </p:grpSpPr>
        <p:pic>
          <p:nvPicPr>
            <p:cNvPr id="177" name="Shape 177"/>
            <p:cNvPicPr preferRelativeResize="0"/>
            <p:nvPr/>
          </p:nvPicPr>
          <p:blipFill rotWithShape="1">
            <a:blip r:embed="rId2">
              <a:alphaModFix/>
            </a:blip>
            <a:srcRect l="21198"/>
            <a:stretch/>
          </p:blipFill>
          <p:spPr>
            <a:xfrm>
              <a:off x="2646044" y="1936578"/>
              <a:ext cx="5248538" cy="1262428"/>
            </a:xfrm>
            <a:prstGeom prst="rect">
              <a:avLst/>
            </a:prstGeom>
            <a:noFill/>
            <a:ln>
              <a:noFill/>
            </a:ln>
          </p:spPr>
        </p:pic>
        <p:pic>
          <p:nvPicPr>
            <p:cNvPr id="178" name="Shape 178"/>
            <p:cNvPicPr preferRelativeResize="0"/>
            <p:nvPr/>
          </p:nvPicPr>
          <p:blipFill rotWithShape="1">
            <a:blip r:embed="rId3">
              <a:alphaModFix/>
            </a:blip>
            <a:srcRect/>
            <a:stretch/>
          </p:blipFill>
          <p:spPr>
            <a:xfrm>
              <a:off x="1234438" y="1944689"/>
              <a:ext cx="1261426" cy="1261426"/>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gue 3">
    <p:spTree>
      <p:nvGrpSpPr>
        <p:cNvPr id="1" name="Shape 179"/>
        <p:cNvGrpSpPr/>
        <p:nvPr/>
      </p:nvGrpSpPr>
      <p:grpSpPr>
        <a:xfrm>
          <a:off x="0" y="0"/>
          <a:ext cx="0" cy="0"/>
          <a:chOff x="0" y="0"/>
          <a:chExt cx="0" cy="0"/>
        </a:xfrm>
      </p:grpSpPr>
      <p:pic>
        <p:nvPicPr>
          <p:cNvPr id="180" name="Shape 180"/>
          <p:cNvPicPr preferRelativeResize="0"/>
          <p:nvPr/>
        </p:nvPicPr>
        <p:blipFill rotWithShape="1">
          <a:blip r:embed="rId2">
            <a:alphaModFix/>
          </a:blip>
          <a:srcRect/>
          <a:stretch/>
        </p:blipFill>
        <p:spPr>
          <a:xfrm>
            <a:off x="-1189609" y="1138291"/>
            <a:ext cx="2870978" cy="2870978"/>
          </a:xfrm>
          <a:prstGeom prst="rect">
            <a:avLst/>
          </a:prstGeom>
          <a:noFill/>
          <a:ln>
            <a:noFill/>
          </a:ln>
        </p:spPr>
      </p:pic>
      <p:sp>
        <p:nvSpPr>
          <p:cNvPr id="181" name="Shape 181"/>
          <p:cNvSpPr txBox="1">
            <a:spLocks noGrp="1"/>
          </p:cNvSpPr>
          <p:nvPr>
            <p:ph type="body" idx="1"/>
          </p:nvPr>
        </p:nvSpPr>
        <p:spPr>
          <a:xfrm>
            <a:off x="2532380" y="1391286"/>
            <a:ext cx="5201920" cy="1783940"/>
          </a:xfrm>
          <a:prstGeom prst="rect">
            <a:avLst/>
          </a:prstGeom>
          <a:noFill/>
          <a:ln>
            <a:noFill/>
          </a:ln>
        </p:spPr>
        <p:txBody>
          <a:bodyPr lIns="91425" tIns="91425" rIns="91425" bIns="91425" anchor="b" anchorCtr="0"/>
          <a:lstStyle>
            <a:lvl1pPr marL="0" marR="0" indent="0" algn="l" rtl="0">
              <a:lnSpc>
                <a:spcPct val="85000"/>
              </a:lnSpc>
              <a:spcBef>
                <a:spcPts val="0"/>
              </a:spcBef>
              <a:spcAft>
                <a:spcPts val="0"/>
              </a:spcAft>
              <a:buClr>
                <a:schemeClr val="accent4"/>
              </a:buClr>
              <a:buFont typeface="Arial"/>
              <a:buNone/>
              <a:defRPr sz="4000">
                <a:solidFill>
                  <a:schemeClr val="accent4"/>
                </a:solidFill>
                <a:latin typeface="Calibri"/>
                <a:ea typeface="Calibri"/>
                <a:cs typeface="Calibri"/>
                <a:sym typeface="Calibri"/>
              </a:defRPr>
            </a:lvl1pPr>
            <a:lvl2pPr marL="457200" indent="0" algn="l" rtl="0">
              <a:spcBef>
                <a:spcPts val="0"/>
              </a:spcBef>
              <a:buClr>
                <a:schemeClr val="dk1"/>
              </a:buClr>
              <a:buFont typeface="Calibri"/>
              <a:buNone/>
              <a:defRPr b="0">
                <a:solidFill>
                  <a:schemeClr val="dk1"/>
                </a:solidFill>
              </a:defRPr>
            </a:lvl2pPr>
            <a:lvl3pPr marL="914400" indent="0" algn="l" rtl="0">
              <a:spcBef>
                <a:spcPts val="0"/>
              </a:spcBef>
              <a:buClr>
                <a:schemeClr val="dk1"/>
              </a:buClr>
              <a:buFont typeface="Calibri"/>
              <a:buNone/>
              <a:defRPr b="0">
                <a:solidFill>
                  <a:schemeClr val="dk1"/>
                </a:solidFill>
              </a:defRPr>
            </a:lvl3pPr>
            <a:lvl4pPr marL="1371600" indent="0" algn="l" rtl="0">
              <a:spcBef>
                <a:spcPts val="0"/>
              </a:spcBef>
              <a:buClr>
                <a:schemeClr val="dk1"/>
              </a:buClr>
              <a:buFont typeface="Calibri"/>
              <a:buNone/>
              <a:defRPr b="0">
                <a:solidFill>
                  <a:schemeClr val="dk1"/>
                </a:solidFill>
              </a:defRPr>
            </a:lvl4pPr>
            <a:lvl5pPr marL="1828800" indent="0" algn="l" rtl="0">
              <a:spcBef>
                <a:spcPts val="0"/>
              </a:spcBef>
              <a:buClr>
                <a:schemeClr val="dk1"/>
              </a:buClr>
              <a:buFont typeface="Arial"/>
              <a:buNone/>
              <a:defRPr b="0">
                <a:solidFill>
                  <a:schemeClr val="dk1"/>
                </a:solidFil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
        <p:nvSpPr>
          <p:cNvPr id="182" name="Shape 182"/>
          <p:cNvSpPr txBox="1">
            <a:spLocks noGrp="1"/>
          </p:cNvSpPr>
          <p:nvPr>
            <p:ph type="body" idx="2"/>
          </p:nvPr>
        </p:nvSpPr>
        <p:spPr>
          <a:xfrm>
            <a:off x="2532380" y="3291089"/>
            <a:ext cx="5186679" cy="960341"/>
          </a:xfrm>
          <a:prstGeom prst="rect">
            <a:avLst/>
          </a:prstGeom>
          <a:noFill/>
          <a:ln>
            <a:noFill/>
          </a:ln>
        </p:spPr>
        <p:txBody>
          <a:bodyPr lIns="91425" tIns="91425" rIns="91425" bIns="91425" anchor="t" anchorCtr="0"/>
          <a:lstStyle>
            <a:lvl1pPr marL="0" indent="0" algn="l" rtl="0">
              <a:lnSpc>
                <a:spcPct val="85000"/>
              </a:lnSpc>
              <a:spcBef>
                <a:spcPts val="0"/>
              </a:spcBef>
              <a:spcAft>
                <a:spcPts val="0"/>
              </a:spcAft>
              <a:buClr>
                <a:srgbClr val="DA5120"/>
              </a:buClr>
              <a:buFont typeface="Calibri"/>
              <a:buNone/>
              <a:defRPr sz="2400">
                <a:solidFill>
                  <a:srgbClr val="DA5120"/>
                </a:solidFill>
                <a:latin typeface="Calibri"/>
                <a:ea typeface="Calibri"/>
                <a:cs typeface="Calibri"/>
                <a:sym typeface="Calibri"/>
              </a:defRPr>
            </a:lvl1pPr>
            <a:lvl2pPr rtl="0">
              <a:spcBef>
                <a:spcPts val="0"/>
              </a:spcBef>
              <a:defRPr sz="1600">
                <a:solidFill>
                  <a:schemeClr val="accent3"/>
                </a:solidFill>
                <a:latin typeface="Calibri"/>
                <a:ea typeface="Calibri"/>
                <a:cs typeface="Calibri"/>
                <a:sym typeface="Calibri"/>
              </a:defRPr>
            </a:lvl2pPr>
            <a:lvl3pPr rtl="0">
              <a:spcBef>
                <a:spcPts val="0"/>
              </a:spcBef>
              <a:defRPr sz="1400">
                <a:solidFill>
                  <a:schemeClr val="accent3"/>
                </a:solidFill>
                <a:latin typeface="Calibri"/>
                <a:ea typeface="Calibri"/>
                <a:cs typeface="Calibri"/>
                <a:sym typeface="Calibri"/>
              </a:defRPr>
            </a:lvl3pPr>
            <a:lvl4pPr rtl="0">
              <a:spcBef>
                <a:spcPts val="0"/>
              </a:spcBef>
              <a:defRPr sz="1200">
                <a:solidFill>
                  <a:schemeClr val="accent3"/>
                </a:solidFill>
                <a:latin typeface="Calibri"/>
                <a:ea typeface="Calibri"/>
                <a:cs typeface="Calibri"/>
                <a:sym typeface="Calibri"/>
              </a:defRPr>
            </a:lvl4pPr>
            <a:lvl5pPr rtl="0">
              <a:spcBef>
                <a:spcPts val="0"/>
              </a:spcBef>
              <a:defRPr sz="2000">
                <a:solidFill>
                  <a:schemeClr val="dk1"/>
                </a:solidFill>
                <a:latin typeface="Arial"/>
                <a:ea typeface="Arial"/>
                <a:cs typeface="Arial"/>
                <a:sym typeface="Arial"/>
              </a:defRPr>
            </a:lvl5pPr>
            <a:lvl6pPr rtl="0">
              <a:spcBef>
                <a:spcPts val="0"/>
              </a:spcBef>
              <a:defRPr sz="2000">
                <a:solidFill>
                  <a:schemeClr val="dk1"/>
                </a:solidFill>
                <a:latin typeface="Arial"/>
                <a:ea typeface="Arial"/>
                <a:cs typeface="Arial"/>
                <a:sym typeface="Arial"/>
              </a:defRPr>
            </a:lvl6pPr>
            <a:lvl7pPr rtl="0">
              <a:spcBef>
                <a:spcPts val="0"/>
              </a:spcBef>
              <a:defRPr sz="2000">
                <a:solidFill>
                  <a:schemeClr val="dk1"/>
                </a:solidFill>
                <a:latin typeface="Arial"/>
                <a:ea typeface="Arial"/>
                <a:cs typeface="Arial"/>
                <a:sym typeface="Arial"/>
              </a:defRPr>
            </a:lvl7pPr>
            <a:lvl8pPr rtl="0">
              <a:spcBef>
                <a:spcPts val="0"/>
              </a:spcBef>
              <a:defRPr sz="2000">
                <a:solidFill>
                  <a:schemeClr val="dk1"/>
                </a:solidFill>
                <a:latin typeface="Arial"/>
                <a:ea typeface="Arial"/>
                <a:cs typeface="Arial"/>
                <a:sym typeface="Arial"/>
              </a:defRPr>
            </a:lvl8pPr>
            <a:lvl9pPr rtl="0">
              <a:spcBef>
                <a:spcPts val="0"/>
              </a:spcBef>
              <a:defRPr sz="2000">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343932" y="60960"/>
            <a:ext cx="7963932" cy="724570"/>
          </a:xfrm>
          <a:prstGeom prst="rect">
            <a:avLst/>
          </a:prstGeom>
          <a:noFill/>
          <a:ln>
            <a:noFill/>
          </a:ln>
        </p:spPr>
        <p:txBody>
          <a:bodyPr lIns="91425" tIns="91425" rIns="91425" bIns="91425" anchor="b" anchorCtr="0"/>
          <a:lstStyle>
            <a:lvl1pPr marL="0" marR="0" indent="0" algn="l" rtl="0">
              <a:lnSpc>
                <a:spcPct val="85000"/>
              </a:lnSpc>
              <a:spcBef>
                <a:spcPts val="0"/>
              </a:spcBef>
              <a:spcAft>
                <a:spcPts val="0"/>
              </a:spcAft>
              <a:defRPr sz="2400" b="0" i="0" u="none" strike="noStrike" cap="none" baseline="0">
                <a:solidFill>
                  <a:srgbClr val="3A3B3C"/>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rgbClr val="00B9F2"/>
                </a:solidFill>
                <a:latin typeface="Calibri"/>
                <a:ea typeface="Calibri"/>
                <a:cs typeface="Calibri"/>
                <a:sym typeface="Calibri"/>
              </a:defRPr>
            </a:lvl9pPr>
          </a:lstStyle>
          <a:p>
            <a:endParaRPr/>
          </a:p>
        </p:txBody>
      </p:sp>
      <p:sp>
        <p:nvSpPr>
          <p:cNvPr id="10" name="Shape 10"/>
          <p:cNvSpPr txBox="1">
            <a:spLocks noGrp="1"/>
          </p:cNvSpPr>
          <p:nvPr>
            <p:ph type="body" idx="1"/>
          </p:nvPr>
        </p:nvSpPr>
        <p:spPr>
          <a:xfrm>
            <a:off x="343932" y="1126330"/>
            <a:ext cx="7961867" cy="3786716"/>
          </a:xfrm>
          <a:prstGeom prst="rect">
            <a:avLst/>
          </a:prstGeom>
          <a:noFill/>
          <a:ln>
            <a:noFill/>
          </a:ln>
        </p:spPr>
        <p:txBody>
          <a:bodyPr lIns="91425" tIns="91425" rIns="91425" bIns="91425" anchor="t" anchorCtr="0"/>
          <a:lstStyle>
            <a:lvl1pPr marL="228600" marR="0" indent="-101600" algn="l" rtl="0">
              <a:lnSpc>
                <a:spcPct val="90000"/>
              </a:lnSpc>
              <a:spcBef>
                <a:spcPts val="1200"/>
              </a:spcBef>
              <a:spcAft>
                <a:spcPts val="0"/>
              </a:spcAft>
              <a:buClr>
                <a:schemeClr val="accent1"/>
              </a:buClr>
              <a:buFont typeface="Arial"/>
              <a:buChar char="•"/>
              <a:defRPr sz="2000" b="0" i="0" u="none" strike="noStrike" cap="none" baseline="0">
                <a:solidFill>
                  <a:schemeClr val="accent3"/>
                </a:solidFill>
                <a:latin typeface="Calibri"/>
                <a:ea typeface="Calibri"/>
                <a:cs typeface="Calibri"/>
                <a:sym typeface="Calibri"/>
              </a:defRPr>
            </a:lvl1pPr>
            <a:lvl2pPr marL="630238" marR="0" indent="-71437" algn="l" rtl="0">
              <a:lnSpc>
                <a:spcPct val="90000"/>
              </a:lnSpc>
              <a:spcBef>
                <a:spcPts val="600"/>
              </a:spcBef>
              <a:spcAft>
                <a:spcPts val="0"/>
              </a:spcAft>
              <a:buClr>
                <a:schemeClr val="accent1"/>
              </a:buClr>
              <a:buFont typeface="Calibri"/>
              <a:buChar char="–"/>
              <a:defRPr sz="1600" b="0" i="0" u="none" strike="noStrike" cap="none" baseline="0">
                <a:solidFill>
                  <a:schemeClr val="accent3"/>
                </a:solidFill>
                <a:latin typeface="Calibri"/>
                <a:ea typeface="Calibri"/>
                <a:cs typeface="Calibri"/>
                <a:sym typeface="Calibri"/>
              </a:defRPr>
            </a:lvl2pPr>
            <a:lvl3pPr marL="1087438" marR="0" indent="-84137" algn="l" rtl="0">
              <a:lnSpc>
                <a:spcPct val="90000"/>
              </a:lnSpc>
              <a:spcBef>
                <a:spcPts val="600"/>
              </a:spcBef>
              <a:spcAft>
                <a:spcPts val="0"/>
              </a:spcAft>
              <a:buClr>
                <a:schemeClr val="accent1"/>
              </a:buClr>
              <a:buFont typeface="Calibri"/>
              <a:buChar char="‒"/>
              <a:defRPr sz="1400" b="0" i="0" u="none" strike="noStrike" cap="none" baseline="0">
                <a:solidFill>
                  <a:schemeClr val="accent3"/>
                </a:solidFill>
                <a:latin typeface="Calibri"/>
                <a:ea typeface="Calibri"/>
                <a:cs typeface="Calibri"/>
                <a:sym typeface="Calibri"/>
              </a:defRPr>
            </a:lvl3pPr>
            <a:lvl4pPr marL="1544638" marR="0" indent="-96837" algn="l" rtl="0">
              <a:lnSpc>
                <a:spcPct val="90000"/>
              </a:lnSpc>
              <a:spcBef>
                <a:spcPts val="600"/>
              </a:spcBef>
              <a:spcAft>
                <a:spcPts val="0"/>
              </a:spcAft>
              <a:buClr>
                <a:schemeClr val="accent1"/>
              </a:buClr>
              <a:buFont typeface="Calibri"/>
              <a:buChar char="–"/>
              <a:defRPr sz="1200" b="0" i="0" u="none" strike="noStrike" cap="none" baseline="0">
                <a:solidFill>
                  <a:schemeClr val="accent3"/>
                </a:solidFill>
                <a:latin typeface="Calibri"/>
                <a:ea typeface="Calibri"/>
                <a:cs typeface="Calibri"/>
                <a:sym typeface="Calibri"/>
              </a:defRPr>
            </a:lvl4pPr>
            <a:lvl5pPr marL="20574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5pPr>
            <a:lvl6pPr marL="25146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01600" algn="l" rtl="0">
              <a:spcBef>
                <a:spcPts val="40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1" name="Shape 11"/>
          <p:cNvSpPr txBox="1"/>
          <p:nvPr/>
        </p:nvSpPr>
        <p:spPr>
          <a:xfrm>
            <a:off x="7995293" y="4860130"/>
            <a:ext cx="1008663" cy="274096"/>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baseline="0">
                <a:solidFill>
                  <a:schemeClr val="lt2"/>
                </a:solidFill>
                <a:latin typeface="Calibri"/>
                <a:ea typeface="Calibri"/>
                <a:cs typeface="Calibri"/>
                <a:sym typeface="Calibri"/>
              </a:rPr>
              <a:t>‹#›</a:t>
            </a:fld>
            <a:endParaRPr lang="en-US" sz="1000" b="0" i="0" u="none" strike="noStrike" cap="none" baseline="0">
              <a:solidFill>
                <a:schemeClr val="lt2"/>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6" r:id="rId5"/>
    <p:sldLayoutId id="2147483657" r:id="rId6"/>
    <p:sldLayoutId id="2147483660" r:id="rId7"/>
    <p:sldLayoutId id="2147483672" r:id="rId8"/>
    <p:sldLayoutId id="2147483673" r:id="rId9"/>
    <p:sldLayoutId id="2147483674" r:id="rId10"/>
    <p:sldLayoutId id="2147483675" r:id="rId11"/>
    <p:sldLayoutId id="2147483676" r:id="rId12"/>
    <p:sldLayoutId id="2147483678" r:id="rId13"/>
    <p:sldLayoutId id="2147483679" r:id="rId14"/>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2.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12.jpeg"/><Relationship Id="rId1" Type="http://schemas.openxmlformats.org/officeDocument/2006/relationships/slideLayout" Target="../slideLayouts/slideLayout14.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subTitle" idx="1"/>
          </p:nvPr>
        </p:nvSpPr>
        <p:spPr>
          <a:xfrm>
            <a:off x="2542250" y="3096449"/>
            <a:ext cx="5293500" cy="1544400"/>
          </a:xfrm>
          <a:prstGeom prst="rect">
            <a:avLst/>
          </a:prstGeom>
          <a:noFill/>
          <a:ln>
            <a:noFill/>
          </a:ln>
        </p:spPr>
        <p:txBody>
          <a:bodyPr lIns="91425" tIns="45700" rIns="91425" bIns="45700" anchor="t" anchorCtr="0">
            <a:noAutofit/>
          </a:bodyPr>
          <a:lstStyle/>
          <a:p>
            <a:pPr lvl="0" rtl="0">
              <a:spcBef>
                <a:spcPts val="300"/>
              </a:spcBef>
              <a:buClr>
                <a:schemeClr val="accent1"/>
              </a:buClr>
              <a:buSzPct val="25000"/>
              <a:buFont typeface="Arial"/>
              <a:buNone/>
            </a:pPr>
            <a:r>
              <a:rPr lang="en-US"/>
              <a:t>Albert Tomasso</a:t>
            </a:r>
          </a:p>
          <a:p>
            <a:pPr marL="0" marR="0" lvl="0" indent="0" algn="l" rtl="0">
              <a:lnSpc>
                <a:spcPct val="85000"/>
              </a:lnSpc>
              <a:spcBef>
                <a:spcPts val="300"/>
              </a:spcBef>
              <a:spcAft>
                <a:spcPts val="300"/>
              </a:spcAft>
              <a:buClr>
                <a:schemeClr val="accent1"/>
              </a:buClr>
              <a:buSzPct val="25000"/>
              <a:buFont typeface="Arial"/>
              <a:buNone/>
            </a:pPr>
            <a:r>
              <a:rPr lang="en-US"/>
              <a:t>Audrey Proulx</a:t>
            </a:r>
          </a:p>
          <a:p>
            <a:pPr marL="0" marR="0" lvl="0" indent="0" algn="l" rtl="0">
              <a:lnSpc>
                <a:spcPct val="85000"/>
              </a:lnSpc>
              <a:spcBef>
                <a:spcPts val="300"/>
              </a:spcBef>
              <a:spcAft>
                <a:spcPts val="300"/>
              </a:spcAft>
              <a:buClr>
                <a:schemeClr val="accent1"/>
              </a:buClr>
              <a:buSzPct val="25000"/>
              <a:buFont typeface="Arial"/>
              <a:buNone/>
            </a:pPr>
            <a:r>
              <a:rPr lang="en-US"/>
              <a:t>Ian Proulx</a:t>
            </a:r>
          </a:p>
          <a:p>
            <a:pPr marL="0" marR="0" lvl="0" indent="0" algn="l" rtl="0">
              <a:lnSpc>
                <a:spcPct val="85000"/>
              </a:lnSpc>
              <a:spcBef>
                <a:spcPts val="300"/>
              </a:spcBef>
              <a:spcAft>
                <a:spcPts val="300"/>
              </a:spcAft>
              <a:buClr>
                <a:schemeClr val="accent1"/>
              </a:buClr>
              <a:buSzPct val="25000"/>
              <a:buFont typeface="Arial"/>
              <a:buNone/>
            </a:pPr>
            <a:r>
              <a:rPr lang="en-US"/>
              <a:t>Sean Klein</a:t>
            </a:r>
          </a:p>
        </p:txBody>
      </p:sp>
      <p:sp>
        <p:nvSpPr>
          <p:cNvPr id="197" name="Shape 197"/>
          <p:cNvSpPr txBox="1">
            <a:spLocks noGrp="1"/>
          </p:cNvSpPr>
          <p:nvPr>
            <p:ph type="body" idx="2"/>
          </p:nvPr>
        </p:nvSpPr>
        <p:spPr>
          <a:xfrm>
            <a:off x="2532381" y="1585065"/>
            <a:ext cx="6375399" cy="1410864"/>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Clr>
                <a:schemeClr val="accent1"/>
              </a:buClr>
              <a:buSzPct val="25000"/>
              <a:buFont typeface="Arial"/>
              <a:buNone/>
            </a:pPr>
            <a:r>
              <a:rPr lang="en-US" dirty="0" smtClean="0"/>
              <a:t>EFANGELIST </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4" name="Group 3"/>
          <p:cNvGrpSpPr/>
          <p:nvPr/>
        </p:nvGrpSpPr>
        <p:grpSpPr>
          <a:xfrm>
            <a:off x="1605088" y="419548"/>
            <a:ext cx="5933824" cy="3539266"/>
            <a:chOff x="1129553" y="839098"/>
            <a:chExt cx="6691332" cy="3991086"/>
          </a:xfrm>
        </p:grpSpPr>
        <p:sp>
          <p:nvSpPr>
            <p:cNvPr id="3" name="Oval 2"/>
            <p:cNvSpPr/>
            <p:nvPr/>
          </p:nvSpPr>
          <p:spPr>
            <a:xfrm>
              <a:off x="1129553" y="839098"/>
              <a:ext cx="3978613" cy="399108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42272" y="839098"/>
              <a:ext cx="3978613" cy="399108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2485775" y="4022340"/>
            <a:ext cx="1766830" cy="400110"/>
          </a:xfrm>
          <a:prstGeom prst="rect">
            <a:avLst/>
          </a:prstGeom>
        </p:spPr>
        <p:txBody>
          <a:bodyPr wrap="none">
            <a:spAutoFit/>
          </a:bodyPr>
          <a:lstStyle/>
          <a:p>
            <a:r>
              <a:rPr lang="en-US" sz="2000" dirty="0" smtClean="0">
                <a:solidFill>
                  <a:schemeClr val="accent3"/>
                </a:solidFill>
                <a:latin typeface="Calibri"/>
                <a:ea typeface="Calibri"/>
                <a:cs typeface="Calibri"/>
                <a:sym typeface="Calibri"/>
              </a:rPr>
              <a:t>Clean Interface</a:t>
            </a:r>
            <a:endParaRPr lang="en-US" sz="2000" dirty="0"/>
          </a:p>
        </p:txBody>
      </p:sp>
      <p:sp>
        <p:nvSpPr>
          <p:cNvPr id="11" name="Rectangle 10"/>
          <p:cNvSpPr/>
          <p:nvPr/>
        </p:nvSpPr>
        <p:spPr>
          <a:xfrm>
            <a:off x="4832884" y="4022340"/>
            <a:ext cx="1883849" cy="400110"/>
          </a:xfrm>
          <a:prstGeom prst="rect">
            <a:avLst/>
          </a:prstGeom>
        </p:spPr>
        <p:txBody>
          <a:bodyPr wrap="none">
            <a:spAutoFit/>
          </a:bodyPr>
          <a:lstStyle/>
          <a:p>
            <a:r>
              <a:rPr lang="en-US" sz="2000" dirty="0" smtClean="0">
                <a:solidFill>
                  <a:schemeClr val="accent3"/>
                </a:solidFill>
                <a:latin typeface="Calibri"/>
                <a:ea typeface="Calibri"/>
                <a:cs typeface="Calibri"/>
                <a:sym typeface="Calibri"/>
              </a:rPr>
              <a:t>Robust Features</a:t>
            </a:r>
            <a:endParaRPr lang="en-US" sz="2000" dirty="0"/>
          </a:p>
        </p:txBody>
      </p:sp>
    </p:spTree>
    <p:extLst>
      <p:ext uri="{BB962C8B-B14F-4D97-AF65-F5344CB8AC3E}">
        <p14:creationId xmlns:p14="http://schemas.microsoft.com/office/powerpoint/2010/main" val="1379204363"/>
      </p:ext>
    </p:extLst>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43932" y="58844"/>
            <a:ext cx="7595212" cy="511311"/>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1800" dirty="0" smtClean="0"/>
              <a:t>Task One: Learn More About </a:t>
            </a:r>
            <a:r>
              <a:rPr lang="en-US" sz="1800" smtClean="0"/>
              <a:t>The Artist</a:t>
            </a:r>
            <a:endParaRPr lang="en-US" sz="1800" dirty="0"/>
          </a:p>
        </p:txBody>
      </p:sp>
      <p:grpSp>
        <p:nvGrpSpPr>
          <p:cNvPr id="3" name="Group 2"/>
          <p:cNvGrpSpPr/>
          <p:nvPr/>
        </p:nvGrpSpPr>
        <p:grpSpPr>
          <a:xfrm>
            <a:off x="2340042" y="978946"/>
            <a:ext cx="4463917" cy="3835829"/>
            <a:chOff x="1914863" y="953635"/>
            <a:chExt cx="4881466" cy="4194628"/>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312" t="11273" r="1799" b="10278"/>
            <a:stretch/>
          </p:blipFill>
          <p:spPr>
            <a:xfrm rot="5400000">
              <a:off x="1335198" y="1533300"/>
              <a:ext cx="3429001" cy="226967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714" t="13033" r="3069" b="6543"/>
            <a:stretch/>
          </p:blipFill>
          <p:spPr>
            <a:xfrm rot="5400000">
              <a:off x="3948113" y="1534416"/>
              <a:ext cx="3428998" cy="2267435"/>
            </a:xfrm>
            <a:prstGeom prst="rect">
              <a:avLst/>
            </a:prstGeom>
          </p:spPr>
        </p:pic>
        <p:sp>
          <p:nvSpPr>
            <p:cNvPr id="7" name="Curved Up Arrow 6"/>
            <p:cNvSpPr/>
            <p:nvPr/>
          </p:nvSpPr>
          <p:spPr>
            <a:xfrm>
              <a:off x="2393834" y="4382634"/>
              <a:ext cx="2859315" cy="76562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latin typeface="Calibri" charset="0"/>
                  <a:ea typeface="Calibri" charset="0"/>
                  <a:cs typeface="Calibri" charset="0"/>
                </a:rPr>
                <a:t>press the </a:t>
              </a:r>
              <a:br>
                <a:rPr lang="en-US" sz="1200" dirty="0" smtClean="0">
                  <a:solidFill>
                    <a:schemeClr val="tx2"/>
                  </a:solidFill>
                  <a:latin typeface="Calibri" charset="0"/>
                  <a:ea typeface="Calibri" charset="0"/>
                  <a:cs typeface="Calibri" charset="0"/>
                </a:rPr>
              </a:br>
              <a:r>
                <a:rPr lang="en-US" sz="1200" dirty="0" smtClean="0">
                  <a:solidFill>
                    <a:schemeClr val="tx2"/>
                  </a:solidFill>
                  <a:latin typeface="Calibri" charset="0"/>
                  <a:ea typeface="Calibri" charset="0"/>
                  <a:cs typeface="Calibri" charset="0"/>
                </a:rPr>
                <a:t>“ABOUT” button</a:t>
              </a:r>
            </a:p>
            <a:p>
              <a:pPr algn="ctr"/>
              <a:endParaRPr lang="en-US" sz="1200" dirty="0">
                <a:solidFill>
                  <a:schemeClr val="tx2"/>
                </a:solidFill>
                <a:latin typeface="Calibri" charset="0"/>
                <a:ea typeface="Calibri" charset="0"/>
                <a:cs typeface="Calibri" charset="0"/>
              </a:endParaRPr>
            </a:p>
          </p:txBody>
        </p:sp>
      </p:grpSp>
    </p:spTree>
    <p:extLst>
      <p:ext uri="{BB962C8B-B14F-4D97-AF65-F5344CB8AC3E}">
        <p14:creationId xmlns:p14="http://schemas.microsoft.com/office/powerpoint/2010/main" val="1077537211"/>
      </p:ext>
    </p:extLst>
  </p:cSld>
  <p:clrMapOvr>
    <a:masterClrMapping/>
  </p:clrMapOvr>
  <p:transition xmlns:p14="http://schemas.microsoft.com/office/powerpoint/2010/mai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43932" y="58844"/>
            <a:ext cx="7595212" cy="511311"/>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1800" dirty="0" smtClean="0"/>
              <a:t>Task Two: Communicate Directly With Artist</a:t>
            </a:r>
            <a:endParaRPr lang="en-US" sz="1800" dirty="0"/>
          </a:p>
        </p:txBody>
      </p:sp>
      <p:grpSp>
        <p:nvGrpSpPr>
          <p:cNvPr id="2" name="Group 1"/>
          <p:cNvGrpSpPr/>
          <p:nvPr/>
        </p:nvGrpSpPr>
        <p:grpSpPr>
          <a:xfrm>
            <a:off x="2181222" y="806824"/>
            <a:ext cx="4781557" cy="4432149"/>
            <a:chOff x="2363096" y="806824"/>
            <a:chExt cx="5105626" cy="4732537"/>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772" t="9203" b="8399"/>
            <a:stretch/>
          </p:blipFill>
          <p:spPr>
            <a:xfrm rot="5400000">
              <a:off x="4396905" y="1384812"/>
              <a:ext cx="3428999" cy="2273025"/>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9312" t="11273" r="1799" b="10278"/>
            <a:stretch/>
          </p:blipFill>
          <p:spPr>
            <a:xfrm rot="5400000">
              <a:off x="1783431" y="1386489"/>
              <a:ext cx="3429001" cy="2269671"/>
            </a:xfrm>
            <a:prstGeom prst="rect">
              <a:avLst/>
            </a:prstGeom>
          </p:spPr>
        </p:pic>
        <p:sp>
          <p:nvSpPr>
            <p:cNvPr id="10" name="Curved Up Arrow 9"/>
            <p:cNvSpPr/>
            <p:nvPr/>
          </p:nvSpPr>
          <p:spPr>
            <a:xfrm>
              <a:off x="4126581" y="4235823"/>
              <a:ext cx="2982686" cy="76562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solidFill>
                  <a:latin typeface="Calibri" charset="0"/>
                  <a:ea typeface="Calibri" charset="0"/>
                  <a:cs typeface="Calibri" charset="0"/>
                </a:rPr>
                <a:t>press the </a:t>
              </a:r>
              <a:br>
                <a:rPr lang="en-US" sz="1200" dirty="0" smtClean="0">
                  <a:solidFill>
                    <a:schemeClr val="tx2"/>
                  </a:solidFill>
                  <a:latin typeface="Calibri" charset="0"/>
                  <a:ea typeface="Calibri" charset="0"/>
                  <a:cs typeface="Calibri" charset="0"/>
                </a:rPr>
              </a:br>
              <a:r>
                <a:rPr lang="en-US" sz="1200" dirty="0" smtClean="0">
                  <a:solidFill>
                    <a:schemeClr val="tx2"/>
                  </a:solidFill>
                  <a:latin typeface="Calibri" charset="0"/>
                  <a:ea typeface="Calibri" charset="0"/>
                  <a:cs typeface="Calibri" charset="0"/>
                </a:rPr>
                <a:t>“CONNECT” button</a:t>
              </a:r>
            </a:p>
            <a:p>
              <a:pPr algn="ctr"/>
              <a:endParaRPr lang="en-US" sz="1200" dirty="0" smtClean="0">
                <a:solidFill>
                  <a:schemeClr val="tx2"/>
                </a:solidFill>
                <a:latin typeface="Calibri" charset="0"/>
                <a:ea typeface="Calibri" charset="0"/>
                <a:cs typeface="Calibri" charset="0"/>
              </a:endParaRPr>
            </a:p>
          </p:txBody>
        </p:sp>
        <p:sp>
          <p:nvSpPr>
            <p:cNvPr id="11" name="Rectangle 10"/>
            <p:cNvSpPr/>
            <p:nvPr/>
          </p:nvSpPr>
          <p:spPr>
            <a:xfrm>
              <a:off x="3767126" y="5001452"/>
              <a:ext cx="3701596" cy="537909"/>
            </a:xfrm>
            <a:prstGeom prst="rect">
              <a:avLst/>
            </a:prstGeom>
          </p:spPr>
          <p:txBody>
            <a:bodyPr wrap="square">
              <a:spAutoFit/>
            </a:bodyPr>
            <a:lstStyle/>
            <a:p>
              <a:pPr algn="ctr"/>
              <a:r>
                <a:rPr lang="en-US" sz="1200" dirty="0" smtClean="0">
                  <a:solidFill>
                    <a:schemeClr val="tx2"/>
                  </a:solidFill>
                  <a:latin typeface="Calibri" charset="0"/>
                  <a:ea typeface="Calibri" charset="0"/>
                  <a:cs typeface="Calibri" charset="0"/>
                </a:rPr>
                <a:t>Then fill out the dialogue box to communicate directly with the artist</a:t>
              </a:r>
              <a:endParaRPr lang="en-US" sz="1200" dirty="0">
                <a:solidFill>
                  <a:schemeClr val="tx2"/>
                </a:solidFill>
                <a:latin typeface="Calibri" charset="0"/>
                <a:ea typeface="Calibri" charset="0"/>
                <a:cs typeface="Calibri" charset="0"/>
              </a:endParaRPr>
            </a:p>
          </p:txBody>
        </p:sp>
      </p:grpSp>
    </p:spTree>
    <p:extLst>
      <p:ext uri="{BB962C8B-B14F-4D97-AF65-F5344CB8AC3E}">
        <p14:creationId xmlns:p14="http://schemas.microsoft.com/office/powerpoint/2010/main" val="1599047782"/>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43932" y="58844"/>
            <a:ext cx="7595212" cy="511311"/>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1800" dirty="0" smtClean="0"/>
              <a:t>Task Three: Listen To Music and Give Feedback During Livestream</a:t>
            </a:r>
            <a:endParaRPr lang="en-US" sz="1800"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355" t="10212" r="1370" b="8236"/>
          <a:stretch/>
        </p:blipFill>
        <p:spPr>
          <a:xfrm rot="5400000">
            <a:off x="5545792" y="1298083"/>
            <a:ext cx="3429399" cy="2273157"/>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9312" t="11273" r="1799" b="10278"/>
          <a:stretch/>
        </p:blipFill>
        <p:spPr>
          <a:xfrm rot="5400000">
            <a:off x="195740" y="1300428"/>
            <a:ext cx="3429001" cy="2269671"/>
          </a:xfrm>
          <a:prstGeom prst="rect">
            <a:avLst/>
          </a:prstGeom>
        </p:spPr>
      </p:pic>
      <p:sp>
        <p:nvSpPr>
          <p:cNvPr id="14" name="Curved Up Arrow 13"/>
          <p:cNvSpPr/>
          <p:nvPr/>
        </p:nvSpPr>
        <p:spPr>
          <a:xfrm>
            <a:off x="1910240" y="4149763"/>
            <a:ext cx="2859315" cy="76562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latin typeface="Calibri" charset="0"/>
                <a:ea typeface="Calibri" charset="0"/>
                <a:cs typeface="Calibri" charset="0"/>
              </a:rPr>
              <a:t>press the </a:t>
            </a:r>
            <a:br>
              <a:rPr lang="en-US" dirty="0" smtClean="0">
                <a:solidFill>
                  <a:schemeClr val="tx2"/>
                </a:solidFill>
                <a:latin typeface="Calibri" charset="0"/>
                <a:ea typeface="Calibri" charset="0"/>
                <a:cs typeface="Calibri" charset="0"/>
              </a:rPr>
            </a:br>
            <a:r>
              <a:rPr lang="en-US" dirty="0" smtClean="0">
                <a:solidFill>
                  <a:schemeClr val="tx2"/>
                </a:solidFill>
                <a:latin typeface="Calibri" charset="0"/>
                <a:ea typeface="Calibri" charset="0"/>
                <a:cs typeface="Calibri" charset="0"/>
              </a:rPr>
              <a:t>“VIDEO” button</a:t>
            </a:r>
          </a:p>
          <a:p>
            <a:pPr algn="ctr"/>
            <a:endParaRPr lang="en-US" dirty="0">
              <a:solidFill>
                <a:schemeClr val="tx2"/>
              </a:solidFill>
              <a:latin typeface="Calibri" charset="0"/>
              <a:ea typeface="Calibri" charset="0"/>
              <a:cs typeface="Calibri" charset="0"/>
            </a:endParaRP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9101" t="11059" r="3915" b="11622"/>
          <a:stretch/>
        </p:blipFill>
        <p:spPr>
          <a:xfrm rot="5400000">
            <a:off x="2869995" y="1291862"/>
            <a:ext cx="3428999" cy="2285998"/>
          </a:xfrm>
          <a:prstGeom prst="rect">
            <a:avLst/>
          </a:prstGeom>
        </p:spPr>
      </p:pic>
      <p:sp>
        <p:nvSpPr>
          <p:cNvPr id="16" name="Right Arrow 15"/>
          <p:cNvSpPr/>
          <p:nvPr/>
        </p:nvSpPr>
        <p:spPr>
          <a:xfrm>
            <a:off x="4489465" y="1812962"/>
            <a:ext cx="163444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a:p>
          <a:p>
            <a:pPr algn="ctr"/>
            <a:r>
              <a:rPr lang="en-US" dirty="0" smtClean="0"/>
              <a:t>Select</a:t>
            </a:r>
            <a:endParaRPr lang="en-US" dirty="0" smtClean="0"/>
          </a:p>
          <a:p>
            <a:pPr algn="ctr"/>
            <a:r>
              <a:rPr lang="en-US" dirty="0" smtClean="0"/>
              <a:t>Category</a:t>
            </a:r>
            <a:endParaRPr lang="en-US" dirty="0"/>
          </a:p>
        </p:txBody>
      </p:sp>
      <p:sp>
        <p:nvSpPr>
          <p:cNvPr id="17" name="Rectangle 16"/>
          <p:cNvSpPr/>
          <p:nvPr/>
        </p:nvSpPr>
        <p:spPr>
          <a:xfrm>
            <a:off x="6123913" y="4165869"/>
            <a:ext cx="2273156" cy="646331"/>
          </a:xfrm>
          <a:prstGeom prst="rect">
            <a:avLst/>
          </a:prstGeom>
        </p:spPr>
        <p:txBody>
          <a:bodyPr wrap="square">
            <a:spAutoFit/>
          </a:bodyPr>
          <a:lstStyle/>
          <a:p>
            <a:pPr algn="ctr"/>
            <a:r>
              <a:rPr lang="en-US" sz="1200" dirty="0" smtClean="0">
                <a:solidFill>
                  <a:schemeClr val="tx2"/>
                </a:solidFill>
              </a:rPr>
              <a:t>Provide feedback in real time through the live chat and multiple-choice interfaces</a:t>
            </a:r>
            <a:endParaRPr lang="en-US" sz="1200" dirty="0">
              <a:solidFill>
                <a:schemeClr val="tx2"/>
              </a:solidFill>
            </a:endParaRPr>
          </a:p>
        </p:txBody>
      </p:sp>
    </p:spTree>
    <p:extLst>
      <p:ext uri="{BB962C8B-B14F-4D97-AF65-F5344CB8AC3E}">
        <p14:creationId xmlns:p14="http://schemas.microsoft.com/office/powerpoint/2010/main" val="24572054"/>
      </p:ext>
    </p:extLst>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43932" y="58844"/>
            <a:ext cx="7595212" cy="511311"/>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1800" dirty="0" smtClean="0"/>
              <a:t>Task Four: Connect With Fans</a:t>
            </a:r>
            <a:endParaRPr lang="en-US" sz="1800" dirty="0"/>
          </a:p>
        </p:txBody>
      </p:sp>
      <p:grpSp>
        <p:nvGrpSpPr>
          <p:cNvPr id="2" name="Group 1"/>
          <p:cNvGrpSpPr/>
          <p:nvPr/>
        </p:nvGrpSpPr>
        <p:grpSpPr>
          <a:xfrm>
            <a:off x="197026" y="922979"/>
            <a:ext cx="8667276" cy="4080509"/>
            <a:chOff x="-8926" y="-10403"/>
            <a:chExt cx="12200926" cy="5744134"/>
          </a:xfrm>
        </p:grpSpPr>
        <p:pic>
          <p:nvPicPr>
            <p:cNvPr id="9" name="Picture 2" descr="http://images.clipartpanda.com/dancing-turkey-clipart-party-clip-art-dance-party-silhouet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020" y="850218"/>
              <a:ext cx="2370980" cy="20090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6349" t="12469" r="5820" b="10211"/>
            <a:stretch/>
          </p:blipFill>
          <p:spPr>
            <a:xfrm rot="5400000">
              <a:off x="-582584" y="582184"/>
              <a:ext cx="3429398" cy="2264229"/>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9735" t="12750" r="3704" b="8801"/>
            <a:stretch/>
          </p:blipFill>
          <p:spPr>
            <a:xfrm rot="5400000">
              <a:off x="4520281" y="539031"/>
              <a:ext cx="3430817" cy="2331949"/>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7831" t="11341" r="1164" b="9365"/>
            <a:stretch/>
          </p:blipFill>
          <p:spPr>
            <a:xfrm rot="5400000">
              <a:off x="7054230" y="587380"/>
              <a:ext cx="3450292" cy="2254726"/>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5926" t="9647" r="1798" b="8236"/>
            <a:stretch/>
          </p:blipFill>
          <p:spPr>
            <a:xfrm rot="5400000">
              <a:off x="1987718" y="572009"/>
              <a:ext cx="3428998" cy="2288621"/>
            </a:xfrm>
            <a:prstGeom prst="rect">
              <a:avLst/>
            </a:prstGeom>
          </p:spPr>
        </p:pic>
        <p:sp>
          <p:nvSpPr>
            <p:cNvPr id="20" name="Rectangle 19"/>
            <p:cNvSpPr/>
            <p:nvPr/>
          </p:nvSpPr>
          <p:spPr>
            <a:xfrm>
              <a:off x="-8926" y="3487054"/>
              <a:ext cx="2273157" cy="1646378"/>
            </a:xfrm>
            <a:prstGeom prst="rect">
              <a:avLst/>
            </a:prstGeom>
          </p:spPr>
          <p:txBody>
            <a:bodyPr wrap="square">
              <a:spAutoFit/>
            </a:bodyPr>
            <a:lstStyle/>
            <a:p>
              <a:pPr algn="ctr"/>
              <a:r>
                <a:rPr lang="en-US" b="1" dirty="0" smtClean="0">
                  <a:solidFill>
                    <a:schemeClr val="tx2"/>
                  </a:solidFill>
                  <a:latin typeface="Calibri" charset="0"/>
                  <a:ea typeface="Calibri" charset="0"/>
                  <a:cs typeface="Calibri" charset="0"/>
                </a:rPr>
                <a:t>1.</a:t>
              </a:r>
              <a:r>
                <a:rPr lang="en-US" dirty="0" smtClean="0">
                  <a:solidFill>
                    <a:schemeClr val="tx2"/>
                  </a:solidFill>
                  <a:latin typeface="Calibri" charset="0"/>
                  <a:ea typeface="Calibri" charset="0"/>
                  <a:cs typeface="Calibri" charset="0"/>
                </a:rPr>
                <a:t> Find &amp; choose an upcoming concert after which to organize a fan party</a:t>
              </a:r>
              <a:endParaRPr lang="en-US" dirty="0">
                <a:solidFill>
                  <a:schemeClr val="tx2"/>
                </a:solidFill>
                <a:latin typeface="Calibri" charset="0"/>
                <a:ea typeface="Calibri" charset="0"/>
                <a:cs typeface="Calibri" charset="0"/>
              </a:endParaRPr>
            </a:p>
          </p:txBody>
        </p:sp>
        <p:sp>
          <p:nvSpPr>
            <p:cNvPr id="21" name="Rectangle 20"/>
            <p:cNvSpPr/>
            <p:nvPr/>
          </p:nvSpPr>
          <p:spPr>
            <a:xfrm>
              <a:off x="3735473" y="3478170"/>
              <a:ext cx="4479612" cy="1039818"/>
            </a:xfrm>
            <a:prstGeom prst="rect">
              <a:avLst/>
            </a:prstGeom>
          </p:spPr>
          <p:txBody>
            <a:bodyPr wrap="square">
              <a:spAutoFit/>
            </a:bodyPr>
            <a:lstStyle/>
            <a:p>
              <a:pPr algn="ctr"/>
              <a:r>
                <a:rPr lang="en-US" b="1" dirty="0" smtClean="0">
                  <a:solidFill>
                    <a:schemeClr val="tx2"/>
                  </a:solidFill>
                  <a:latin typeface="Calibri" charset="0"/>
                  <a:ea typeface="Calibri" charset="0"/>
                  <a:cs typeface="Calibri" charset="0"/>
                </a:rPr>
                <a:t>2.</a:t>
              </a:r>
              <a:r>
                <a:rPr lang="en-US" dirty="0" smtClean="0">
                  <a:solidFill>
                    <a:schemeClr val="tx2"/>
                  </a:solidFill>
                  <a:latin typeface="Calibri" charset="0"/>
                  <a:ea typeface="Calibri" charset="0"/>
                  <a:cs typeface="Calibri" charset="0"/>
                </a:rPr>
                <a:t> Use “FAN CONNECT” to  find other fans nearby, post an invitation on the forum, etc.</a:t>
              </a:r>
              <a:endParaRPr lang="en-US" dirty="0">
                <a:solidFill>
                  <a:schemeClr val="tx2"/>
                </a:solidFill>
                <a:latin typeface="Calibri" charset="0"/>
                <a:ea typeface="Calibri" charset="0"/>
                <a:cs typeface="Calibri" charset="0"/>
              </a:endParaRPr>
            </a:p>
          </p:txBody>
        </p:sp>
        <p:sp>
          <p:nvSpPr>
            <p:cNvPr id="22" name="Rectangle 21"/>
            <p:cNvSpPr/>
            <p:nvPr/>
          </p:nvSpPr>
          <p:spPr>
            <a:xfrm>
              <a:off x="9013371" y="3480794"/>
              <a:ext cx="3178629" cy="2252937"/>
            </a:xfrm>
            <a:prstGeom prst="rect">
              <a:avLst/>
            </a:prstGeom>
          </p:spPr>
          <p:txBody>
            <a:bodyPr wrap="square">
              <a:spAutoFit/>
            </a:bodyPr>
            <a:lstStyle/>
            <a:p>
              <a:pPr algn="ctr"/>
              <a:r>
                <a:rPr lang="en-US" b="1" dirty="0" smtClean="0">
                  <a:solidFill>
                    <a:schemeClr val="tx2"/>
                  </a:solidFill>
                </a:rPr>
                <a:t>3.</a:t>
              </a:r>
              <a:r>
                <a:rPr lang="en-US" dirty="0" smtClean="0">
                  <a:solidFill>
                    <a:schemeClr val="tx2"/>
                  </a:solidFill>
                </a:rPr>
                <a:t> Celebrate together when your favorite artist comes to town! Bring a friend to spread the word (and earn extra points when they check in on the app)</a:t>
              </a:r>
              <a:endParaRPr lang="en-US" dirty="0">
                <a:solidFill>
                  <a:schemeClr val="tx2"/>
                </a:solidFill>
              </a:endParaRPr>
            </a:p>
          </p:txBody>
        </p:sp>
      </p:grpSp>
    </p:spTree>
    <p:extLst>
      <p:ext uri="{BB962C8B-B14F-4D97-AF65-F5344CB8AC3E}">
        <p14:creationId xmlns:p14="http://schemas.microsoft.com/office/powerpoint/2010/main" val="961524114"/>
      </p:ext>
    </p:extLst>
  </p:cSld>
  <p:clrMapOvr>
    <a:masterClrMapping/>
  </p:clrMapOvr>
  <p:transition xmlns:p14="http://schemas.microsoft.com/office/powerpoint/2010/mai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1676400" y="1461958"/>
            <a:ext cx="6629400" cy="361637"/>
          </a:xfrm>
          <a:prstGeom prst="rect">
            <a:avLst/>
          </a:prstGeom>
          <a:noFill/>
          <a:ln>
            <a:noFill/>
          </a:ln>
        </p:spPr>
        <p:txBody>
          <a:bodyPr lIns="91425" tIns="45700" rIns="91425" bIns="45700" anchor="ctr" anchorCtr="0">
            <a:noAutofit/>
          </a:bodyPr>
          <a:lstStyle/>
          <a:p>
            <a:pPr lvl="0">
              <a:lnSpc>
                <a:spcPct val="85000"/>
              </a:lnSpc>
              <a:buSzPct val="25000"/>
            </a:pPr>
            <a:r>
              <a:rPr lang="en-US" sz="2000" dirty="0" smtClean="0">
                <a:solidFill>
                  <a:srgbClr val="C6C8C9"/>
                </a:solidFill>
                <a:latin typeface="Calibri"/>
                <a:ea typeface="Calibri"/>
                <a:cs typeface="Calibri"/>
                <a:sym typeface="Calibri"/>
              </a:rPr>
              <a:t>Introduction</a:t>
            </a:r>
            <a:endParaRPr lang="en-US" sz="2000" b="0" i="0" u="none" strike="noStrike" cap="none" baseline="0" dirty="0">
              <a:solidFill>
                <a:schemeClr val="accent3"/>
              </a:solidFill>
              <a:latin typeface="Calibri"/>
              <a:ea typeface="Calibri"/>
              <a:cs typeface="Calibri"/>
              <a:sym typeface="Calibri"/>
            </a:endParaRPr>
          </a:p>
        </p:txBody>
      </p:sp>
      <p:sp>
        <p:nvSpPr>
          <p:cNvPr id="203" name="Shape 203"/>
          <p:cNvSpPr txBox="1">
            <a:spLocks noGrp="1"/>
          </p:cNvSpPr>
          <p:nvPr>
            <p:ph type="title"/>
          </p:nvPr>
        </p:nvSpPr>
        <p:spPr>
          <a:xfrm>
            <a:off x="343932" y="56321"/>
            <a:ext cx="7961867" cy="72457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2400" b="0" i="0" u="none" strike="noStrike" cap="none" baseline="0">
                <a:solidFill>
                  <a:srgbClr val="3A3B3C"/>
                </a:solidFill>
                <a:latin typeface="Calibri"/>
                <a:ea typeface="Calibri"/>
                <a:cs typeface="Calibri"/>
                <a:sym typeface="Calibri"/>
              </a:rPr>
              <a:t>Agenda</a:t>
            </a:r>
          </a:p>
        </p:txBody>
      </p:sp>
      <p:sp>
        <p:nvSpPr>
          <p:cNvPr id="204" name="Shape 204"/>
          <p:cNvSpPr txBox="1"/>
          <p:nvPr/>
        </p:nvSpPr>
        <p:spPr>
          <a:xfrm>
            <a:off x="1676400" y="2855133"/>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Selected Interface</a:t>
            </a:r>
            <a:endParaRPr lang="en-US" sz="2000" b="0" i="0" u="none" strike="noStrike" cap="none" baseline="0" dirty="0">
              <a:solidFill>
                <a:srgbClr val="C6C8C9"/>
              </a:solidFill>
              <a:latin typeface="Calibri"/>
              <a:ea typeface="Calibri"/>
              <a:cs typeface="Calibri"/>
              <a:sym typeface="Calibri"/>
            </a:endParaRPr>
          </a:p>
        </p:txBody>
      </p:sp>
      <p:sp>
        <p:nvSpPr>
          <p:cNvPr id="205" name="Shape 205"/>
          <p:cNvSpPr txBox="1"/>
          <p:nvPr/>
        </p:nvSpPr>
        <p:spPr>
          <a:xfrm>
            <a:off x="1676400" y="3555869"/>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chemeClr val="tx2"/>
                </a:solidFill>
                <a:latin typeface="Calibri"/>
                <a:ea typeface="Calibri"/>
                <a:cs typeface="Calibri"/>
                <a:sym typeface="Calibri"/>
              </a:rPr>
              <a:t>Testing</a:t>
            </a:r>
            <a:endParaRPr lang="en-US" sz="2000" b="0" i="0" u="none" strike="noStrike" cap="none" baseline="0" dirty="0">
              <a:solidFill>
                <a:schemeClr val="tx2"/>
              </a:solidFill>
              <a:latin typeface="Calibri"/>
              <a:ea typeface="Calibri"/>
              <a:cs typeface="Calibri"/>
              <a:sym typeface="Calibri"/>
            </a:endParaRPr>
          </a:p>
        </p:txBody>
      </p:sp>
      <p:sp>
        <p:nvSpPr>
          <p:cNvPr id="206" name="Shape 206"/>
          <p:cNvSpPr txBox="1"/>
          <p:nvPr/>
        </p:nvSpPr>
        <p:spPr>
          <a:xfrm>
            <a:off x="1676400" y="4256603"/>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a:solidFill>
                  <a:srgbClr val="C6C8C9"/>
                </a:solidFill>
                <a:latin typeface="Calibri"/>
                <a:ea typeface="Calibri"/>
                <a:cs typeface="Calibri"/>
                <a:sym typeface="Calibri"/>
              </a:rPr>
              <a:t>Summary</a:t>
            </a:r>
          </a:p>
        </p:txBody>
      </p:sp>
      <p:sp>
        <p:nvSpPr>
          <p:cNvPr id="207" name="Shape 207"/>
          <p:cNvSpPr/>
          <p:nvPr/>
        </p:nvSpPr>
        <p:spPr>
          <a:xfrm>
            <a:off x="990600" y="1354930"/>
            <a:ext cx="533399" cy="533399"/>
          </a:xfrm>
          <a:prstGeom prst="ellipse">
            <a:avLst/>
          </a:prstGeom>
          <a:solidFill>
            <a:schemeClr val="bg1">
              <a:lumMod val="85000"/>
            </a:schemeClr>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800" b="1" i="0" u="none" strike="noStrike" cap="none" baseline="0">
                <a:solidFill>
                  <a:srgbClr val="FFFFFF"/>
                </a:solidFill>
                <a:latin typeface="Calibri"/>
                <a:ea typeface="Calibri"/>
                <a:cs typeface="Calibri"/>
                <a:sym typeface="Calibri"/>
              </a:rPr>
              <a:t>1</a:t>
            </a:r>
          </a:p>
        </p:txBody>
      </p:sp>
      <p:sp>
        <p:nvSpPr>
          <p:cNvPr id="208" name="Shape 208"/>
          <p:cNvSpPr/>
          <p:nvPr/>
        </p:nvSpPr>
        <p:spPr>
          <a:xfrm>
            <a:off x="990600" y="2764631"/>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3</a:t>
            </a:r>
          </a:p>
        </p:txBody>
      </p:sp>
      <p:sp>
        <p:nvSpPr>
          <p:cNvPr id="209" name="Shape 209"/>
          <p:cNvSpPr/>
          <p:nvPr/>
        </p:nvSpPr>
        <p:spPr>
          <a:xfrm>
            <a:off x="990600" y="3469480"/>
            <a:ext cx="533399" cy="533399"/>
          </a:xfrm>
          <a:prstGeom prst="ellipse">
            <a:avLst/>
          </a:prstGeom>
          <a:solidFill>
            <a:schemeClr val="accent1"/>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4</a:t>
            </a:r>
          </a:p>
        </p:txBody>
      </p:sp>
      <p:sp>
        <p:nvSpPr>
          <p:cNvPr id="210" name="Shape 210"/>
          <p:cNvSpPr/>
          <p:nvPr/>
        </p:nvSpPr>
        <p:spPr>
          <a:xfrm>
            <a:off x="990600" y="4174330"/>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5</a:t>
            </a:r>
          </a:p>
        </p:txBody>
      </p:sp>
      <p:sp>
        <p:nvSpPr>
          <p:cNvPr id="211" name="Shape 211"/>
          <p:cNvSpPr txBox="1"/>
          <p:nvPr/>
        </p:nvSpPr>
        <p:spPr>
          <a:xfrm>
            <a:off x="1676400" y="2163739"/>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dirty="0" smtClean="0">
                <a:solidFill>
                  <a:srgbClr val="C6C8C9"/>
                </a:solidFill>
                <a:latin typeface="Calibri"/>
                <a:ea typeface="Calibri"/>
                <a:cs typeface="Calibri"/>
                <a:sym typeface="Calibri"/>
              </a:rPr>
              <a:t>Initial Designs</a:t>
            </a:r>
            <a:endParaRPr lang="en-US" sz="2000" b="0" i="0" u="none" strike="noStrike" cap="none" baseline="0" dirty="0">
              <a:solidFill>
                <a:srgbClr val="C6C8C9"/>
              </a:solidFill>
              <a:latin typeface="Calibri"/>
              <a:ea typeface="Calibri"/>
              <a:cs typeface="Calibri"/>
              <a:sym typeface="Calibri"/>
            </a:endParaRPr>
          </a:p>
        </p:txBody>
      </p:sp>
      <p:sp>
        <p:nvSpPr>
          <p:cNvPr id="212" name="Shape 212"/>
          <p:cNvSpPr/>
          <p:nvPr/>
        </p:nvSpPr>
        <p:spPr>
          <a:xfrm>
            <a:off x="990600" y="2059781"/>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rgbClr val="FFFFFF"/>
                </a:solidFill>
                <a:latin typeface="Calibri"/>
                <a:ea typeface="Calibri"/>
                <a:cs typeface="Calibri"/>
                <a:sym typeface="Calibri"/>
              </a:rPr>
              <a:t>2</a:t>
            </a:r>
          </a:p>
        </p:txBody>
      </p:sp>
    </p:spTree>
    <p:extLst>
      <p:ext uri="{BB962C8B-B14F-4D97-AF65-F5344CB8AC3E}">
        <p14:creationId xmlns:p14="http://schemas.microsoft.com/office/powerpoint/2010/main" val="8949463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43932" y="58844"/>
            <a:ext cx="7962000" cy="7245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dirty="0" smtClean="0"/>
              <a:t>Experiment 1 Holly</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361" y="421094"/>
            <a:ext cx="3035300" cy="3987800"/>
          </a:xfrm>
          <a:prstGeom prst="rect">
            <a:avLst/>
          </a:prstGeom>
        </p:spPr>
      </p:pic>
      <p:sp>
        <p:nvSpPr>
          <p:cNvPr id="7" name="Shape 291"/>
          <p:cNvSpPr txBox="1">
            <a:spLocks noGrp="1"/>
          </p:cNvSpPr>
          <p:nvPr>
            <p:ph type="body" idx="1"/>
          </p:nvPr>
        </p:nvSpPr>
        <p:spPr>
          <a:xfrm>
            <a:off x="343928" y="964800"/>
            <a:ext cx="4334700" cy="3795600"/>
          </a:xfrm>
          <a:prstGeom prst="rect">
            <a:avLst/>
          </a:prstGeom>
          <a:noFill/>
          <a:ln>
            <a:noFill/>
          </a:ln>
        </p:spPr>
        <p:txBody>
          <a:bodyPr lIns="91425" tIns="45700" rIns="91425" bIns="45700" anchor="t" anchorCtr="0">
            <a:noAutofit/>
          </a:bodyPr>
          <a:lstStyle/>
          <a:p>
            <a:pPr marL="342900" indent="-342900">
              <a:spcBef>
                <a:spcPts val="0"/>
              </a:spcBef>
            </a:pPr>
            <a:endParaRPr dirty="0">
              <a:solidFill>
                <a:schemeClr val="lt2"/>
              </a:solidFill>
            </a:endParaRPr>
          </a:p>
          <a:p>
            <a:pPr>
              <a:spcBef>
                <a:spcPts val="0"/>
              </a:spcBef>
              <a:buSzPct val="100000"/>
            </a:pPr>
            <a:r>
              <a:rPr lang="en-US" dirty="0" smtClean="0">
                <a:solidFill>
                  <a:schemeClr val="lt2"/>
                </a:solidFill>
              </a:rPr>
              <a:t>Refused push notifications</a:t>
            </a:r>
          </a:p>
          <a:p>
            <a:pPr>
              <a:spcBef>
                <a:spcPts val="0"/>
              </a:spcBef>
              <a:buSzPct val="100000"/>
            </a:pPr>
            <a:endParaRPr lang="en-US" b="1" dirty="0">
              <a:solidFill>
                <a:schemeClr val="lt2"/>
              </a:solidFill>
            </a:endParaRPr>
          </a:p>
          <a:p>
            <a:pPr>
              <a:spcBef>
                <a:spcPts val="0"/>
              </a:spcBef>
              <a:buSzPct val="100000"/>
            </a:pPr>
            <a:r>
              <a:rPr lang="en-US" dirty="0" smtClean="0">
                <a:solidFill>
                  <a:schemeClr val="lt2"/>
                </a:solidFill>
              </a:rPr>
              <a:t>“I am not interested in points”</a:t>
            </a:r>
          </a:p>
          <a:p>
            <a:pPr>
              <a:spcBef>
                <a:spcPts val="0"/>
              </a:spcBef>
              <a:buSzPct val="100000"/>
            </a:pPr>
            <a:endParaRPr lang="en-US" dirty="0">
              <a:solidFill>
                <a:schemeClr val="lt2"/>
              </a:solidFill>
            </a:endParaRPr>
          </a:p>
          <a:p>
            <a:pPr>
              <a:spcBef>
                <a:spcPts val="0"/>
              </a:spcBef>
              <a:buSzPct val="100000"/>
            </a:pPr>
            <a:r>
              <a:rPr lang="en-US" dirty="0" smtClean="0">
                <a:solidFill>
                  <a:schemeClr val="lt2"/>
                </a:solidFill>
              </a:rPr>
              <a:t>“Competition and fandom don’t really go together”</a:t>
            </a:r>
          </a:p>
          <a:p>
            <a:pPr>
              <a:spcBef>
                <a:spcPts val="0"/>
              </a:spcBef>
              <a:buSzPct val="100000"/>
            </a:pPr>
            <a:endParaRPr lang="en-US" dirty="0">
              <a:solidFill>
                <a:schemeClr val="accent1"/>
              </a:solidFill>
            </a:endParaRPr>
          </a:p>
          <a:p>
            <a:pPr>
              <a:spcBef>
                <a:spcPts val="0"/>
              </a:spcBef>
              <a:buSzPct val="100000"/>
            </a:pPr>
            <a:r>
              <a:rPr lang="en-US" dirty="0" smtClean="0">
                <a:solidFill>
                  <a:schemeClr val="lt2"/>
                </a:solidFill>
              </a:rPr>
              <a:t>Confusion with points system</a:t>
            </a:r>
          </a:p>
          <a:p>
            <a:pPr lvl="1">
              <a:spcBef>
                <a:spcPts val="0"/>
              </a:spcBef>
              <a:buSzPct val="100000"/>
            </a:pPr>
            <a:r>
              <a:rPr lang="en-US" dirty="0" smtClean="0">
                <a:solidFill>
                  <a:schemeClr val="lt2"/>
                </a:solidFill>
              </a:rPr>
              <a:t>Leaderboard</a:t>
            </a:r>
          </a:p>
          <a:p>
            <a:pPr>
              <a:spcBef>
                <a:spcPts val="0"/>
              </a:spcBef>
              <a:buSzPct val="100000"/>
            </a:pPr>
            <a:endParaRPr lang="en-US" dirty="0">
              <a:solidFill>
                <a:schemeClr val="lt2"/>
              </a:solidFill>
            </a:endParaRPr>
          </a:p>
          <a:p>
            <a:pPr>
              <a:spcBef>
                <a:spcPts val="0"/>
              </a:spcBef>
              <a:buSzPct val="100000"/>
            </a:pPr>
            <a:r>
              <a:rPr lang="en-US" dirty="0" smtClean="0">
                <a:solidFill>
                  <a:schemeClr val="lt2"/>
                </a:solidFill>
              </a:rPr>
              <a:t>Surprise with Support Tab</a:t>
            </a:r>
            <a:endParaRPr lang="en-US" dirty="0">
              <a:solidFill>
                <a:schemeClr val="lt2"/>
              </a:solidFill>
            </a:endParaRPr>
          </a:p>
        </p:txBody>
      </p:sp>
    </p:spTree>
    <p:extLst>
      <p:ext uri="{BB962C8B-B14F-4D97-AF65-F5344CB8AC3E}">
        <p14:creationId xmlns:p14="http://schemas.microsoft.com/office/powerpoint/2010/main" val="592807659"/>
      </p:ext>
    </p:extLst>
  </p:cSld>
  <p:clrMapOvr>
    <a:masterClrMapping/>
  </p:clrMapOvr>
  <p:transition xmlns:p14="http://schemas.microsoft.com/office/powerpoint/2010/mai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7566" t="17266" r="7936" b="13880"/>
          <a:stretch/>
        </p:blipFill>
        <p:spPr>
          <a:xfrm rot="5400000">
            <a:off x="-395720" y="1345618"/>
            <a:ext cx="2574132" cy="178269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573" t="11935" r="3850" b="7940"/>
          <a:stretch/>
        </p:blipFill>
        <p:spPr>
          <a:xfrm rot="5400000">
            <a:off x="5154833" y="1374316"/>
            <a:ext cx="2574133" cy="1725284"/>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071" t="11006" r="4037" b="10192"/>
          <a:stretch/>
        </p:blipFill>
        <p:spPr>
          <a:xfrm rot="5400000">
            <a:off x="3318870" y="1400842"/>
            <a:ext cx="2574132" cy="1672238"/>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7619" t="9365" r="1972" b="10355"/>
          <a:stretch/>
        </p:blipFill>
        <p:spPr>
          <a:xfrm rot="5400000">
            <a:off x="1489188" y="1380598"/>
            <a:ext cx="2574132" cy="1712720"/>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9312" t="11273" r="1799" b="10278"/>
          <a:stretch/>
        </p:blipFill>
        <p:spPr>
          <a:xfrm rot="5400000">
            <a:off x="7005807" y="1385830"/>
            <a:ext cx="2574132" cy="1702253"/>
          </a:xfrm>
          <a:prstGeom prst="rect">
            <a:avLst/>
          </a:prstGeom>
        </p:spPr>
      </p:pic>
      <p:sp>
        <p:nvSpPr>
          <p:cNvPr id="8" name="Shape 303"/>
          <p:cNvSpPr txBox="1">
            <a:spLocks/>
          </p:cNvSpPr>
          <p:nvPr/>
        </p:nvSpPr>
        <p:spPr>
          <a:xfrm>
            <a:off x="343932" y="58844"/>
            <a:ext cx="7595212" cy="511311"/>
          </a:xfrm>
          <a:prstGeom prst="rect">
            <a:avLst/>
          </a:prstGeom>
          <a:noFill/>
          <a:ln>
            <a:noFill/>
          </a:ln>
        </p:spPr>
        <p:txBody>
          <a:bodyPr lIns="91425" tIns="45700" rIns="91425" bIns="45700"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stStyle>
          <a:p>
            <a:pPr>
              <a:lnSpc>
                <a:spcPct val="85000"/>
              </a:lnSpc>
              <a:buSzPct val="25000"/>
            </a:pPr>
            <a:r>
              <a:rPr lang="en-US" sz="1800" dirty="0" smtClean="0"/>
              <a:t>Intro Screen</a:t>
            </a:r>
            <a:endParaRPr lang="en-US" sz="1800" dirty="0"/>
          </a:p>
        </p:txBody>
      </p:sp>
    </p:spTree>
    <p:extLst>
      <p:ext uri="{BB962C8B-B14F-4D97-AF65-F5344CB8AC3E}">
        <p14:creationId xmlns:p14="http://schemas.microsoft.com/office/powerpoint/2010/main" val="215478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43932" y="58844"/>
            <a:ext cx="7962000" cy="7245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dirty="0" smtClean="0"/>
              <a:t>Experiment 2: Jean</a:t>
            </a:r>
            <a:endParaRPr lang="en-US" dirty="0"/>
          </a:p>
        </p:txBody>
      </p:sp>
      <p:sp>
        <p:nvSpPr>
          <p:cNvPr id="291" name="Shape 291"/>
          <p:cNvSpPr txBox="1">
            <a:spLocks noGrp="1"/>
          </p:cNvSpPr>
          <p:nvPr>
            <p:ph type="body" idx="1"/>
          </p:nvPr>
        </p:nvSpPr>
        <p:spPr>
          <a:xfrm>
            <a:off x="343928" y="964800"/>
            <a:ext cx="4334700" cy="3795600"/>
          </a:xfrm>
          <a:prstGeom prst="rect">
            <a:avLst/>
          </a:prstGeom>
          <a:noFill/>
          <a:ln>
            <a:noFill/>
          </a:ln>
        </p:spPr>
        <p:txBody>
          <a:bodyPr lIns="91425" tIns="45700" rIns="91425" bIns="45700" anchor="t" anchorCtr="0">
            <a:noAutofit/>
          </a:bodyPr>
          <a:lstStyle/>
          <a:p>
            <a:pPr marL="342900" indent="-342900">
              <a:spcBef>
                <a:spcPts val="0"/>
              </a:spcBef>
            </a:pPr>
            <a:endParaRPr dirty="0">
              <a:solidFill>
                <a:schemeClr val="lt2"/>
              </a:solidFill>
            </a:endParaRPr>
          </a:p>
          <a:p>
            <a:pPr>
              <a:spcBef>
                <a:spcPts val="0"/>
              </a:spcBef>
              <a:buSzPct val="100000"/>
            </a:pPr>
            <a:r>
              <a:rPr lang="en-US" dirty="0" smtClean="0">
                <a:solidFill>
                  <a:schemeClr val="lt2"/>
                </a:solidFill>
              </a:rPr>
              <a:t>”I always say no to push notifications”</a:t>
            </a:r>
          </a:p>
          <a:p>
            <a:pPr>
              <a:spcBef>
                <a:spcPts val="0"/>
              </a:spcBef>
              <a:buSzPct val="100000"/>
            </a:pPr>
            <a:endParaRPr lang="en-US" b="1" dirty="0">
              <a:solidFill>
                <a:schemeClr val="lt2"/>
              </a:solidFill>
            </a:endParaRPr>
          </a:p>
          <a:p>
            <a:pPr>
              <a:spcBef>
                <a:spcPts val="0"/>
              </a:spcBef>
              <a:buSzPct val="100000"/>
            </a:pPr>
            <a:r>
              <a:rPr lang="en-US" dirty="0" smtClean="0">
                <a:solidFill>
                  <a:schemeClr val="lt2"/>
                </a:solidFill>
              </a:rPr>
              <a:t>“So you would actually help them make music, in a way?”</a:t>
            </a:r>
          </a:p>
          <a:p>
            <a:pPr>
              <a:spcBef>
                <a:spcPts val="0"/>
              </a:spcBef>
              <a:buSzPct val="100000"/>
            </a:pPr>
            <a:endParaRPr lang="en-US" dirty="0">
              <a:solidFill>
                <a:schemeClr val="lt2"/>
              </a:solidFill>
            </a:endParaRPr>
          </a:p>
          <a:p>
            <a:pPr>
              <a:spcBef>
                <a:spcPts val="0"/>
              </a:spcBef>
              <a:buSzPct val="100000"/>
            </a:pPr>
            <a:r>
              <a:rPr lang="en-US" dirty="0" smtClean="0">
                <a:solidFill>
                  <a:schemeClr val="lt2"/>
                </a:solidFill>
              </a:rPr>
              <a:t>“How Would I connect with other fans”</a:t>
            </a:r>
          </a:p>
          <a:p>
            <a:pPr>
              <a:spcBef>
                <a:spcPts val="0"/>
              </a:spcBef>
              <a:buSzPct val="100000"/>
            </a:pPr>
            <a:endParaRPr lang="en-US" dirty="0">
              <a:solidFill>
                <a:schemeClr val="accent1"/>
              </a:solidFill>
            </a:endParaRPr>
          </a:p>
          <a:p>
            <a:pPr>
              <a:spcBef>
                <a:spcPts val="0"/>
              </a:spcBef>
              <a:buSzPct val="100000"/>
            </a:pPr>
            <a:r>
              <a:rPr lang="en-US" dirty="0" smtClean="0">
                <a:solidFill>
                  <a:schemeClr val="lt2"/>
                </a:solidFill>
              </a:rPr>
              <a:t>Confusion with points system</a:t>
            </a:r>
            <a:endParaRPr lang="en-US" dirty="0">
              <a:solidFill>
                <a:schemeClr val="lt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290" y="421094"/>
            <a:ext cx="3048000" cy="4000500"/>
          </a:xfrm>
          <a:prstGeom prst="rect">
            <a:avLst/>
          </a:prstGeom>
        </p:spPr>
      </p:pic>
    </p:spTree>
  </p:cSld>
  <p:clrMapOvr>
    <a:masterClrMapping/>
  </p:clrMapOvr>
  <p:transition xmlns:p14="http://schemas.microsoft.com/office/powerpoint/2010/mai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43932" y="58844"/>
            <a:ext cx="7962000" cy="7245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dirty="0" smtClean="0"/>
              <a:t>Experiment 3: Jason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038" y="265842"/>
            <a:ext cx="3343985" cy="4394162"/>
          </a:xfrm>
          <a:prstGeom prst="rect">
            <a:avLst/>
          </a:prstGeom>
        </p:spPr>
      </p:pic>
      <p:sp>
        <p:nvSpPr>
          <p:cNvPr id="9" name="Shape 291"/>
          <p:cNvSpPr txBox="1">
            <a:spLocks noGrp="1"/>
          </p:cNvSpPr>
          <p:nvPr>
            <p:ph type="body" idx="1"/>
          </p:nvPr>
        </p:nvSpPr>
        <p:spPr>
          <a:xfrm>
            <a:off x="343928" y="964800"/>
            <a:ext cx="4334700" cy="3795600"/>
          </a:xfrm>
          <a:prstGeom prst="rect">
            <a:avLst/>
          </a:prstGeom>
          <a:noFill/>
          <a:ln>
            <a:noFill/>
          </a:ln>
        </p:spPr>
        <p:txBody>
          <a:bodyPr lIns="91425" tIns="45700" rIns="91425" bIns="45700" anchor="t" anchorCtr="0">
            <a:noAutofit/>
          </a:bodyPr>
          <a:lstStyle/>
          <a:p>
            <a:pPr marL="342900" indent="-342900">
              <a:spcBef>
                <a:spcPts val="0"/>
              </a:spcBef>
            </a:pPr>
            <a:endParaRPr dirty="0">
              <a:solidFill>
                <a:schemeClr val="lt2"/>
              </a:solidFill>
            </a:endParaRPr>
          </a:p>
          <a:p>
            <a:pPr>
              <a:spcBef>
                <a:spcPts val="0"/>
              </a:spcBef>
              <a:buSzPct val="100000"/>
            </a:pPr>
            <a:r>
              <a:rPr lang="en-US" dirty="0" smtClean="0">
                <a:solidFill>
                  <a:schemeClr val="lt2"/>
                </a:solidFill>
              </a:rPr>
              <a:t>On unreleased section – “that’s pretty tight”</a:t>
            </a:r>
          </a:p>
          <a:p>
            <a:pPr>
              <a:spcBef>
                <a:spcPts val="0"/>
              </a:spcBef>
              <a:buSzPct val="100000"/>
            </a:pPr>
            <a:endParaRPr lang="en-US" b="1" dirty="0">
              <a:solidFill>
                <a:schemeClr val="lt2"/>
              </a:solidFill>
            </a:endParaRPr>
          </a:p>
          <a:p>
            <a:pPr>
              <a:spcBef>
                <a:spcPts val="0"/>
              </a:spcBef>
              <a:buSzPct val="100000"/>
            </a:pPr>
            <a:r>
              <a:rPr lang="en-US" dirty="0" smtClean="0">
                <a:solidFill>
                  <a:schemeClr val="lt2"/>
                </a:solidFill>
              </a:rPr>
              <a:t>Connect Section – Wouldn’t Sign Up</a:t>
            </a:r>
            <a:endParaRPr lang="en-US" dirty="0">
              <a:solidFill>
                <a:schemeClr val="accent1"/>
              </a:solidFill>
            </a:endParaRPr>
          </a:p>
          <a:p>
            <a:pPr lvl="1">
              <a:spcBef>
                <a:spcPts val="0"/>
              </a:spcBef>
              <a:buSzPct val="100000"/>
            </a:pPr>
            <a:r>
              <a:rPr lang="en-US" dirty="0" smtClean="0">
                <a:solidFill>
                  <a:schemeClr val="lt2"/>
                </a:solidFill>
              </a:rPr>
              <a:t>Fear of spam</a:t>
            </a:r>
          </a:p>
          <a:p>
            <a:pPr lvl="1">
              <a:spcBef>
                <a:spcPts val="0"/>
              </a:spcBef>
              <a:buSzPct val="100000"/>
            </a:pPr>
            <a:endParaRPr lang="en-US" dirty="0">
              <a:solidFill>
                <a:schemeClr val="lt2"/>
              </a:solidFill>
            </a:endParaRPr>
          </a:p>
          <a:p>
            <a:pPr>
              <a:spcBef>
                <a:spcPts val="0"/>
              </a:spcBef>
              <a:buSzPct val="100000"/>
            </a:pPr>
            <a:r>
              <a:rPr lang="en-US" dirty="0" smtClean="0">
                <a:solidFill>
                  <a:schemeClr val="lt2"/>
                </a:solidFill>
              </a:rPr>
              <a:t>Points System</a:t>
            </a:r>
          </a:p>
          <a:p>
            <a:pPr>
              <a:spcBef>
                <a:spcPts val="0"/>
              </a:spcBef>
              <a:buSzPct val="100000"/>
            </a:pPr>
            <a:endParaRPr lang="en-US" dirty="0">
              <a:solidFill>
                <a:schemeClr val="lt2"/>
              </a:solidFill>
            </a:endParaRPr>
          </a:p>
        </p:txBody>
      </p:sp>
    </p:spTree>
    <p:extLst>
      <p:ext uri="{BB962C8B-B14F-4D97-AF65-F5344CB8AC3E}">
        <p14:creationId xmlns:p14="http://schemas.microsoft.com/office/powerpoint/2010/main" val="1172740618"/>
      </p:ext>
    </p:extLst>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1676400" y="1461958"/>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a:solidFill>
                  <a:schemeClr val="accent3"/>
                </a:solidFill>
                <a:latin typeface="Calibri"/>
                <a:ea typeface="Calibri"/>
                <a:cs typeface="Calibri"/>
                <a:sym typeface="Calibri"/>
              </a:rPr>
              <a:t>Introduction</a:t>
            </a:r>
          </a:p>
        </p:txBody>
      </p:sp>
      <p:sp>
        <p:nvSpPr>
          <p:cNvPr id="203" name="Shape 203"/>
          <p:cNvSpPr txBox="1">
            <a:spLocks noGrp="1"/>
          </p:cNvSpPr>
          <p:nvPr>
            <p:ph type="title"/>
          </p:nvPr>
        </p:nvSpPr>
        <p:spPr>
          <a:xfrm>
            <a:off x="343932" y="56321"/>
            <a:ext cx="7961867" cy="72457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2400" b="0" i="0" u="none" strike="noStrike" cap="none" baseline="0">
                <a:solidFill>
                  <a:srgbClr val="3A3B3C"/>
                </a:solidFill>
                <a:latin typeface="Calibri"/>
                <a:ea typeface="Calibri"/>
                <a:cs typeface="Calibri"/>
                <a:sym typeface="Calibri"/>
              </a:rPr>
              <a:t>Agenda</a:t>
            </a:r>
          </a:p>
        </p:txBody>
      </p:sp>
      <p:sp>
        <p:nvSpPr>
          <p:cNvPr id="204" name="Shape 204"/>
          <p:cNvSpPr txBox="1"/>
          <p:nvPr/>
        </p:nvSpPr>
        <p:spPr>
          <a:xfrm>
            <a:off x="1676400" y="2855133"/>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Selected Interface</a:t>
            </a:r>
            <a:endParaRPr lang="en-US" sz="2000" b="0" i="0" u="none" strike="noStrike" cap="none" baseline="0" dirty="0">
              <a:solidFill>
                <a:srgbClr val="C6C8C9"/>
              </a:solidFill>
              <a:latin typeface="Calibri"/>
              <a:ea typeface="Calibri"/>
              <a:cs typeface="Calibri"/>
              <a:sym typeface="Calibri"/>
            </a:endParaRPr>
          </a:p>
        </p:txBody>
      </p:sp>
      <p:sp>
        <p:nvSpPr>
          <p:cNvPr id="205" name="Shape 205"/>
          <p:cNvSpPr txBox="1"/>
          <p:nvPr/>
        </p:nvSpPr>
        <p:spPr>
          <a:xfrm>
            <a:off x="1676400" y="3555869"/>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Prototypes</a:t>
            </a:r>
            <a:r>
              <a:rPr lang="en-US" sz="2000" b="0" i="0" u="none" strike="noStrike" cap="none" dirty="0" smtClean="0">
                <a:solidFill>
                  <a:srgbClr val="C6C8C9"/>
                </a:solidFill>
                <a:latin typeface="Calibri"/>
                <a:ea typeface="Calibri"/>
                <a:cs typeface="Calibri"/>
                <a:sym typeface="Calibri"/>
              </a:rPr>
              <a:t> &amp; </a:t>
            </a:r>
            <a:r>
              <a:rPr lang="en-US" sz="2000" b="0" i="0" u="none" strike="noStrike" cap="none" baseline="0" dirty="0" smtClean="0">
                <a:solidFill>
                  <a:srgbClr val="C6C8C9"/>
                </a:solidFill>
                <a:latin typeface="Calibri"/>
                <a:ea typeface="Calibri"/>
                <a:cs typeface="Calibri"/>
                <a:sym typeface="Calibri"/>
              </a:rPr>
              <a:t>Testing</a:t>
            </a:r>
            <a:endParaRPr lang="en-US" sz="2000" b="0" i="0" u="none" strike="noStrike" cap="none" baseline="0" dirty="0">
              <a:solidFill>
                <a:srgbClr val="C6C8C9"/>
              </a:solidFill>
              <a:latin typeface="Calibri"/>
              <a:ea typeface="Calibri"/>
              <a:cs typeface="Calibri"/>
              <a:sym typeface="Calibri"/>
            </a:endParaRPr>
          </a:p>
        </p:txBody>
      </p:sp>
      <p:sp>
        <p:nvSpPr>
          <p:cNvPr id="206" name="Shape 206"/>
          <p:cNvSpPr txBox="1"/>
          <p:nvPr/>
        </p:nvSpPr>
        <p:spPr>
          <a:xfrm>
            <a:off x="1676400" y="4256603"/>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a:solidFill>
                  <a:srgbClr val="C6C8C9"/>
                </a:solidFill>
                <a:latin typeface="Calibri"/>
                <a:ea typeface="Calibri"/>
                <a:cs typeface="Calibri"/>
                <a:sym typeface="Calibri"/>
              </a:rPr>
              <a:t>Summary</a:t>
            </a:r>
          </a:p>
        </p:txBody>
      </p:sp>
      <p:sp>
        <p:nvSpPr>
          <p:cNvPr id="207" name="Shape 207"/>
          <p:cNvSpPr/>
          <p:nvPr/>
        </p:nvSpPr>
        <p:spPr>
          <a:xfrm>
            <a:off x="990600" y="1354930"/>
            <a:ext cx="533399" cy="533399"/>
          </a:xfrm>
          <a:prstGeom prst="ellipse">
            <a:avLst/>
          </a:prstGeom>
          <a:solidFill>
            <a:schemeClr val="accent1"/>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800" b="1" i="0" u="none" strike="noStrike" cap="none" baseline="0">
                <a:solidFill>
                  <a:srgbClr val="FFFFFF"/>
                </a:solidFill>
                <a:latin typeface="Calibri"/>
                <a:ea typeface="Calibri"/>
                <a:cs typeface="Calibri"/>
                <a:sym typeface="Calibri"/>
              </a:rPr>
              <a:t>1</a:t>
            </a:r>
          </a:p>
        </p:txBody>
      </p:sp>
      <p:sp>
        <p:nvSpPr>
          <p:cNvPr id="208" name="Shape 208"/>
          <p:cNvSpPr/>
          <p:nvPr/>
        </p:nvSpPr>
        <p:spPr>
          <a:xfrm>
            <a:off x="990600" y="2764631"/>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3</a:t>
            </a:r>
          </a:p>
        </p:txBody>
      </p:sp>
      <p:sp>
        <p:nvSpPr>
          <p:cNvPr id="209" name="Shape 209"/>
          <p:cNvSpPr/>
          <p:nvPr/>
        </p:nvSpPr>
        <p:spPr>
          <a:xfrm>
            <a:off x="990600" y="3469480"/>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4</a:t>
            </a:r>
          </a:p>
        </p:txBody>
      </p:sp>
      <p:sp>
        <p:nvSpPr>
          <p:cNvPr id="210" name="Shape 210"/>
          <p:cNvSpPr/>
          <p:nvPr/>
        </p:nvSpPr>
        <p:spPr>
          <a:xfrm>
            <a:off x="990600" y="4174330"/>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5</a:t>
            </a:r>
          </a:p>
        </p:txBody>
      </p:sp>
      <p:sp>
        <p:nvSpPr>
          <p:cNvPr id="211" name="Shape 211"/>
          <p:cNvSpPr txBox="1"/>
          <p:nvPr/>
        </p:nvSpPr>
        <p:spPr>
          <a:xfrm>
            <a:off x="1676400" y="2163739"/>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dirty="0" smtClean="0">
                <a:solidFill>
                  <a:srgbClr val="C6C8C9"/>
                </a:solidFill>
                <a:latin typeface="Calibri"/>
                <a:ea typeface="Calibri"/>
                <a:cs typeface="Calibri"/>
                <a:sym typeface="Calibri"/>
              </a:rPr>
              <a:t>Initial Designs</a:t>
            </a:r>
            <a:endParaRPr lang="en-US" sz="2000" b="0" i="0" u="none" strike="noStrike" cap="none" baseline="0" dirty="0">
              <a:solidFill>
                <a:srgbClr val="C6C8C9"/>
              </a:solidFill>
              <a:latin typeface="Calibri"/>
              <a:ea typeface="Calibri"/>
              <a:cs typeface="Calibri"/>
              <a:sym typeface="Calibri"/>
            </a:endParaRPr>
          </a:p>
        </p:txBody>
      </p:sp>
      <p:sp>
        <p:nvSpPr>
          <p:cNvPr id="212" name="Shape 212"/>
          <p:cNvSpPr/>
          <p:nvPr/>
        </p:nvSpPr>
        <p:spPr>
          <a:xfrm>
            <a:off x="990600" y="2059781"/>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2</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43932" y="58844"/>
            <a:ext cx="7962000" cy="7245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dirty="0" smtClean="0"/>
              <a:t>Experiment 3: Jason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0038" y="265842"/>
            <a:ext cx="3343985" cy="439416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0264" t="25961" r="11640" b="23034"/>
          <a:stretch/>
        </p:blipFill>
        <p:spPr>
          <a:xfrm>
            <a:off x="118336" y="2054710"/>
            <a:ext cx="5036828" cy="2467227"/>
          </a:xfrm>
          <a:prstGeom prst="rect">
            <a:avLst/>
          </a:prstGeom>
        </p:spPr>
      </p:pic>
      <p:sp>
        <p:nvSpPr>
          <p:cNvPr id="8" name="Rounded Rectangle 7"/>
          <p:cNvSpPr/>
          <p:nvPr/>
        </p:nvSpPr>
        <p:spPr>
          <a:xfrm>
            <a:off x="3755315" y="2978151"/>
            <a:ext cx="1250026" cy="1142028"/>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694900450"/>
      </p:ext>
    </p:extLst>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1676400" y="1461958"/>
            <a:ext cx="6629400" cy="361637"/>
          </a:xfrm>
          <a:prstGeom prst="rect">
            <a:avLst/>
          </a:prstGeom>
          <a:noFill/>
          <a:ln>
            <a:noFill/>
          </a:ln>
        </p:spPr>
        <p:txBody>
          <a:bodyPr lIns="91425" tIns="45700" rIns="91425" bIns="45700" anchor="ctr" anchorCtr="0">
            <a:noAutofit/>
          </a:bodyPr>
          <a:lstStyle/>
          <a:p>
            <a:pPr lvl="0">
              <a:lnSpc>
                <a:spcPct val="85000"/>
              </a:lnSpc>
              <a:buSzPct val="25000"/>
            </a:pPr>
            <a:r>
              <a:rPr lang="en-US" sz="2000" dirty="0" smtClean="0">
                <a:solidFill>
                  <a:srgbClr val="C6C8C9"/>
                </a:solidFill>
                <a:latin typeface="Calibri"/>
                <a:ea typeface="Calibri"/>
                <a:cs typeface="Calibri"/>
                <a:sym typeface="Calibri"/>
              </a:rPr>
              <a:t>Introduction</a:t>
            </a:r>
            <a:endParaRPr lang="en-US" sz="2000" b="0" i="0" u="none" strike="noStrike" cap="none" baseline="0" dirty="0">
              <a:solidFill>
                <a:schemeClr val="accent3"/>
              </a:solidFill>
              <a:latin typeface="Calibri"/>
              <a:ea typeface="Calibri"/>
              <a:cs typeface="Calibri"/>
              <a:sym typeface="Calibri"/>
            </a:endParaRPr>
          </a:p>
        </p:txBody>
      </p:sp>
      <p:sp>
        <p:nvSpPr>
          <p:cNvPr id="203" name="Shape 203"/>
          <p:cNvSpPr txBox="1">
            <a:spLocks noGrp="1"/>
          </p:cNvSpPr>
          <p:nvPr>
            <p:ph type="title"/>
          </p:nvPr>
        </p:nvSpPr>
        <p:spPr>
          <a:xfrm>
            <a:off x="343932" y="56321"/>
            <a:ext cx="7961867" cy="72457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2400" b="0" i="0" u="none" strike="noStrike" cap="none" baseline="0" dirty="0">
                <a:solidFill>
                  <a:srgbClr val="3A3B3C"/>
                </a:solidFill>
                <a:latin typeface="Calibri"/>
                <a:ea typeface="Calibri"/>
                <a:cs typeface="Calibri"/>
                <a:sym typeface="Calibri"/>
              </a:rPr>
              <a:t>Agenda</a:t>
            </a:r>
          </a:p>
        </p:txBody>
      </p:sp>
      <p:sp>
        <p:nvSpPr>
          <p:cNvPr id="204" name="Shape 204"/>
          <p:cNvSpPr txBox="1"/>
          <p:nvPr/>
        </p:nvSpPr>
        <p:spPr>
          <a:xfrm>
            <a:off x="1676400" y="2855133"/>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Selected Interface</a:t>
            </a:r>
            <a:endParaRPr lang="en-US" sz="2000" b="0" i="0" u="none" strike="noStrike" cap="none" baseline="0" dirty="0">
              <a:solidFill>
                <a:srgbClr val="C6C8C9"/>
              </a:solidFill>
              <a:latin typeface="Calibri"/>
              <a:ea typeface="Calibri"/>
              <a:cs typeface="Calibri"/>
              <a:sym typeface="Calibri"/>
            </a:endParaRPr>
          </a:p>
        </p:txBody>
      </p:sp>
      <p:sp>
        <p:nvSpPr>
          <p:cNvPr id="205" name="Shape 205"/>
          <p:cNvSpPr txBox="1"/>
          <p:nvPr/>
        </p:nvSpPr>
        <p:spPr>
          <a:xfrm>
            <a:off x="1676400" y="3555869"/>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chemeClr val="bg1">
                    <a:lumMod val="75000"/>
                  </a:schemeClr>
                </a:solidFill>
                <a:latin typeface="Calibri"/>
                <a:ea typeface="Calibri"/>
                <a:cs typeface="Calibri"/>
                <a:sym typeface="Calibri"/>
              </a:rPr>
              <a:t>Testing</a:t>
            </a:r>
            <a:endParaRPr lang="en-US" sz="2000" b="0" i="0" u="none" strike="noStrike" cap="none" baseline="0" dirty="0">
              <a:solidFill>
                <a:schemeClr val="bg1">
                  <a:lumMod val="75000"/>
                </a:schemeClr>
              </a:solidFill>
              <a:latin typeface="Calibri"/>
              <a:ea typeface="Calibri"/>
              <a:cs typeface="Calibri"/>
              <a:sym typeface="Calibri"/>
            </a:endParaRPr>
          </a:p>
        </p:txBody>
      </p:sp>
      <p:sp>
        <p:nvSpPr>
          <p:cNvPr id="206" name="Shape 206"/>
          <p:cNvSpPr txBox="1"/>
          <p:nvPr/>
        </p:nvSpPr>
        <p:spPr>
          <a:xfrm>
            <a:off x="1676400" y="4256603"/>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a:solidFill>
                  <a:schemeClr val="bg1">
                    <a:lumMod val="50000"/>
                  </a:schemeClr>
                </a:solidFill>
                <a:latin typeface="Calibri"/>
                <a:ea typeface="Calibri"/>
                <a:cs typeface="Calibri"/>
                <a:sym typeface="Calibri"/>
              </a:rPr>
              <a:t>Summary</a:t>
            </a:r>
          </a:p>
        </p:txBody>
      </p:sp>
      <p:sp>
        <p:nvSpPr>
          <p:cNvPr id="207" name="Shape 207"/>
          <p:cNvSpPr/>
          <p:nvPr/>
        </p:nvSpPr>
        <p:spPr>
          <a:xfrm>
            <a:off x="990600" y="1354930"/>
            <a:ext cx="533399" cy="533399"/>
          </a:xfrm>
          <a:prstGeom prst="ellipse">
            <a:avLst/>
          </a:prstGeom>
          <a:solidFill>
            <a:schemeClr val="bg1">
              <a:lumMod val="85000"/>
            </a:schemeClr>
          </a:solid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800" b="1" i="0" u="none" strike="noStrike" cap="none" baseline="0">
                <a:solidFill>
                  <a:srgbClr val="FFFFFF"/>
                </a:solidFill>
                <a:latin typeface="Calibri"/>
                <a:ea typeface="Calibri"/>
                <a:cs typeface="Calibri"/>
                <a:sym typeface="Calibri"/>
              </a:rPr>
              <a:t>1</a:t>
            </a:r>
          </a:p>
        </p:txBody>
      </p:sp>
      <p:sp>
        <p:nvSpPr>
          <p:cNvPr id="208" name="Shape 208"/>
          <p:cNvSpPr/>
          <p:nvPr/>
        </p:nvSpPr>
        <p:spPr>
          <a:xfrm>
            <a:off x="990600" y="2764631"/>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3</a:t>
            </a:r>
          </a:p>
        </p:txBody>
      </p:sp>
      <p:sp>
        <p:nvSpPr>
          <p:cNvPr id="209" name="Shape 209"/>
          <p:cNvSpPr/>
          <p:nvPr/>
        </p:nvSpPr>
        <p:spPr>
          <a:xfrm>
            <a:off x="990600" y="3469480"/>
            <a:ext cx="533399" cy="533399"/>
          </a:xfrm>
          <a:prstGeom prst="ellipse">
            <a:avLst/>
          </a:prstGeom>
          <a:solidFill>
            <a:schemeClr val="bg1">
              <a:lumMod val="85000"/>
            </a:schemeClr>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4</a:t>
            </a:r>
          </a:p>
        </p:txBody>
      </p:sp>
      <p:sp>
        <p:nvSpPr>
          <p:cNvPr id="210" name="Shape 210"/>
          <p:cNvSpPr/>
          <p:nvPr/>
        </p:nvSpPr>
        <p:spPr>
          <a:xfrm>
            <a:off x="990600" y="4174330"/>
            <a:ext cx="533399" cy="533399"/>
          </a:xfrm>
          <a:prstGeom prst="ellipse">
            <a:avLst/>
          </a:prstGeom>
          <a:solidFill>
            <a:schemeClr val="accent1"/>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5</a:t>
            </a:r>
          </a:p>
        </p:txBody>
      </p:sp>
      <p:sp>
        <p:nvSpPr>
          <p:cNvPr id="211" name="Shape 211"/>
          <p:cNvSpPr txBox="1"/>
          <p:nvPr/>
        </p:nvSpPr>
        <p:spPr>
          <a:xfrm>
            <a:off x="1676400" y="2163739"/>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dirty="0" smtClean="0">
                <a:solidFill>
                  <a:srgbClr val="C6C8C9"/>
                </a:solidFill>
                <a:latin typeface="Calibri"/>
                <a:ea typeface="Calibri"/>
                <a:cs typeface="Calibri"/>
                <a:sym typeface="Calibri"/>
              </a:rPr>
              <a:t>Initial Designs</a:t>
            </a:r>
            <a:endParaRPr lang="en-US" sz="2000" b="0" i="0" u="none" strike="noStrike" cap="none" baseline="0" dirty="0">
              <a:solidFill>
                <a:srgbClr val="C6C8C9"/>
              </a:solidFill>
              <a:latin typeface="Calibri"/>
              <a:ea typeface="Calibri"/>
              <a:cs typeface="Calibri"/>
              <a:sym typeface="Calibri"/>
            </a:endParaRPr>
          </a:p>
        </p:txBody>
      </p:sp>
      <p:sp>
        <p:nvSpPr>
          <p:cNvPr id="212" name="Shape 212"/>
          <p:cNvSpPr/>
          <p:nvPr/>
        </p:nvSpPr>
        <p:spPr>
          <a:xfrm>
            <a:off x="990600" y="2059781"/>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rgbClr val="FFFFFF"/>
                </a:solidFill>
                <a:latin typeface="Calibri"/>
                <a:ea typeface="Calibri"/>
                <a:cs typeface="Calibri"/>
                <a:sym typeface="Calibri"/>
              </a:rPr>
              <a:t>2</a:t>
            </a:r>
          </a:p>
        </p:txBody>
      </p:sp>
    </p:spTree>
    <p:extLst>
      <p:ext uri="{BB962C8B-B14F-4D97-AF65-F5344CB8AC3E}">
        <p14:creationId xmlns:p14="http://schemas.microsoft.com/office/powerpoint/2010/main" val="15014432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43932" y="58844"/>
            <a:ext cx="7962000" cy="72450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dirty="0" smtClean="0"/>
              <a:t>Takeaways</a:t>
            </a:r>
            <a:endParaRPr lang="en-US" dirty="0"/>
          </a:p>
        </p:txBody>
      </p:sp>
      <p:sp>
        <p:nvSpPr>
          <p:cNvPr id="291" name="Shape 291"/>
          <p:cNvSpPr txBox="1">
            <a:spLocks noGrp="1"/>
          </p:cNvSpPr>
          <p:nvPr>
            <p:ph type="body" idx="1"/>
          </p:nvPr>
        </p:nvSpPr>
        <p:spPr>
          <a:xfrm>
            <a:off x="0" y="1117200"/>
            <a:ext cx="4334700" cy="3795600"/>
          </a:xfrm>
          <a:prstGeom prst="rect">
            <a:avLst/>
          </a:prstGeom>
          <a:noFill/>
          <a:ln>
            <a:noFill/>
          </a:ln>
        </p:spPr>
        <p:txBody>
          <a:bodyPr lIns="91425" tIns="45700" rIns="91425" bIns="45700" anchor="t" anchorCtr="0">
            <a:noAutofit/>
          </a:bodyPr>
          <a:lstStyle/>
          <a:p>
            <a:pPr marL="0" indent="0">
              <a:spcBef>
                <a:spcPts val="0"/>
              </a:spcBef>
              <a:buNone/>
            </a:pPr>
            <a:r>
              <a:rPr lang="en-US" dirty="0" smtClean="0">
                <a:solidFill>
                  <a:schemeClr val="lt2"/>
                </a:solidFill>
              </a:rPr>
              <a:t>Went Well</a:t>
            </a:r>
          </a:p>
          <a:p>
            <a:pPr marL="0" indent="0">
              <a:spcBef>
                <a:spcPts val="0"/>
              </a:spcBef>
              <a:buNone/>
            </a:pPr>
            <a:endParaRPr lang="en-US" dirty="0" smtClean="0">
              <a:solidFill>
                <a:schemeClr val="lt2"/>
              </a:solidFill>
            </a:endParaRPr>
          </a:p>
          <a:p>
            <a:pPr marL="0" indent="0">
              <a:spcBef>
                <a:spcPts val="0"/>
              </a:spcBef>
              <a:buNone/>
            </a:pPr>
            <a:endParaRPr dirty="0">
              <a:solidFill>
                <a:schemeClr val="lt2"/>
              </a:solidFill>
            </a:endParaRPr>
          </a:p>
          <a:p>
            <a:pPr>
              <a:spcBef>
                <a:spcPts val="0"/>
              </a:spcBef>
              <a:buSzPct val="100000"/>
            </a:pPr>
            <a:r>
              <a:rPr lang="en-US" dirty="0" smtClean="0">
                <a:solidFill>
                  <a:schemeClr val="lt2"/>
                </a:solidFill>
              </a:rPr>
              <a:t>Users indicated want to interact with favorite artist</a:t>
            </a:r>
          </a:p>
          <a:p>
            <a:pPr>
              <a:spcBef>
                <a:spcPts val="0"/>
              </a:spcBef>
              <a:buSzPct val="100000"/>
            </a:pPr>
            <a:endParaRPr lang="en-US" dirty="0">
              <a:solidFill>
                <a:schemeClr val="lt2"/>
              </a:solidFill>
            </a:endParaRPr>
          </a:p>
          <a:p>
            <a:pPr>
              <a:spcBef>
                <a:spcPts val="0"/>
              </a:spcBef>
              <a:buSzPct val="100000"/>
            </a:pPr>
            <a:r>
              <a:rPr lang="en-US" dirty="0" smtClean="0">
                <a:solidFill>
                  <a:schemeClr val="lt2"/>
                </a:solidFill>
              </a:rPr>
              <a:t>Generally found the interface predictable</a:t>
            </a:r>
          </a:p>
          <a:p>
            <a:pPr>
              <a:spcBef>
                <a:spcPts val="0"/>
              </a:spcBef>
              <a:buSzPct val="100000"/>
            </a:pPr>
            <a:endParaRPr lang="en-US" dirty="0">
              <a:solidFill>
                <a:schemeClr val="lt2"/>
              </a:solidFill>
            </a:endParaRPr>
          </a:p>
          <a:p>
            <a:pPr>
              <a:spcBef>
                <a:spcPts val="0"/>
              </a:spcBef>
              <a:buSzPct val="100000"/>
            </a:pPr>
            <a:endParaRPr lang="en-US" dirty="0" smtClean="0">
              <a:solidFill>
                <a:schemeClr val="lt2"/>
              </a:solidFill>
            </a:endParaRPr>
          </a:p>
          <a:p>
            <a:pPr>
              <a:spcBef>
                <a:spcPts val="0"/>
              </a:spcBef>
              <a:buSzPct val="100000"/>
            </a:pPr>
            <a:endParaRPr lang="en-US" dirty="0" smtClean="0">
              <a:solidFill>
                <a:schemeClr val="lt2"/>
              </a:solidFill>
            </a:endParaRPr>
          </a:p>
          <a:p>
            <a:pPr>
              <a:spcBef>
                <a:spcPts val="0"/>
              </a:spcBef>
              <a:buSzPct val="100000"/>
            </a:pPr>
            <a:endParaRPr lang="en-US" dirty="0">
              <a:solidFill>
                <a:schemeClr val="lt2"/>
              </a:solidFill>
            </a:endParaRPr>
          </a:p>
          <a:p>
            <a:pPr marL="127000" indent="0">
              <a:spcBef>
                <a:spcPts val="0"/>
              </a:spcBef>
              <a:buSzPct val="100000"/>
              <a:buNone/>
            </a:pPr>
            <a:endParaRPr lang="en-US" dirty="0">
              <a:solidFill>
                <a:schemeClr val="lt2"/>
              </a:solidFill>
            </a:endParaRPr>
          </a:p>
        </p:txBody>
      </p:sp>
      <p:sp>
        <p:nvSpPr>
          <p:cNvPr id="5" name="Shape 291"/>
          <p:cNvSpPr txBox="1">
            <a:spLocks/>
          </p:cNvSpPr>
          <p:nvPr/>
        </p:nvSpPr>
        <p:spPr>
          <a:xfrm>
            <a:off x="4809300" y="1117200"/>
            <a:ext cx="4334700" cy="379560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228600" marR="0" indent="-101600" algn="l" rtl="0">
              <a:lnSpc>
                <a:spcPct val="90000"/>
              </a:lnSpc>
              <a:spcBef>
                <a:spcPts val="1200"/>
              </a:spcBef>
              <a:spcAft>
                <a:spcPts val="0"/>
              </a:spcAft>
              <a:buClr>
                <a:schemeClr val="accent1"/>
              </a:buClr>
              <a:buFont typeface="Arial"/>
              <a:buChar char="•"/>
              <a:defRPr sz="2000" b="0" i="0" u="none" strike="noStrike" cap="none" baseline="0">
                <a:solidFill>
                  <a:schemeClr val="accent3"/>
                </a:solidFill>
                <a:latin typeface="Calibri"/>
                <a:ea typeface="Calibri"/>
                <a:cs typeface="Calibri"/>
                <a:sym typeface="Calibri"/>
                <a:rtl val="0"/>
              </a:defRPr>
            </a:lvl1pPr>
            <a:lvl2pPr marL="630238" marR="0" indent="-71437" algn="l" rtl="0">
              <a:lnSpc>
                <a:spcPct val="90000"/>
              </a:lnSpc>
              <a:spcBef>
                <a:spcPts val="600"/>
              </a:spcBef>
              <a:spcAft>
                <a:spcPts val="0"/>
              </a:spcAft>
              <a:buClr>
                <a:schemeClr val="accent1"/>
              </a:buClr>
              <a:buFont typeface="Calibri"/>
              <a:buChar char="‒"/>
              <a:defRPr sz="1600" b="0" i="0" u="none" strike="noStrike" cap="none" baseline="0">
                <a:solidFill>
                  <a:schemeClr val="accent3"/>
                </a:solidFill>
                <a:latin typeface="Calibri"/>
                <a:ea typeface="Calibri"/>
                <a:cs typeface="Calibri"/>
                <a:sym typeface="Calibri"/>
                <a:rtl val="0"/>
              </a:defRPr>
            </a:lvl2pPr>
            <a:lvl3pPr marL="1087438" marR="0" indent="-84137" algn="l" rtl="0">
              <a:lnSpc>
                <a:spcPct val="90000"/>
              </a:lnSpc>
              <a:spcBef>
                <a:spcPts val="600"/>
              </a:spcBef>
              <a:spcAft>
                <a:spcPts val="0"/>
              </a:spcAft>
              <a:buClr>
                <a:schemeClr val="accent1"/>
              </a:buClr>
              <a:buFont typeface="Calibri"/>
              <a:buChar char="‒"/>
              <a:defRPr sz="1400" b="0" i="0" u="none" strike="noStrike" cap="none" baseline="0">
                <a:solidFill>
                  <a:schemeClr val="accent3"/>
                </a:solidFill>
                <a:latin typeface="Calibri"/>
                <a:ea typeface="Calibri"/>
                <a:cs typeface="Calibri"/>
                <a:sym typeface="Calibri"/>
                <a:rtl val="0"/>
              </a:defRPr>
            </a:lvl3pPr>
            <a:lvl4pPr marL="1544638" marR="0" indent="-96837" algn="l" rtl="0">
              <a:lnSpc>
                <a:spcPct val="90000"/>
              </a:lnSpc>
              <a:spcBef>
                <a:spcPts val="600"/>
              </a:spcBef>
              <a:spcAft>
                <a:spcPts val="0"/>
              </a:spcAft>
              <a:buClr>
                <a:schemeClr val="accent1"/>
              </a:buClr>
              <a:buFont typeface="Calibri"/>
              <a:buChar char="‒"/>
              <a:defRPr sz="1200" b="0" i="0" u="none" strike="noStrike" cap="none" baseline="0">
                <a:solidFill>
                  <a:schemeClr val="accent3"/>
                </a:solidFill>
                <a:latin typeface="Calibri"/>
                <a:ea typeface="Calibri"/>
                <a:cs typeface="Calibri"/>
                <a:sym typeface="Calibri"/>
                <a:rtl val="0"/>
              </a:defRPr>
            </a:lvl4pPr>
            <a:lvl5pPr marL="20574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6pPr>
            <a:lvl7pPr marL="29718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7pPr>
            <a:lvl8pPr marL="34290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8pPr>
            <a:lvl9pPr marL="38862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9pPr>
          </a:lstStyle>
          <a:p>
            <a:pPr marL="0" indent="0">
              <a:spcBef>
                <a:spcPts val="0"/>
              </a:spcBef>
              <a:buNone/>
            </a:pPr>
            <a:r>
              <a:rPr lang="en-US" dirty="0" smtClean="0">
                <a:solidFill>
                  <a:schemeClr val="lt2"/>
                </a:solidFill>
              </a:rPr>
              <a:t>Needs Work</a:t>
            </a:r>
          </a:p>
          <a:p>
            <a:pPr marL="0" indent="0">
              <a:spcBef>
                <a:spcPts val="0"/>
              </a:spcBef>
              <a:buNone/>
            </a:pPr>
            <a:endParaRPr lang="en-US" dirty="0" smtClean="0">
              <a:solidFill>
                <a:schemeClr val="lt2"/>
              </a:solidFill>
            </a:endParaRPr>
          </a:p>
          <a:p>
            <a:pPr marL="0" indent="0">
              <a:spcBef>
                <a:spcPts val="0"/>
              </a:spcBef>
              <a:buNone/>
            </a:pPr>
            <a:endParaRPr lang="en-US" dirty="0" smtClean="0">
              <a:solidFill>
                <a:schemeClr val="lt2"/>
              </a:solidFill>
            </a:endParaRPr>
          </a:p>
          <a:p>
            <a:pPr>
              <a:spcBef>
                <a:spcPts val="0"/>
              </a:spcBef>
              <a:buSzPct val="100000"/>
            </a:pPr>
            <a:r>
              <a:rPr lang="en-US" dirty="0" smtClean="0">
                <a:solidFill>
                  <a:schemeClr val="lt2"/>
                </a:solidFill>
              </a:rPr>
              <a:t>Certain Features Are Ambiguous</a:t>
            </a:r>
          </a:p>
          <a:p>
            <a:pPr>
              <a:spcBef>
                <a:spcPts val="0"/>
              </a:spcBef>
              <a:buSzPct val="100000"/>
            </a:pPr>
            <a:endParaRPr lang="en-US" dirty="0">
              <a:solidFill>
                <a:schemeClr val="lt2"/>
              </a:solidFill>
            </a:endParaRPr>
          </a:p>
          <a:p>
            <a:pPr>
              <a:spcBef>
                <a:spcPts val="0"/>
              </a:spcBef>
              <a:buSzPct val="100000"/>
            </a:pPr>
            <a:r>
              <a:rPr lang="en-US" dirty="0" smtClean="0">
                <a:solidFill>
                  <a:schemeClr val="lt2"/>
                </a:solidFill>
              </a:rPr>
              <a:t>Support Feature</a:t>
            </a:r>
          </a:p>
          <a:p>
            <a:pPr>
              <a:spcBef>
                <a:spcPts val="0"/>
              </a:spcBef>
              <a:buSzPct val="100000"/>
            </a:pPr>
            <a:endParaRPr lang="en-US" dirty="0" smtClean="0">
              <a:solidFill>
                <a:schemeClr val="accent1"/>
              </a:solidFill>
            </a:endParaRPr>
          </a:p>
          <a:p>
            <a:pPr>
              <a:spcBef>
                <a:spcPts val="0"/>
              </a:spcBef>
              <a:buSzPct val="100000"/>
            </a:pPr>
            <a:r>
              <a:rPr lang="en-US" dirty="0" smtClean="0">
                <a:solidFill>
                  <a:schemeClr val="lt2"/>
                </a:solidFill>
              </a:rPr>
              <a:t>Point System</a:t>
            </a:r>
            <a:endParaRPr lang="en-US" dirty="0">
              <a:solidFill>
                <a:schemeClr val="lt2"/>
              </a:solidFill>
            </a:endParaRPr>
          </a:p>
          <a:p>
            <a:pPr>
              <a:spcBef>
                <a:spcPts val="0"/>
              </a:spcBef>
              <a:buSzPct val="100000"/>
            </a:pPr>
            <a:endParaRPr lang="en-US" dirty="0" smtClean="0">
              <a:solidFill>
                <a:schemeClr val="lt2"/>
              </a:solidFill>
            </a:endParaRPr>
          </a:p>
          <a:p>
            <a:pPr>
              <a:spcBef>
                <a:spcPts val="0"/>
              </a:spcBef>
              <a:buSzPct val="100000"/>
            </a:pPr>
            <a:r>
              <a:rPr lang="en-US" dirty="0" smtClean="0">
                <a:solidFill>
                  <a:schemeClr val="lt2"/>
                </a:solidFill>
              </a:rPr>
              <a:t>Fan-to-Fan Interaction Improvements</a:t>
            </a:r>
          </a:p>
          <a:p>
            <a:pPr>
              <a:spcBef>
                <a:spcPts val="0"/>
              </a:spcBef>
              <a:buSzPct val="100000"/>
            </a:pPr>
            <a:endParaRPr lang="en-US" dirty="0">
              <a:solidFill>
                <a:schemeClr val="lt2"/>
              </a:solidFill>
            </a:endParaRPr>
          </a:p>
          <a:p>
            <a:pPr>
              <a:spcBef>
                <a:spcPts val="0"/>
              </a:spcBef>
              <a:buSzPct val="100000"/>
            </a:pPr>
            <a:endParaRPr lang="en-US" dirty="0" smtClean="0">
              <a:solidFill>
                <a:schemeClr val="lt2"/>
              </a:solidFill>
            </a:endParaRPr>
          </a:p>
        </p:txBody>
      </p:sp>
    </p:spTree>
    <p:extLst>
      <p:ext uri="{BB962C8B-B14F-4D97-AF65-F5344CB8AC3E}">
        <p14:creationId xmlns:p14="http://schemas.microsoft.com/office/powerpoint/2010/main" val="905265707"/>
      </p:ext>
    </p:extLst>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952500" y="1186961"/>
            <a:ext cx="7239000" cy="2774342"/>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spcAft>
                <a:spcPts val="0"/>
              </a:spcAft>
              <a:buClr>
                <a:schemeClr val="accent1"/>
              </a:buClr>
              <a:buSzPct val="25000"/>
              <a:buFont typeface="Arial"/>
              <a:buNone/>
            </a:pPr>
            <a:r>
              <a:rPr lang="en-US" dirty="0" smtClean="0"/>
              <a:t>EFANGELIST enables listeners to </a:t>
            </a:r>
            <a:r>
              <a:rPr lang="en-US" dirty="0" smtClean="0">
                <a:solidFill>
                  <a:srgbClr val="00B0F0"/>
                </a:solidFill>
              </a:rPr>
              <a:t>be the ultimate fan</a:t>
            </a:r>
            <a:r>
              <a:rPr lang="is-IS" dirty="0" smtClean="0">
                <a:solidFill>
                  <a:srgbClr val="00B0F0"/>
                </a:solidFill>
              </a:rPr>
              <a:t>…</a:t>
            </a:r>
            <a:endParaRPr lang="en-US" sz="4000" b="0" i="0" u="none" strike="noStrike" cap="none" baseline="0" dirty="0">
              <a:solidFill>
                <a:srgbClr val="00B0F0"/>
              </a:solidFill>
              <a:sym typeface="Calibri"/>
            </a:endParaRPr>
          </a:p>
        </p:txBody>
      </p:sp>
    </p:spTree>
    <p:extLst>
      <p:ext uri="{BB962C8B-B14F-4D97-AF65-F5344CB8AC3E}">
        <p14:creationId xmlns:p14="http://schemas.microsoft.com/office/powerpoint/2010/main" val="134349175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952500" y="1186961"/>
            <a:ext cx="7239000" cy="2774342"/>
          </a:xfrm>
          <a:prstGeom prst="rect">
            <a:avLst/>
          </a:prstGeom>
          <a:noFill/>
          <a:ln>
            <a:noFill/>
          </a:ln>
        </p:spPr>
        <p:txBody>
          <a:bodyPr lIns="91425" tIns="45700" rIns="91425" bIns="45700" anchor="ctr" anchorCtr="1">
            <a:noAutofit/>
          </a:bodyPr>
          <a:lstStyle/>
          <a:p>
            <a:pPr marL="0" marR="0" lvl="0" indent="0" algn="ctr" rtl="0">
              <a:lnSpc>
                <a:spcPct val="90000"/>
              </a:lnSpc>
              <a:spcBef>
                <a:spcPts val="0"/>
              </a:spcBef>
              <a:spcAft>
                <a:spcPts val="0"/>
              </a:spcAft>
              <a:buClr>
                <a:schemeClr val="accent1"/>
              </a:buClr>
              <a:buSzPct val="25000"/>
              <a:buFont typeface="Arial"/>
              <a:buNone/>
            </a:pPr>
            <a:r>
              <a:rPr lang="is-IS" dirty="0" smtClean="0"/>
              <a:t>…and </a:t>
            </a:r>
            <a:r>
              <a:rPr lang="en-US" dirty="0" smtClean="0"/>
              <a:t>artists to </a:t>
            </a:r>
            <a:r>
              <a:rPr lang="en-US" dirty="0" smtClean="0">
                <a:solidFill>
                  <a:srgbClr val="00B0F0"/>
                </a:solidFill>
              </a:rPr>
              <a:t>cultivate </a:t>
            </a:r>
            <a:r>
              <a:rPr lang="en-US" i="1" dirty="0" err="1" smtClean="0">
                <a:solidFill>
                  <a:srgbClr val="00B0F0"/>
                </a:solidFill>
              </a:rPr>
              <a:t>superfans</a:t>
            </a:r>
            <a:r>
              <a:rPr lang="en-US" dirty="0" smtClean="0">
                <a:solidFill>
                  <a:srgbClr val="00B0F0"/>
                </a:solidFill>
              </a:rPr>
              <a:t> while remaining focused on </a:t>
            </a:r>
            <a:r>
              <a:rPr lang="en-US" dirty="0" smtClean="0">
                <a:solidFill>
                  <a:srgbClr val="00B0F0"/>
                </a:solidFill>
              </a:rPr>
              <a:t>creating </a:t>
            </a:r>
            <a:r>
              <a:rPr lang="en-US" dirty="0" smtClean="0">
                <a:solidFill>
                  <a:srgbClr val="00B0F0"/>
                </a:solidFill>
              </a:rPr>
              <a:t>music</a:t>
            </a:r>
            <a:endParaRPr lang="en-US" sz="4000" b="0" i="0" u="none" strike="noStrike" cap="none" baseline="0" dirty="0">
              <a:solidFill>
                <a:srgbClr val="00B0F0"/>
              </a:solidFill>
              <a:sym typeface="Calibri"/>
            </a:endParaRPr>
          </a:p>
        </p:txBody>
      </p:sp>
    </p:spTree>
    <p:extLst>
      <p:ext uri="{BB962C8B-B14F-4D97-AF65-F5344CB8AC3E}">
        <p14:creationId xmlns:p14="http://schemas.microsoft.com/office/powerpoint/2010/main" val="21429347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p:nvPr/>
        </p:nvSpPr>
        <p:spPr>
          <a:xfrm>
            <a:off x="1676400" y="1461958"/>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a:solidFill>
                  <a:srgbClr val="C6C8C9"/>
                </a:solidFill>
                <a:latin typeface="Calibri"/>
                <a:ea typeface="Calibri"/>
                <a:cs typeface="Calibri"/>
                <a:sym typeface="Calibri"/>
              </a:rPr>
              <a:t>Introduction</a:t>
            </a:r>
          </a:p>
        </p:txBody>
      </p:sp>
      <p:sp>
        <p:nvSpPr>
          <p:cNvPr id="218" name="Shape 218"/>
          <p:cNvSpPr txBox="1">
            <a:spLocks noGrp="1"/>
          </p:cNvSpPr>
          <p:nvPr>
            <p:ph type="title"/>
          </p:nvPr>
        </p:nvSpPr>
        <p:spPr>
          <a:xfrm>
            <a:off x="343932" y="56321"/>
            <a:ext cx="7961867" cy="72457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2400" b="0" i="0" u="none" strike="noStrike" cap="none" baseline="0">
                <a:solidFill>
                  <a:srgbClr val="3A3B3C"/>
                </a:solidFill>
                <a:latin typeface="Calibri"/>
                <a:ea typeface="Calibri"/>
                <a:cs typeface="Calibri"/>
                <a:sym typeface="Calibri"/>
              </a:rPr>
              <a:t>Agenda</a:t>
            </a:r>
          </a:p>
        </p:txBody>
      </p:sp>
      <p:sp>
        <p:nvSpPr>
          <p:cNvPr id="219" name="Shape 219"/>
          <p:cNvSpPr txBox="1"/>
          <p:nvPr/>
        </p:nvSpPr>
        <p:spPr>
          <a:xfrm>
            <a:off x="1676400" y="2163739"/>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dirty="0" smtClean="0">
                <a:solidFill>
                  <a:schemeClr val="accent3"/>
                </a:solidFill>
                <a:latin typeface="Calibri"/>
                <a:ea typeface="Calibri"/>
                <a:cs typeface="Calibri"/>
                <a:sym typeface="Calibri"/>
              </a:rPr>
              <a:t>Initial Designs</a:t>
            </a:r>
            <a:endParaRPr lang="en-US" sz="2000" b="0" i="0" u="none" strike="noStrike" cap="none" baseline="0" dirty="0">
              <a:solidFill>
                <a:schemeClr val="accent3"/>
              </a:solidFill>
              <a:latin typeface="Calibri"/>
              <a:ea typeface="Calibri"/>
              <a:cs typeface="Calibri"/>
              <a:sym typeface="Calibri"/>
            </a:endParaRPr>
          </a:p>
        </p:txBody>
      </p:sp>
      <p:sp>
        <p:nvSpPr>
          <p:cNvPr id="220" name="Shape 220"/>
          <p:cNvSpPr txBox="1"/>
          <p:nvPr/>
        </p:nvSpPr>
        <p:spPr>
          <a:xfrm>
            <a:off x="1676400" y="2855133"/>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Selected Interface</a:t>
            </a:r>
            <a:endParaRPr lang="en-US" sz="2000" b="0" i="0" u="none" strike="noStrike" cap="none" baseline="0" dirty="0">
              <a:solidFill>
                <a:srgbClr val="C6C8C9"/>
              </a:solidFill>
              <a:latin typeface="Calibri"/>
              <a:ea typeface="Calibri"/>
              <a:cs typeface="Calibri"/>
              <a:sym typeface="Calibri"/>
            </a:endParaRPr>
          </a:p>
        </p:txBody>
      </p:sp>
      <p:sp>
        <p:nvSpPr>
          <p:cNvPr id="221" name="Shape 221"/>
          <p:cNvSpPr txBox="1"/>
          <p:nvPr/>
        </p:nvSpPr>
        <p:spPr>
          <a:xfrm>
            <a:off x="1676400" y="3555869"/>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Prototypes &amp; Testing</a:t>
            </a:r>
            <a:endParaRPr lang="en-US" sz="2000" b="0" i="0" u="none" strike="noStrike" cap="none" baseline="0" dirty="0">
              <a:solidFill>
                <a:srgbClr val="C6C8C9"/>
              </a:solidFill>
              <a:latin typeface="Calibri"/>
              <a:ea typeface="Calibri"/>
              <a:cs typeface="Calibri"/>
              <a:sym typeface="Calibri"/>
            </a:endParaRPr>
          </a:p>
        </p:txBody>
      </p:sp>
      <p:sp>
        <p:nvSpPr>
          <p:cNvPr id="222" name="Shape 222"/>
          <p:cNvSpPr txBox="1"/>
          <p:nvPr/>
        </p:nvSpPr>
        <p:spPr>
          <a:xfrm>
            <a:off x="1676400" y="4256603"/>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a:solidFill>
                  <a:srgbClr val="C6C8C9"/>
                </a:solidFill>
                <a:latin typeface="Calibri"/>
                <a:ea typeface="Calibri"/>
                <a:cs typeface="Calibri"/>
                <a:sym typeface="Calibri"/>
              </a:rPr>
              <a:t>Summary</a:t>
            </a:r>
          </a:p>
        </p:txBody>
      </p:sp>
      <p:sp>
        <p:nvSpPr>
          <p:cNvPr id="223" name="Shape 223"/>
          <p:cNvSpPr/>
          <p:nvPr/>
        </p:nvSpPr>
        <p:spPr>
          <a:xfrm>
            <a:off x="990600" y="1354930"/>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1</a:t>
            </a:r>
          </a:p>
        </p:txBody>
      </p:sp>
      <p:sp>
        <p:nvSpPr>
          <p:cNvPr id="224" name="Shape 224"/>
          <p:cNvSpPr/>
          <p:nvPr/>
        </p:nvSpPr>
        <p:spPr>
          <a:xfrm>
            <a:off x="990600" y="2764631"/>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3</a:t>
            </a:r>
          </a:p>
        </p:txBody>
      </p:sp>
      <p:sp>
        <p:nvSpPr>
          <p:cNvPr id="225" name="Shape 225"/>
          <p:cNvSpPr/>
          <p:nvPr/>
        </p:nvSpPr>
        <p:spPr>
          <a:xfrm>
            <a:off x="990600" y="3469480"/>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4</a:t>
            </a:r>
          </a:p>
        </p:txBody>
      </p:sp>
      <p:sp>
        <p:nvSpPr>
          <p:cNvPr id="226" name="Shape 226"/>
          <p:cNvSpPr/>
          <p:nvPr/>
        </p:nvSpPr>
        <p:spPr>
          <a:xfrm>
            <a:off x="990600" y="4174330"/>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5</a:t>
            </a:r>
          </a:p>
        </p:txBody>
      </p:sp>
      <p:sp>
        <p:nvSpPr>
          <p:cNvPr id="227" name="Shape 227"/>
          <p:cNvSpPr/>
          <p:nvPr/>
        </p:nvSpPr>
        <p:spPr>
          <a:xfrm>
            <a:off x="990600" y="2059781"/>
            <a:ext cx="533399" cy="53339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2</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a:spLocks noGrp="1"/>
          </p:cNvSpPr>
          <p:nvPr>
            <p:ph type="pic" idx="4294967295"/>
          </p:nvPr>
        </p:nvSpPr>
        <p:spPr>
          <a:xfrm>
            <a:off x="0" y="0"/>
            <a:ext cx="3276600" cy="5148263"/>
          </a:xfrm>
          <a:prstGeom prst="rect">
            <a:avLst/>
          </a:prstGeom>
          <a:noFill/>
          <a:ln>
            <a:noFill/>
          </a:ln>
        </p:spPr>
      </p:sp>
      <p:pic>
        <p:nvPicPr>
          <p:cNvPr id="244" name="Shape 244"/>
          <p:cNvPicPr preferRelativeResize="0"/>
          <p:nvPr/>
        </p:nvPicPr>
        <p:blipFill rotWithShape="1">
          <a:blip r:embed="rId3">
            <a:alphaModFix/>
          </a:blip>
          <a:srcRect l="8881" r="22540"/>
          <a:stretch/>
        </p:blipFill>
        <p:spPr>
          <a:xfrm>
            <a:off x="-8466" y="-28572"/>
            <a:ext cx="3556000" cy="5185300"/>
          </a:xfrm>
          <a:prstGeom prst="rect">
            <a:avLst/>
          </a:prstGeom>
          <a:noFill/>
          <a:ln>
            <a:noFill/>
          </a:ln>
        </p:spPr>
      </p:pic>
      <p:sp>
        <p:nvSpPr>
          <p:cNvPr id="245" name="Shape 245"/>
          <p:cNvSpPr txBox="1"/>
          <p:nvPr/>
        </p:nvSpPr>
        <p:spPr>
          <a:xfrm>
            <a:off x="3826932" y="524879"/>
            <a:ext cx="4800600" cy="317467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3000" b="1" i="0" u="none" strike="noStrike" cap="none" baseline="0" dirty="0" smtClean="0">
                <a:solidFill>
                  <a:schemeClr val="lt1"/>
                </a:solidFill>
                <a:latin typeface="Calibri"/>
                <a:ea typeface="Calibri"/>
                <a:cs typeface="Calibri"/>
                <a:sym typeface="Calibri"/>
              </a:rPr>
              <a:t>Concept</a:t>
            </a:r>
            <a:r>
              <a:rPr lang="en-US" sz="3000" b="1" i="0" u="none" strike="noStrike" cap="none" dirty="0" smtClean="0">
                <a:solidFill>
                  <a:schemeClr val="lt1"/>
                </a:solidFill>
                <a:latin typeface="Calibri"/>
                <a:ea typeface="Calibri"/>
                <a:cs typeface="Calibri"/>
                <a:sym typeface="Calibri"/>
              </a:rPr>
              <a:t> One</a:t>
            </a:r>
            <a:endParaRPr lang="en-US" sz="3000" b="1" i="0" u="none" strike="noStrike" cap="none" baseline="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endParaRPr sz="3000" b="0" i="0" u="none" strike="noStrike" cap="none" baseline="0" dirty="0">
              <a:solidFill>
                <a:schemeClr val="lt1"/>
              </a:solidFill>
              <a:latin typeface="Calibri"/>
              <a:ea typeface="Calibri"/>
              <a:cs typeface="Calibri"/>
              <a:sym typeface="Calibri"/>
            </a:endParaRPr>
          </a:p>
          <a:p>
            <a:pPr marL="285750" indent="-285750">
              <a:lnSpc>
                <a:spcPct val="90000"/>
              </a:lnSpc>
              <a:buClr>
                <a:schemeClr val="lt1"/>
              </a:buClr>
              <a:buSzPct val="100000"/>
              <a:buFont typeface="Arial"/>
              <a:buChar char="•"/>
            </a:pPr>
            <a:r>
              <a:rPr lang="en-US" sz="3000" dirty="0" smtClean="0">
                <a:solidFill>
                  <a:schemeClr val="lt1"/>
                </a:solidFill>
                <a:latin typeface="Calibri"/>
                <a:ea typeface="Calibri"/>
                <a:cs typeface="Calibri"/>
                <a:sym typeface="Calibri"/>
              </a:rPr>
              <a:t>Artist-to-Fan</a:t>
            </a:r>
            <a:endParaRPr lang="en-US" sz="3000" b="0" i="0" u="none" strike="noStrike" cap="none" baseline="0" dirty="0" smtClean="0">
              <a:solidFill>
                <a:schemeClr val="lt1"/>
              </a:solidFill>
              <a:latin typeface="Calibri"/>
              <a:ea typeface="Calibri"/>
              <a:cs typeface="Calibri"/>
              <a:sym typeface="Calibri"/>
            </a:endParaRPr>
          </a:p>
          <a:p>
            <a:pPr marL="285750" marR="0" lvl="0" indent="-285750" algn="l" rtl="0">
              <a:lnSpc>
                <a:spcPct val="90000"/>
              </a:lnSpc>
              <a:spcBef>
                <a:spcPts val="0"/>
              </a:spcBef>
              <a:spcAft>
                <a:spcPts val="0"/>
              </a:spcAft>
              <a:buClr>
                <a:schemeClr val="lt1"/>
              </a:buClr>
              <a:buSzPct val="100000"/>
              <a:buFont typeface="Arial"/>
              <a:buChar char="•"/>
            </a:pPr>
            <a:r>
              <a:rPr lang="en-US" sz="3000" b="0" i="0" u="none" strike="noStrike" cap="none" baseline="0" dirty="0" smtClean="0">
                <a:solidFill>
                  <a:schemeClr val="lt1"/>
                </a:solidFill>
                <a:latin typeface="Calibri"/>
                <a:ea typeface="Calibri"/>
                <a:cs typeface="Calibri"/>
                <a:sym typeface="Calibri"/>
              </a:rPr>
              <a:t>Fan-to-Fan</a:t>
            </a:r>
          </a:p>
          <a:p>
            <a:pPr marL="285750" marR="0" lvl="0" indent="-285750" algn="l" rtl="0">
              <a:lnSpc>
                <a:spcPct val="90000"/>
              </a:lnSpc>
              <a:spcBef>
                <a:spcPts val="0"/>
              </a:spcBef>
              <a:spcAft>
                <a:spcPts val="0"/>
              </a:spcAft>
              <a:buClr>
                <a:schemeClr val="lt1"/>
              </a:buClr>
              <a:buSzPct val="100000"/>
              <a:buFont typeface="Arial"/>
              <a:buChar char="•"/>
            </a:pPr>
            <a:r>
              <a:rPr lang="en-US" sz="3000" b="0" i="0" u="none" strike="noStrike" cap="none" baseline="0" dirty="0" smtClean="0">
                <a:solidFill>
                  <a:schemeClr val="lt1"/>
                </a:solidFill>
                <a:latin typeface="Calibri"/>
                <a:ea typeface="Calibri"/>
                <a:cs typeface="Calibri"/>
                <a:sym typeface="Calibri"/>
              </a:rPr>
              <a:t>Fan-to</a:t>
            </a:r>
            <a:r>
              <a:rPr lang="en-US" sz="3000" dirty="0" smtClean="0">
                <a:solidFill>
                  <a:schemeClr val="lt1"/>
                </a:solidFill>
                <a:latin typeface="Calibri"/>
                <a:ea typeface="Calibri"/>
                <a:cs typeface="Calibri"/>
                <a:sym typeface="Calibri"/>
              </a:rPr>
              <a:t>-Artist</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193" t="7929" r="5916" b="2931"/>
          <a:stretch/>
        </p:blipFill>
        <p:spPr>
          <a:xfrm rot="5400000">
            <a:off x="-680763" y="680763"/>
            <a:ext cx="5148264" cy="3786739"/>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a:spLocks noGrp="1"/>
          </p:cNvSpPr>
          <p:nvPr>
            <p:ph type="pic" idx="4294967295"/>
          </p:nvPr>
        </p:nvSpPr>
        <p:spPr>
          <a:xfrm>
            <a:off x="0" y="0"/>
            <a:ext cx="3276600" cy="5148263"/>
          </a:xfrm>
          <a:prstGeom prst="rect">
            <a:avLst/>
          </a:prstGeom>
          <a:noFill/>
          <a:ln>
            <a:noFill/>
          </a:ln>
        </p:spPr>
      </p:sp>
      <p:pic>
        <p:nvPicPr>
          <p:cNvPr id="244" name="Shape 244"/>
          <p:cNvPicPr preferRelativeResize="0"/>
          <p:nvPr/>
        </p:nvPicPr>
        <p:blipFill rotWithShape="1">
          <a:blip r:embed="rId3">
            <a:alphaModFix/>
          </a:blip>
          <a:srcRect l="8881" r="22540"/>
          <a:stretch/>
        </p:blipFill>
        <p:spPr>
          <a:xfrm>
            <a:off x="-8466" y="-28572"/>
            <a:ext cx="3556000" cy="5185300"/>
          </a:xfrm>
          <a:prstGeom prst="rect">
            <a:avLst/>
          </a:prstGeom>
          <a:noFill/>
          <a:ln>
            <a:noFill/>
          </a:ln>
        </p:spPr>
      </p:pic>
      <p:sp>
        <p:nvSpPr>
          <p:cNvPr id="245" name="Shape 245"/>
          <p:cNvSpPr txBox="1"/>
          <p:nvPr/>
        </p:nvSpPr>
        <p:spPr>
          <a:xfrm>
            <a:off x="3826932" y="524879"/>
            <a:ext cx="4800600" cy="317467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3000" b="1" i="0" u="none" strike="noStrike" cap="none" baseline="0" dirty="0" smtClean="0">
                <a:solidFill>
                  <a:schemeClr val="lt1"/>
                </a:solidFill>
                <a:latin typeface="Calibri"/>
                <a:ea typeface="Calibri"/>
                <a:cs typeface="Calibri"/>
                <a:sym typeface="Calibri"/>
              </a:rPr>
              <a:t>Concept</a:t>
            </a:r>
            <a:r>
              <a:rPr lang="en-US" sz="3000" b="1" i="0" u="none" strike="noStrike" cap="none" dirty="0" smtClean="0">
                <a:solidFill>
                  <a:schemeClr val="lt1"/>
                </a:solidFill>
                <a:latin typeface="Calibri"/>
                <a:ea typeface="Calibri"/>
                <a:cs typeface="Calibri"/>
                <a:sym typeface="Calibri"/>
              </a:rPr>
              <a:t> One</a:t>
            </a:r>
            <a:endParaRPr lang="en-US" sz="3000" b="1" i="0" u="none" strike="noStrike" cap="none" baseline="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endParaRPr sz="3000" b="0" i="0" u="none" strike="noStrike" cap="none" baseline="0" dirty="0">
              <a:solidFill>
                <a:schemeClr val="lt1"/>
              </a:solidFill>
              <a:latin typeface="Calibri"/>
              <a:ea typeface="Calibri"/>
              <a:cs typeface="Calibri"/>
              <a:sym typeface="Calibri"/>
            </a:endParaRPr>
          </a:p>
          <a:p>
            <a:pPr marL="285750" indent="-285750">
              <a:lnSpc>
                <a:spcPct val="90000"/>
              </a:lnSpc>
              <a:buClr>
                <a:schemeClr val="lt1"/>
              </a:buClr>
              <a:buSzPct val="100000"/>
              <a:buFont typeface="Arial"/>
              <a:buChar char="•"/>
            </a:pPr>
            <a:r>
              <a:rPr lang="en-US" sz="3000" dirty="0" smtClean="0">
                <a:solidFill>
                  <a:schemeClr val="lt1"/>
                </a:solidFill>
                <a:latin typeface="Calibri"/>
                <a:ea typeface="Calibri"/>
                <a:cs typeface="Calibri"/>
                <a:sym typeface="Calibri"/>
              </a:rPr>
              <a:t>Artist-to-Fan</a:t>
            </a:r>
            <a:endParaRPr lang="en-US" sz="3000" b="0" i="0" u="none" strike="noStrike" cap="none" baseline="0" dirty="0" smtClean="0">
              <a:solidFill>
                <a:schemeClr val="lt1"/>
              </a:solidFill>
              <a:latin typeface="Calibri"/>
              <a:ea typeface="Calibri"/>
              <a:cs typeface="Calibri"/>
              <a:sym typeface="Calibri"/>
            </a:endParaRPr>
          </a:p>
          <a:p>
            <a:pPr marL="285750" marR="0" lvl="0" indent="-285750" algn="l" rtl="0">
              <a:lnSpc>
                <a:spcPct val="90000"/>
              </a:lnSpc>
              <a:spcBef>
                <a:spcPts val="0"/>
              </a:spcBef>
              <a:spcAft>
                <a:spcPts val="0"/>
              </a:spcAft>
              <a:buClr>
                <a:schemeClr val="lt1"/>
              </a:buClr>
              <a:buSzPct val="100000"/>
              <a:buFont typeface="Arial"/>
              <a:buChar char="•"/>
            </a:pPr>
            <a:r>
              <a:rPr lang="en-US" sz="3000" b="0" i="0" u="none" strike="noStrike" cap="none" baseline="0" dirty="0" smtClean="0">
                <a:solidFill>
                  <a:schemeClr val="lt1"/>
                </a:solidFill>
                <a:latin typeface="Calibri"/>
                <a:ea typeface="Calibri"/>
                <a:cs typeface="Calibri"/>
                <a:sym typeface="Calibri"/>
              </a:rPr>
              <a:t>Fan-to-Fan</a:t>
            </a:r>
          </a:p>
          <a:p>
            <a:pPr marL="285750" marR="0" lvl="0" indent="-285750" algn="l" rtl="0">
              <a:lnSpc>
                <a:spcPct val="90000"/>
              </a:lnSpc>
              <a:spcBef>
                <a:spcPts val="0"/>
              </a:spcBef>
              <a:spcAft>
                <a:spcPts val="0"/>
              </a:spcAft>
              <a:buClr>
                <a:schemeClr val="lt1"/>
              </a:buClr>
              <a:buSzPct val="100000"/>
              <a:buFont typeface="Arial"/>
              <a:buChar char="•"/>
            </a:pPr>
            <a:r>
              <a:rPr lang="en-US" sz="3000" b="0" i="0" u="none" strike="noStrike" cap="none" baseline="0" dirty="0" smtClean="0">
                <a:solidFill>
                  <a:schemeClr val="lt1"/>
                </a:solidFill>
                <a:latin typeface="Calibri"/>
                <a:ea typeface="Calibri"/>
                <a:cs typeface="Calibri"/>
                <a:sym typeface="Calibri"/>
              </a:rPr>
              <a:t>Fan-to</a:t>
            </a:r>
            <a:r>
              <a:rPr lang="en-US" sz="3000" dirty="0" smtClean="0">
                <a:solidFill>
                  <a:schemeClr val="lt1"/>
                </a:solidFill>
                <a:latin typeface="Calibri"/>
                <a:ea typeface="Calibri"/>
                <a:cs typeface="Calibri"/>
                <a:sym typeface="Calibri"/>
              </a:rPr>
              <a:t>-Artist</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193" t="7929" r="5916" b="2931"/>
          <a:stretch/>
        </p:blipFill>
        <p:spPr>
          <a:xfrm rot="5400000">
            <a:off x="-680763" y="680763"/>
            <a:ext cx="5148264" cy="3786739"/>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690" t="5602" r="4601" b="500"/>
          <a:stretch/>
        </p:blipFill>
        <p:spPr>
          <a:xfrm rot="5400000">
            <a:off x="-725728" y="639664"/>
            <a:ext cx="5148263" cy="3868935"/>
          </a:xfrm>
          <a:prstGeom prst="rect">
            <a:avLst/>
          </a:prstGeom>
        </p:spPr>
      </p:pic>
    </p:spTree>
    <p:extLst>
      <p:ext uri="{BB962C8B-B14F-4D97-AF65-F5344CB8AC3E}">
        <p14:creationId xmlns:p14="http://schemas.microsoft.com/office/powerpoint/2010/main" val="18181137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Shape 250"/>
          <p:cNvPicPr preferRelativeResize="0"/>
          <p:nvPr/>
        </p:nvPicPr>
        <p:blipFill rotWithShape="1">
          <a:blip r:embed="rId3">
            <a:alphaModFix/>
          </a:blip>
          <a:srcRect/>
          <a:stretch/>
        </p:blipFill>
        <p:spPr>
          <a:xfrm>
            <a:off x="0" y="0"/>
            <a:ext cx="3735908" cy="5148263"/>
          </a:xfrm>
          <a:prstGeom prst="rect">
            <a:avLst/>
          </a:prstGeom>
          <a:noFill/>
          <a:ln>
            <a:noFill/>
          </a:ln>
        </p:spPr>
      </p:pic>
      <p:sp>
        <p:nvSpPr>
          <p:cNvPr id="251" name="Shape 251"/>
          <p:cNvSpPr txBox="1"/>
          <p:nvPr/>
        </p:nvSpPr>
        <p:spPr>
          <a:xfrm>
            <a:off x="4091701" y="524879"/>
            <a:ext cx="5052299" cy="317467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3000" b="1" i="0" u="none" strike="noStrike" cap="none" baseline="0" dirty="0" smtClean="0">
                <a:solidFill>
                  <a:schemeClr val="lt1"/>
                </a:solidFill>
                <a:latin typeface="Calibri"/>
                <a:ea typeface="Calibri"/>
                <a:cs typeface="Calibri"/>
                <a:sym typeface="Calibri"/>
              </a:rPr>
              <a:t>Concept Two</a:t>
            </a:r>
            <a:endParaRPr lang="en-US" sz="3000" b="1" i="0" u="none" strike="noStrike" cap="none" baseline="0" dirty="0">
              <a:solidFill>
                <a:schemeClr val="lt1"/>
              </a:solidFill>
              <a:latin typeface="Calibri"/>
              <a:ea typeface="Calibri"/>
              <a:cs typeface="Calibri"/>
              <a:sym typeface="Calibri"/>
            </a:endParaRPr>
          </a:p>
          <a:p>
            <a:pPr marL="0" marR="0" lvl="0" indent="0" algn="l" rtl="0">
              <a:lnSpc>
                <a:spcPct val="90000"/>
              </a:lnSpc>
              <a:spcBef>
                <a:spcPts val="0"/>
              </a:spcBef>
              <a:spcAft>
                <a:spcPts val="0"/>
              </a:spcAft>
              <a:buNone/>
            </a:pPr>
            <a:endParaRPr sz="3000" b="0" i="0" u="none" strike="noStrike" cap="none" baseline="0" dirty="0">
              <a:solidFill>
                <a:schemeClr val="lt1"/>
              </a:solidFill>
              <a:latin typeface="Calibri"/>
              <a:ea typeface="Calibri"/>
              <a:cs typeface="Calibri"/>
              <a:sym typeface="Calibri"/>
            </a:endParaRPr>
          </a:p>
          <a:p>
            <a:pPr marL="285750" marR="0" lvl="0" indent="-285750" algn="l" rtl="0">
              <a:lnSpc>
                <a:spcPct val="90000"/>
              </a:lnSpc>
              <a:spcBef>
                <a:spcPts val="0"/>
              </a:spcBef>
              <a:spcAft>
                <a:spcPts val="0"/>
              </a:spcAft>
              <a:buClr>
                <a:schemeClr val="lt1"/>
              </a:buClr>
              <a:buSzPct val="100000"/>
              <a:buFont typeface="Arial"/>
              <a:buChar char="•"/>
            </a:pPr>
            <a:r>
              <a:rPr lang="en-US" sz="3000" dirty="0" smtClean="0">
                <a:solidFill>
                  <a:schemeClr val="lt1"/>
                </a:solidFill>
                <a:latin typeface="Calibri"/>
                <a:ea typeface="Calibri"/>
                <a:cs typeface="Calibri"/>
                <a:sym typeface="Calibri"/>
              </a:rPr>
              <a:t>”Mosaic” tiled approach</a:t>
            </a:r>
            <a:endParaRPr lang="en-US" sz="3000" b="0" i="0" u="none" strike="noStrike" cap="none" baseline="0" dirty="0">
              <a:solidFill>
                <a:schemeClr val="lt1"/>
              </a:solidFill>
              <a:latin typeface="Calibri"/>
              <a:ea typeface="Calibri"/>
              <a:cs typeface="Calibri"/>
              <a:sym typeface="Calibri"/>
            </a:endParaRPr>
          </a:p>
          <a:p>
            <a:pPr marL="285750" marR="0" lvl="0" indent="-285750" algn="l" rtl="0">
              <a:lnSpc>
                <a:spcPct val="90000"/>
              </a:lnSpc>
              <a:spcBef>
                <a:spcPts val="0"/>
              </a:spcBef>
              <a:spcAft>
                <a:spcPts val="0"/>
              </a:spcAft>
              <a:buClr>
                <a:schemeClr val="lt1"/>
              </a:buClr>
              <a:buSzPct val="100000"/>
              <a:buFont typeface="Arial"/>
              <a:buChar char="•"/>
            </a:pPr>
            <a:r>
              <a:rPr lang="en-US" sz="3000" b="0" i="0" u="none" strike="noStrike" cap="none" baseline="0" dirty="0" smtClean="0">
                <a:solidFill>
                  <a:schemeClr val="lt1"/>
                </a:solidFill>
                <a:latin typeface="Calibri"/>
                <a:ea typeface="Calibri"/>
                <a:cs typeface="Calibri"/>
                <a:sym typeface="Calibri"/>
              </a:rPr>
              <a:t>Emphasis on back-navigation</a:t>
            </a:r>
          </a:p>
          <a:p>
            <a:pPr marL="285750" marR="0" lvl="0" indent="-285750" algn="l" rtl="0">
              <a:lnSpc>
                <a:spcPct val="90000"/>
              </a:lnSpc>
              <a:spcBef>
                <a:spcPts val="0"/>
              </a:spcBef>
              <a:spcAft>
                <a:spcPts val="0"/>
              </a:spcAft>
              <a:buClr>
                <a:schemeClr val="lt1"/>
              </a:buClr>
              <a:buSzPct val="100000"/>
              <a:buFont typeface="Arial"/>
              <a:buChar char="•"/>
            </a:pPr>
            <a:r>
              <a:rPr lang="en-US" sz="3000" dirty="0" smtClean="0">
                <a:solidFill>
                  <a:schemeClr val="lt1"/>
                </a:solidFill>
                <a:latin typeface="Calibri"/>
                <a:ea typeface="Calibri"/>
                <a:cs typeface="Calibri"/>
                <a:sym typeface="Calibri"/>
              </a:rPr>
              <a:t>Introduces points system through performing various tasks</a:t>
            </a:r>
            <a:endParaRPr lang="en-US" sz="3000" b="0" i="0" u="none" strike="noStrike" cap="none" baseline="0" dirty="0">
              <a:solidFill>
                <a:schemeClr val="lt1"/>
              </a:solidFill>
              <a:latin typeface="Calibri"/>
              <a:ea typeface="Calibri"/>
              <a:cs typeface="Calibri"/>
              <a:sym typeface="Calibri"/>
            </a:endParaRPr>
          </a:p>
          <a:p>
            <a:pPr marL="285750" marR="0" lvl="0" indent="-95250" algn="l" rtl="0">
              <a:lnSpc>
                <a:spcPct val="90000"/>
              </a:lnSpc>
              <a:spcBef>
                <a:spcPts val="0"/>
              </a:spcBef>
              <a:spcAft>
                <a:spcPts val="0"/>
              </a:spcAft>
              <a:buClr>
                <a:schemeClr val="dk1"/>
              </a:buClr>
              <a:buFont typeface="Arial"/>
              <a:buNone/>
            </a:pPr>
            <a:endParaRPr sz="3000" b="0" i="0" u="none" strike="noStrike" cap="none" baseline="0" dirty="0">
              <a:solidFill>
                <a:schemeClr val="lt1"/>
              </a:solidFill>
              <a:latin typeface="Calibri"/>
              <a:ea typeface="Calibri"/>
              <a:cs typeface="Calibri"/>
              <a:sym typeface="Calibri"/>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253" t="2259" r="5352" b="3092"/>
          <a:stretch/>
        </p:blipFill>
        <p:spPr>
          <a:xfrm rot="5400000">
            <a:off x="-603454" y="603454"/>
            <a:ext cx="5208754" cy="4001846"/>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p:nvPr/>
        </p:nvSpPr>
        <p:spPr>
          <a:xfrm>
            <a:off x="1676400" y="1461958"/>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a:solidFill>
                  <a:srgbClr val="C6C8C9"/>
                </a:solidFill>
                <a:latin typeface="Calibri"/>
                <a:ea typeface="Calibri"/>
                <a:cs typeface="Calibri"/>
                <a:sym typeface="Calibri"/>
              </a:rPr>
              <a:t>Introduction</a:t>
            </a:r>
          </a:p>
        </p:txBody>
      </p:sp>
      <p:sp>
        <p:nvSpPr>
          <p:cNvPr id="270" name="Shape 270"/>
          <p:cNvSpPr txBox="1">
            <a:spLocks noGrp="1"/>
          </p:cNvSpPr>
          <p:nvPr>
            <p:ph type="title"/>
          </p:nvPr>
        </p:nvSpPr>
        <p:spPr>
          <a:xfrm>
            <a:off x="343932" y="56321"/>
            <a:ext cx="7961867" cy="724570"/>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spcAft>
                <a:spcPts val="0"/>
              </a:spcAft>
              <a:buSzPct val="25000"/>
              <a:buNone/>
            </a:pPr>
            <a:r>
              <a:rPr lang="en-US" sz="2400" b="0" i="0" u="none" strike="noStrike" cap="none" baseline="0">
                <a:solidFill>
                  <a:srgbClr val="3A3B3C"/>
                </a:solidFill>
                <a:latin typeface="Calibri"/>
                <a:ea typeface="Calibri"/>
                <a:cs typeface="Calibri"/>
                <a:sym typeface="Calibri"/>
              </a:rPr>
              <a:t>Agenda</a:t>
            </a:r>
          </a:p>
        </p:txBody>
      </p:sp>
      <p:sp>
        <p:nvSpPr>
          <p:cNvPr id="272" name="Shape 272"/>
          <p:cNvSpPr txBox="1"/>
          <p:nvPr/>
        </p:nvSpPr>
        <p:spPr>
          <a:xfrm>
            <a:off x="1676400" y="2855133"/>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chemeClr val="accent3"/>
                </a:solidFill>
                <a:latin typeface="Calibri"/>
                <a:ea typeface="Calibri"/>
                <a:cs typeface="Calibri"/>
                <a:sym typeface="Calibri"/>
              </a:rPr>
              <a:t>Selected Interface</a:t>
            </a:r>
            <a:endParaRPr lang="en-US" sz="2000" b="0" i="0" u="none" strike="noStrike" cap="none" baseline="0" dirty="0">
              <a:solidFill>
                <a:schemeClr val="accent3"/>
              </a:solidFill>
              <a:latin typeface="Calibri"/>
              <a:ea typeface="Calibri"/>
              <a:cs typeface="Calibri"/>
              <a:sym typeface="Calibri"/>
            </a:endParaRPr>
          </a:p>
        </p:txBody>
      </p:sp>
      <p:sp>
        <p:nvSpPr>
          <p:cNvPr id="275" name="Shape 275"/>
          <p:cNvSpPr/>
          <p:nvPr/>
        </p:nvSpPr>
        <p:spPr>
          <a:xfrm>
            <a:off x="990600" y="1354930"/>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1</a:t>
            </a:r>
          </a:p>
        </p:txBody>
      </p:sp>
      <p:sp>
        <p:nvSpPr>
          <p:cNvPr id="276" name="Shape 276"/>
          <p:cNvSpPr/>
          <p:nvPr/>
        </p:nvSpPr>
        <p:spPr>
          <a:xfrm>
            <a:off x="990600" y="2764631"/>
            <a:ext cx="533399" cy="533399"/>
          </a:xfrm>
          <a:prstGeom prst="ellipse">
            <a:avLst/>
          </a:prstGeom>
          <a:solidFill>
            <a:schemeClr val="accent1"/>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3</a:t>
            </a:r>
          </a:p>
        </p:txBody>
      </p:sp>
      <p:sp>
        <p:nvSpPr>
          <p:cNvPr id="277" name="Shape 277"/>
          <p:cNvSpPr/>
          <p:nvPr/>
        </p:nvSpPr>
        <p:spPr>
          <a:xfrm>
            <a:off x="990600" y="3469480"/>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4</a:t>
            </a:r>
          </a:p>
        </p:txBody>
      </p:sp>
      <p:sp>
        <p:nvSpPr>
          <p:cNvPr id="278" name="Shape 278"/>
          <p:cNvSpPr/>
          <p:nvPr/>
        </p:nvSpPr>
        <p:spPr>
          <a:xfrm>
            <a:off x="990600" y="4174330"/>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lnSpc>
                <a:spcPct val="90000"/>
              </a:lnSpc>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5</a:t>
            </a:r>
          </a:p>
        </p:txBody>
      </p:sp>
      <p:sp>
        <p:nvSpPr>
          <p:cNvPr id="279" name="Shape 279"/>
          <p:cNvSpPr/>
          <p:nvPr/>
        </p:nvSpPr>
        <p:spPr>
          <a:xfrm>
            <a:off x="990600" y="2059781"/>
            <a:ext cx="533399" cy="533399"/>
          </a:xfrm>
          <a:prstGeom prst="ellipse">
            <a:avLst/>
          </a:prstGeom>
          <a:solidFill>
            <a:srgbClr val="E2E2E4"/>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a:solidFill>
                  <a:srgbClr val="FFFFFF"/>
                </a:solidFill>
                <a:latin typeface="Calibri"/>
                <a:ea typeface="Calibri"/>
                <a:cs typeface="Calibri"/>
                <a:sym typeface="Calibri"/>
              </a:rPr>
              <a:t>2</a:t>
            </a:r>
          </a:p>
        </p:txBody>
      </p:sp>
      <p:sp>
        <p:nvSpPr>
          <p:cNvPr id="13" name="Shape 205"/>
          <p:cNvSpPr txBox="1"/>
          <p:nvPr/>
        </p:nvSpPr>
        <p:spPr>
          <a:xfrm>
            <a:off x="1676400" y="3555869"/>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dirty="0" smtClean="0">
                <a:solidFill>
                  <a:srgbClr val="C6C8C9"/>
                </a:solidFill>
                <a:latin typeface="Calibri"/>
                <a:ea typeface="Calibri"/>
                <a:cs typeface="Calibri"/>
                <a:sym typeface="Calibri"/>
              </a:rPr>
              <a:t>Prototypes &amp; Testing</a:t>
            </a:r>
            <a:endParaRPr lang="en-US" sz="2000" b="0" i="0" u="none" strike="noStrike" cap="none" baseline="0" dirty="0">
              <a:solidFill>
                <a:srgbClr val="C6C8C9"/>
              </a:solidFill>
              <a:latin typeface="Calibri"/>
              <a:ea typeface="Calibri"/>
              <a:cs typeface="Calibri"/>
              <a:sym typeface="Calibri"/>
            </a:endParaRPr>
          </a:p>
        </p:txBody>
      </p:sp>
      <p:sp>
        <p:nvSpPr>
          <p:cNvPr id="14" name="Shape 206"/>
          <p:cNvSpPr txBox="1"/>
          <p:nvPr/>
        </p:nvSpPr>
        <p:spPr>
          <a:xfrm>
            <a:off x="1676400" y="4256603"/>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b="0" i="0" u="none" strike="noStrike" cap="none" baseline="0">
                <a:solidFill>
                  <a:srgbClr val="C6C8C9"/>
                </a:solidFill>
                <a:latin typeface="Calibri"/>
                <a:ea typeface="Calibri"/>
                <a:cs typeface="Calibri"/>
                <a:sym typeface="Calibri"/>
              </a:rPr>
              <a:t>Summary</a:t>
            </a:r>
          </a:p>
        </p:txBody>
      </p:sp>
      <p:sp>
        <p:nvSpPr>
          <p:cNvPr id="15" name="Shape 211"/>
          <p:cNvSpPr txBox="1"/>
          <p:nvPr/>
        </p:nvSpPr>
        <p:spPr>
          <a:xfrm>
            <a:off x="1676400" y="2163739"/>
            <a:ext cx="6629400" cy="361637"/>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spcAft>
                <a:spcPts val="0"/>
              </a:spcAft>
              <a:buSzPct val="25000"/>
              <a:buNone/>
            </a:pPr>
            <a:r>
              <a:rPr lang="en-US" sz="2000" dirty="0" smtClean="0">
                <a:solidFill>
                  <a:srgbClr val="C6C8C9"/>
                </a:solidFill>
                <a:latin typeface="Calibri"/>
                <a:ea typeface="Calibri"/>
                <a:cs typeface="Calibri"/>
                <a:sym typeface="Calibri"/>
              </a:rPr>
              <a:t>Initial Designs</a:t>
            </a:r>
            <a:endParaRPr lang="en-US" sz="2000" b="0" i="0" u="none" strike="noStrike" cap="none" baseline="0" dirty="0">
              <a:solidFill>
                <a:srgbClr val="C6C8C9"/>
              </a:solidFill>
              <a:latin typeface="Calibri"/>
              <a:ea typeface="Calibri"/>
              <a:cs typeface="Calibri"/>
              <a:sym typeface="Calibri"/>
            </a:endParaRPr>
          </a:p>
        </p:txBody>
      </p:sp>
    </p:spTree>
  </p:cSld>
  <p:clrMapOvr>
    <a:masterClrMapping/>
  </p:clrMapOvr>
  <p:transition xmlns:p14="http://schemas.microsoft.com/office/powerpoint/2010/main">
    <p:fade/>
  </p:transition>
</p:sld>
</file>

<file path=ppt/theme/theme1.xml><?xml version="1.0" encoding="utf-8"?>
<a:theme xmlns:a="http://schemas.openxmlformats.org/drawingml/2006/main" name="BOX_16x9_Corporate_Template_White">
  <a:themeElements>
    <a:clrScheme name="Box">
      <a:dk1>
        <a:srgbClr val="000000"/>
      </a:dk1>
      <a:lt1>
        <a:srgbClr val="FFFFFF"/>
      </a:lt1>
      <a:dk2>
        <a:srgbClr val="00325B"/>
      </a:dk2>
      <a:lt2>
        <a:srgbClr val="747679"/>
      </a:lt2>
      <a:accent1>
        <a:srgbClr val="00B9F2"/>
      </a:accent1>
      <a:accent2>
        <a:srgbClr val="006CC4"/>
      </a:accent2>
      <a:accent3>
        <a:srgbClr val="747679"/>
      </a:accent3>
      <a:accent4>
        <a:srgbClr val="FDA515"/>
      </a:accent4>
      <a:accent5>
        <a:srgbClr val="349545"/>
      </a:accent5>
      <a:accent6>
        <a:srgbClr val="A638B2"/>
      </a:accent6>
      <a:hlink>
        <a:srgbClr val="A2BB39"/>
      </a:hlink>
      <a:folHlink>
        <a:srgbClr val="3495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2012</Words>
  <Application>Microsoft Macintosh PowerPoint</Application>
  <PresentationFormat>Custom</PresentationFormat>
  <Paragraphs>153</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BOX_16x9_Corporate_Template_White</vt:lpstr>
      <vt:lpstr>PowerPoint Presentation</vt:lpstr>
      <vt:lpstr>Agenda</vt:lpstr>
      <vt:lpstr>PowerPoint Presentation</vt:lpstr>
      <vt:lpstr>PowerPoint Presentation</vt:lpstr>
      <vt:lpstr>Agenda</vt:lpstr>
      <vt:lpstr>PowerPoint Presentation</vt:lpstr>
      <vt:lpstr>PowerPoint Presentation</vt:lpstr>
      <vt:lpstr>PowerPoint Presentation</vt:lpstr>
      <vt:lpstr>Agenda</vt:lpstr>
      <vt:lpstr>PowerPoint Presentation</vt:lpstr>
      <vt:lpstr>Task One: Learn More About The Artist</vt:lpstr>
      <vt:lpstr>Task Two: Communicate Directly With Artist</vt:lpstr>
      <vt:lpstr>Task Three: Listen To Music and Give Feedback During Livestream</vt:lpstr>
      <vt:lpstr>Task Four: Connect With Fans</vt:lpstr>
      <vt:lpstr>Agenda</vt:lpstr>
      <vt:lpstr>Experiment 1 Holly</vt:lpstr>
      <vt:lpstr>PowerPoint Presentation</vt:lpstr>
      <vt:lpstr>Experiment 2: Jean</vt:lpstr>
      <vt:lpstr>Experiment 3: Jason</vt:lpstr>
      <vt:lpstr>Experiment 3: Jason</vt:lpstr>
      <vt:lpstr>Agenda</vt:lpstr>
      <vt:lpstr>Takeaways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Ian Proulx</cp:lastModifiedBy>
  <cp:revision>18</cp:revision>
  <dcterms:modified xsi:type="dcterms:W3CDTF">2015-10-23T18:35:44Z</dcterms:modified>
</cp:coreProperties>
</file>