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8"/>
  </p:notesMasterIdLst>
  <p:sldIdLst>
    <p:sldId id="256" r:id="rId2"/>
    <p:sldId id="268" r:id="rId3"/>
    <p:sldId id="350" r:id="rId4"/>
    <p:sldId id="353" r:id="rId5"/>
    <p:sldId id="352" r:id="rId6"/>
    <p:sldId id="349" r:id="rId7"/>
  </p:sldIdLst>
  <p:sldSz cx="9144000" cy="5148263"/>
  <p:notesSz cx="6858000" cy="9144000"/>
  <p:embeddedFontLst>
    <p:embeddedFont>
      <p:font typeface="Calibri" panose="020F0502020204030204" pitchFamily="34" charset="0"/>
      <p:regular r:id="rId9"/>
      <p:bold r:id="rId10"/>
      <p:italic r:id="rId11"/>
      <p:boldItalic r:id="rId12"/>
    </p:embeddedFont>
    <p:embeddedFont>
      <p:font typeface="Georgia" panose="02040502050405020303" pitchFamily="18" charset="0"/>
      <p:regular r:id="rId13"/>
      <p:bold r:id="rId14"/>
      <p:italic r:id="rId15"/>
      <p:boldItalic r:id="rId16"/>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pos="2880" userDrawn="1">
          <p15:clr>
            <a:srgbClr val="A4A3A4"/>
          </p15:clr>
        </p15:guide>
        <p15:guide id="2" orient="horz" pos="16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8C9"/>
    <a:srgbClr val="9F9FA1"/>
    <a:srgbClr val="00B9F2"/>
    <a:srgbClr val="747679"/>
    <a:srgbClr val="E2E2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1885AA-C08F-4191-B4B0-53312580E706}">
  <a:tblStyle styleId="{A61885AA-C08F-4191-B4B0-53312580E70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3FC"/>
          </a:solidFill>
        </a:fill>
      </a:tcStyle>
    </a:wholeTbl>
    <a:band1H>
      <a:tcStyle>
        <a:tcBdr/>
        <a:fill>
          <a:solidFill>
            <a:srgbClr val="CAE6FA"/>
          </a:solidFill>
        </a:fill>
      </a:tcStyle>
    </a:band1H>
    <a:band1V>
      <a:tcStyle>
        <a:tcBdr/>
        <a:fill>
          <a:solidFill>
            <a:srgbClr val="CAE6F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8926B35C-5A2B-418B-88CB-A34DAB3249C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3FC"/>
          </a:solidFill>
        </a:fill>
      </a:tcStyle>
    </a:wholeTbl>
    <a:band1H>
      <a:tcStyle>
        <a:tcBdr/>
        <a:fill>
          <a:solidFill>
            <a:srgbClr val="CAE6FA"/>
          </a:solidFill>
        </a:fill>
      </a:tcStyle>
    </a:band1H>
    <a:band1V>
      <a:tcStyle>
        <a:tcBdr/>
        <a:fill>
          <a:solidFill>
            <a:srgbClr val="CAE6F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0219F3B2-2C60-4486-AC11-6ECCF3012F24}"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3FC"/>
          </a:solidFill>
        </a:fill>
      </a:tcStyle>
    </a:wholeTbl>
    <a:band1H>
      <a:tcStyle>
        <a:tcBdr/>
        <a:fill>
          <a:solidFill>
            <a:srgbClr val="CAE6FA"/>
          </a:solidFill>
        </a:fill>
      </a:tcStyle>
    </a:band1H>
    <a:band1V>
      <a:tcStyle>
        <a:tcBdr/>
        <a:fill>
          <a:solidFill>
            <a:srgbClr val="CAE6F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76D79166-B573-4269-8E30-360A8FC0A83F}"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med" len="med"/>
              <a:tailEnd type="none" w="med" len="med"/>
            </a:ln>
          </a:left>
          <a:right>
            <a:ln w="12700" cap="flat" cmpd="sng">
              <a:solidFill>
                <a:srgbClr val="FFFFFF"/>
              </a:solidFill>
              <a:prstDash val="solid"/>
              <a:round/>
              <a:headEnd type="none" w="med" len="med"/>
              <a:tailEnd type="none" w="med" len="med"/>
            </a:ln>
          </a:right>
          <a:top>
            <a:ln w="12700" cap="flat" cmpd="sng">
              <a:solidFill>
                <a:srgbClr val="FFFFFF"/>
              </a:solidFill>
              <a:prstDash val="solid"/>
              <a:round/>
              <a:headEnd type="none" w="med" len="med"/>
              <a:tailEnd type="none" w="med" len="med"/>
            </a:ln>
          </a:top>
          <a:bottom>
            <a:ln w="12700" cap="flat" cmpd="sng">
              <a:solidFill>
                <a:srgbClr val="FFFFFF"/>
              </a:solidFill>
              <a:prstDash val="solid"/>
              <a:round/>
              <a:headEnd type="none" w="med" len="med"/>
              <a:tailEnd type="none" w="med" len="med"/>
            </a:ln>
          </a:bottom>
          <a:insideH>
            <a:ln w="12700" cap="flat" cmpd="sng">
              <a:solidFill>
                <a:srgbClr val="FFFFFF"/>
              </a:solidFill>
              <a:prstDash val="solid"/>
              <a:round/>
              <a:headEnd type="none" w="med" len="med"/>
              <a:tailEnd type="none" w="med" len="med"/>
            </a:ln>
          </a:insideH>
          <a:insideV>
            <a:ln w="12700" cap="flat" cmpd="sng">
              <a:solidFill>
                <a:srgbClr val="FFFFFF"/>
              </a:solidFill>
              <a:prstDash val="solid"/>
              <a:round/>
              <a:headEnd type="none" w="med" len="med"/>
              <a:tailEnd type="none" w="med" len="med"/>
            </a:ln>
          </a:insideV>
        </a:tcBdr>
        <a:fill>
          <a:solidFill>
            <a:srgbClr val="E6F3FC"/>
          </a:solidFill>
        </a:fill>
      </a:tcStyle>
    </a:wholeTbl>
    <a:band1H>
      <a:tcStyle>
        <a:tcBdr/>
        <a:fill>
          <a:solidFill>
            <a:srgbClr val="CAE6FA"/>
          </a:solidFill>
        </a:fill>
      </a:tcStyle>
    </a:band1H>
    <a:band1V>
      <a:tcStyle>
        <a:tcBdr/>
        <a:fill>
          <a:solidFill>
            <a:srgbClr val="CAE6FA"/>
          </a:solidFill>
        </a:fill>
      </a:tcStyle>
    </a:band1V>
    <a:lastCol>
      <a:tcTxStyle b="on" i="off">
        <a:font>
          <a:latin typeface="Calibri"/>
          <a:ea typeface="Calibri"/>
          <a:cs typeface="Calibri"/>
        </a:font>
        <a:srgbClr val="FFFFFF"/>
      </a:tcTxStyle>
      <a:tcStyle>
        <a:tcBdr/>
        <a:fill>
          <a:solidFill>
            <a:srgbClr val="00B9F2"/>
          </a:solidFill>
        </a:fill>
      </a:tcStyle>
    </a:lastCol>
    <a:firstCol>
      <a:tcTxStyle b="on" i="off">
        <a:font>
          <a:latin typeface="Calibri"/>
          <a:ea typeface="Calibri"/>
          <a:cs typeface="Calibri"/>
        </a:font>
        <a:srgbClr val="FFFFFF"/>
      </a:tcTxStyle>
      <a:tcStyle>
        <a:tcBdr/>
        <a:fill>
          <a:solidFill>
            <a:srgbClr val="00B9F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med" len="med"/>
              <a:tailEnd type="none" w="med" len="med"/>
            </a:ln>
          </a:top>
        </a:tcBdr>
        <a:fill>
          <a:solidFill>
            <a:srgbClr val="00B9F2"/>
          </a:solidFill>
        </a:fill>
      </a:tcStyle>
    </a:lastRow>
    <a:firstRow>
      <a:tcTxStyle b="on" i="off">
        <a:font>
          <a:latin typeface="Calibri"/>
          <a:ea typeface="Calibri"/>
          <a:cs typeface="Calibri"/>
        </a:font>
        <a:srgbClr val="FFFFFF"/>
      </a:tcTxStyle>
      <a:tcStyle>
        <a:tcBdr>
          <a:bottom>
            <a:ln w="38100" cap="flat" cmpd="sng">
              <a:solidFill>
                <a:srgbClr val="FFFFFF"/>
              </a:solidFill>
              <a:prstDash val="solid"/>
              <a:round/>
              <a:headEnd type="none" w="med" len="med"/>
              <a:tailEnd type="none" w="med" len="med"/>
            </a:ln>
          </a:bottom>
        </a:tcBdr>
        <a:fill>
          <a:solidFill>
            <a:srgbClr val="00B9F2"/>
          </a:solidFill>
        </a:fill>
      </a:tcStyle>
    </a:firstRow>
  </a:tblStyle>
  <a:tblStyle styleId="{2C1C18B5-8BA8-4FBD-AE05-C2F937420DB7}" styleName="Table_4">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F3FC"/>
          </a:solidFill>
        </a:fill>
      </a:tcStyle>
    </a:wholeTbl>
    <a:band1H>
      <a:tcStyle>
        <a:tcBdr/>
        <a:fill>
          <a:solidFill>
            <a:srgbClr val="CAE6FA"/>
          </a:solidFill>
        </a:fill>
      </a:tcStyle>
    </a:band1H>
    <a:band1V>
      <a:tcStyle>
        <a:tcBdr/>
        <a:fill>
          <a:solidFill>
            <a:srgbClr val="CAE6F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p:scale>
          <a:sx n="75" d="100"/>
          <a:sy n="75" d="100"/>
        </p:scale>
        <p:origin x="1236" y="456"/>
      </p:cViewPr>
      <p:guideLst>
        <p:guide pos="2880"/>
        <p:guide orient="horz" pos="162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36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360"/>
              </a:spcBef>
              <a:spcAft>
                <a:spcPts val="0"/>
              </a:spcAft>
              <a:defRPr sz="1200" b="0" i="0" u="none" strike="noStrike" cap="none" baseline="0">
                <a:solidFill>
                  <a:schemeClr val="dk1"/>
                </a:solidFill>
                <a:latin typeface="Arial"/>
                <a:ea typeface="Arial"/>
                <a:cs typeface="Arial"/>
                <a:sym typeface="Arial"/>
              </a:defRPr>
            </a:lvl2pPr>
            <a:lvl3pPr marL="914400" marR="0" indent="0" algn="l" rtl="0">
              <a:spcBef>
                <a:spcPts val="360"/>
              </a:spcBef>
              <a:spcAft>
                <a:spcPts val="0"/>
              </a:spcAft>
              <a:defRPr sz="1200" b="0" i="0" u="none" strike="noStrike" cap="none" baseline="0">
                <a:solidFill>
                  <a:schemeClr val="dk1"/>
                </a:solidFill>
                <a:latin typeface="Arial"/>
                <a:ea typeface="Arial"/>
                <a:cs typeface="Arial"/>
                <a:sym typeface="Arial"/>
              </a:defRPr>
            </a:lvl3pPr>
            <a:lvl4pPr marL="1371600" marR="0" indent="0" algn="l" rtl="0">
              <a:spcBef>
                <a:spcPts val="360"/>
              </a:spcBef>
              <a:spcAft>
                <a:spcPts val="0"/>
              </a:spcAft>
              <a:defRPr sz="1200" b="0" i="0" u="none" strike="noStrike" cap="none" baseline="0">
                <a:solidFill>
                  <a:schemeClr val="dk1"/>
                </a:solidFill>
                <a:latin typeface="Arial"/>
                <a:ea typeface="Arial"/>
                <a:cs typeface="Arial"/>
                <a:sym typeface="Arial"/>
              </a:defRPr>
            </a:lvl4pPr>
            <a:lvl5pPr marL="1828800" marR="0" indent="0" algn="l" rtl="0">
              <a:spcBef>
                <a:spcPts val="360"/>
              </a:spcBef>
              <a:spcAft>
                <a:spcPts val="0"/>
              </a:spcAft>
              <a:defRPr sz="1200" b="0" i="0" u="none" strike="noStrike" cap="none" baseline="0">
                <a:solidFill>
                  <a:schemeClr val="dk1"/>
                </a:solidFill>
                <a:latin typeface="Arial"/>
                <a:ea typeface="Arial"/>
                <a:cs typeface="Arial"/>
                <a:sym typeface="Arial"/>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spcAft>
                <a:spcPts val="0"/>
              </a:spcAft>
              <a:defRPr sz="1200" b="0" i="0" u="none" strike="noStrike" cap="none" baseline="0">
                <a:solidFill>
                  <a:schemeClr val="dk1"/>
                </a:solidFill>
                <a:latin typeface="Arial"/>
                <a:ea typeface="Arial"/>
                <a:cs typeface="Arial"/>
                <a:sym typeface="Arial"/>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Arial"/>
                <a:ea typeface="Arial"/>
                <a:cs typeface="Arial"/>
                <a:sym typeface="Arial"/>
              </a:rPr>
              <a:t>‹#›</a:t>
            </a:fld>
            <a:endParaRPr lang="en-US" sz="12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13993152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00" name="Shape 200"/>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1316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301" name="Shape 301"/>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173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301" name="Shape 301"/>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14206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301" name="Shape 301"/>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0415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
        <p:nvSpPr>
          <p:cNvPr id="301" name="Shape 301"/>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44214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Shape 12"/>
        <p:cNvGrpSpPr/>
        <p:nvPr/>
      </p:nvGrpSpPr>
      <p:grpSpPr>
        <a:xfrm>
          <a:off x="0" y="0"/>
          <a:ext cx="0" cy="0"/>
          <a:chOff x="0" y="0"/>
          <a:chExt cx="0" cy="0"/>
        </a:xfrm>
      </p:grpSpPr>
      <p:sp>
        <p:nvSpPr>
          <p:cNvPr id="13" name="Shape 13"/>
          <p:cNvSpPr/>
          <p:nvPr/>
        </p:nvSpPr>
        <p:spPr>
          <a:xfrm>
            <a:off x="0" y="0"/>
            <a:ext cx="9144000" cy="5148263"/>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chemeClr val="dk1"/>
              </a:solidFill>
              <a:latin typeface="Calibri"/>
              <a:ea typeface="Calibri"/>
              <a:cs typeface="Calibri"/>
              <a:sym typeface="Calibri"/>
            </a:endParaRPr>
          </a:p>
        </p:txBody>
      </p:sp>
      <p:pic>
        <p:nvPicPr>
          <p:cNvPr id="14" name="Shape 14"/>
          <p:cNvPicPr preferRelativeResize="0"/>
          <p:nvPr/>
        </p:nvPicPr>
        <p:blipFill rotWithShape="1">
          <a:blip r:embed="rId2">
            <a:alphaModFix/>
          </a:blip>
          <a:srcRect/>
          <a:stretch/>
        </p:blipFill>
        <p:spPr>
          <a:xfrm>
            <a:off x="1234438" y="1944689"/>
            <a:ext cx="1261426" cy="1261426"/>
          </a:xfrm>
          <a:prstGeom prst="rect">
            <a:avLst/>
          </a:prstGeom>
          <a:noFill/>
          <a:ln>
            <a:noFill/>
          </a:ln>
        </p:spPr>
      </p:pic>
      <p:sp>
        <p:nvSpPr>
          <p:cNvPr id="15" name="Shape 15"/>
          <p:cNvSpPr/>
          <p:nvPr/>
        </p:nvSpPr>
        <p:spPr>
          <a:xfrm>
            <a:off x="0" y="0"/>
            <a:ext cx="9144000" cy="5148263"/>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chemeClr val="dk1"/>
              </a:solidFill>
              <a:latin typeface="Calibri"/>
              <a:ea typeface="Calibri"/>
              <a:cs typeface="Calibri"/>
              <a:sym typeface="Calibri"/>
            </a:endParaRPr>
          </a:p>
        </p:txBody>
      </p:sp>
      <p:sp>
        <p:nvSpPr>
          <p:cNvPr id="16" name="Shape 16"/>
          <p:cNvSpPr txBox="1">
            <a:spLocks noGrp="1"/>
          </p:cNvSpPr>
          <p:nvPr>
            <p:ph type="subTitle" idx="1"/>
          </p:nvPr>
        </p:nvSpPr>
        <p:spPr>
          <a:xfrm>
            <a:off x="2542243" y="3096450"/>
            <a:ext cx="5293655" cy="948339"/>
          </a:xfrm>
          <a:prstGeom prst="rect">
            <a:avLst/>
          </a:prstGeom>
          <a:noFill/>
          <a:ln>
            <a:noFill/>
          </a:ln>
        </p:spPr>
        <p:txBody>
          <a:bodyPr lIns="91425" tIns="91425" rIns="91425" bIns="91425" anchor="t" anchorCtr="0"/>
          <a:lstStyle>
            <a:lvl1pPr marL="0" marR="0" indent="0" algn="l" rtl="0">
              <a:lnSpc>
                <a:spcPct val="85000"/>
              </a:lnSpc>
              <a:spcBef>
                <a:spcPts val="0"/>
              </a:spcBef>
              <a:spcAft>
                <a:spcPts val="300"/>
              </a:spcAft>
              <a:buClr>
                <a:schemeClr val="accent1"/>
              </a:buClr>
              <a:buFont typeface="Arial"/>
              <a:buNone/>
              <a:defRPr sz="2000" b="0" i="0" u="none" strike="noStrike" cap="none" baseline="0">
                <a:solidFill>
                  <a:srgbClr val="AAABAE"/>
                </a:solidFill>
                <a:latin typeface="Calibri"/>
                <a:ea typeface="Calibri"/>
                <a:cs typeface="Calibri"/>
                <a:sym typeface="Calibri"/>
              </a:defRPr>
            </a:lvl1pPr>
            <a:lvl2pPr marL="457200" marR="0" indent="0" algn="ctr" rtl="0">
              <a:lnSpc>
                <a:spcPct val="90000"/>
              </a:lnSpc>
              <a:spcBef>
                <a:spcPts val="600"/>
              </a:spcBef>
              <a:spcAft>
                <a:spcPts val="0"/>
              </a:spcAft>
              <a:buClr>
                <a:schemeClr val="accent1"/>
              </a:buClr>
              <a:buFont typeface="Calibri"/>
              <a:buNone/>
              <a:defRPr sz="1600" b="0" i="0" u="none" strike="noStrike" cap="none" baseline="0">
                <a:solidFill>
                  <a:schemeClr val="accent3"/>
                </a:solidFill>
                <a:latin typeface="Calibri"/>
                <a:ea typeface="Calibri"/>
                <a:cs typeface="Calibri"/>
                <a:sym typeface="Calibri"/>
              </a:defRPr>
            </a:lvl2pPr>
            <a:lvl3pPr marL="914400" marR="0" indent="0" algn="ctr" rtl="0">
              <a:lnSpc>
                <a:spcPct val="90000"/>
              </a:lnSpc>
              <a:spcBef>
                <a:spcPts val="600"/>
              </a:spcBef>
              <a:spcAft>
                <a:spcPts val="0"/>
              </a:spcAft>
              <a:buClr>
                <a:schemeClr val="accent1"/>
              </a:buClr>
              <a:buFont typeface="Calibri"/>
              <a:buNone/>
              <a:defRPr sz="1400" b="0" i="0" u="none" strike="noStrike" cap="none" baseline="0">
                <a:solidFill>
                  <a:schemeClr val="accent3"/>
                </a:solidFill>
                <a:latin typeface="Calibri"/>
                <a:ea typeface="Calibri"/>
                <a:cs typeface="Calibri"/>
                <a:sym typeface="Calibri"/>
              </a:defRPr>
            </a:lvl3pPr>
            <a:lvl4pPr marL="1371600" marR="0" indent="0" algn="ctr" rtl="0">
              <a:lnSpc>
                <a:spcPct val="90000"/>
              </a:lnSpc>
              <a:spcBef>
                <a:spcPts val="600"/>
              </a:spcBef>
              <a:spcAft>
                <a:spcPts val="0"/>
              </a:spcAft>
              <a:buClr>
                <a:schemeClr val="accent1"/>
              </a:buClr>
              <a:buFont typeface="Calibri"/>
              <a:buNone/>
              <a:defRPr sz="1200" b="0" i="0" u="none" strike="noStrike" cap="none" baseline="0">
                <a:solidFill>
                  <a:schemeClr val="accent3"/>
                </a:solidFill>
                <a:latin typeface="Calibri"/>
                <a:ea typeface="Calibri"/>
                <a:cs typeface="Calibri"/>
                <a:sym typeface="Calibri"/>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 name="Shape 17"/>
          <p:cNvSpPr txBox="1">
            <a:spLocks noGrp="1"/>
          </p:cNvSpPr>
          <p:nvPr>
            <p:ph type="body" idx="2"/>
          </p:nvPr>
        </p:nvSpPr>
        <p:spPr>
          <a:xfrm>
            <a:off x="2532381" y="1585065"/>
            <a:ext cx="6375399" cy="1410864"/>
          </a:xfrm>
          <a:prstGeom prst="rect">
            <a:avLst/>
          </a:prstGeom>
          <a:noFill/>
          <a:ln>
            <a:noFill/>
          </a:ln>
        </p:spPr>
        <p:txBody>
          <a:bodyPr lIns="91425" tIns="91425" rIns="91425" bIns="91425" anchor="b" anchorCtr="0"/>
          <a:lstStyle>
            <a:lvl1pPr marL="0" indent="0" algn="l" rtl="0">
              <a:lnSpc>
                <a:spcPct val="85000"/>
              </a:lnSpc>
              <a:spcBef>
                <a:spcPts val="0"/>
              </a:spcBef>
              <a:spcAft>
                <a:spcPts val="0"/>
              </a:spcAft>
              <a:buClr>
                <a:srgbClr val="3A3B3C"/>
              </a:buClr>
              <a:buFont typeface="Calibri"/>
              <a:buNone/>
              <a:defRPr sz="4800" baseline="0">
                <a:solidFill>
                  <a:srgbClr val="3A3B3C"/>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pic>
        <p:nvPicPr>
          <p:cNvPr id="18" name="Shape 18"/>
          <p:cNvPicPr preferRelativeResize="0"/>
          <p:nvPr/>
        </p:nvPicPr>
        <p:blipFill rotWithShape="1">
          <a:blip r:embed="rId2">
            <a:alphaModFix/>
          </a:blip>
          <a:srcRect/>
          <a:stretch/>
        </p:blipFill>
        <p:spPr>
          <a:xfrm>
            <a:off x="-1188719" y="1146494"/>
            <a:ext cx="2872739" cy="287273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animEffect transition="in" filter="fade">
                                      <p:cBhvr>
                                        <p:cTn id="13" dur="500"/>
                                        <p:tgtEl>
                                          <p:spTgt spid="1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xEl>
                                              <p:pRg st="2" end="2"/>
                                            </p:txEl>
                                          </p:spTgt>
                                        </p:tgtEl>
                                        <p:attrNameLst>
                                          <p:attrName>style.visibility</p:attrName>
                                        </p:attrNameLst>
                                      </p:cBhvr>
                                      <p:to>
                                        <p:strVal val="visible"/>
                                      </p:to>
                                    </p:set>
                                    <p:animEffect transition="in" filter="fade">
                                      <p:cBhvr>
                                        <p:cTn id="16" dur="500"/>
                                        <p:tgtEl>
                                          <p:spTgt spid="1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animEffect transition="in" filter="fade">
                                      <p:cBhvr>
                                        <p:cTn id="19" dur="500"/>
                                        <p:tgtEl>
                                          <p:spTgt spid="1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pRg st="5" end="5"/>
                                            </p:txEl>
                                          </p:spTgt>
                                        </p:tgtEl>
                                        <p:attrNameLst>
                                          <p:attrName>style.visibility</p:attrName>
                                        </p:attrNameLst>
                                      </p:cBhvr>
                                      <p:to>
                                        <p:strVal val="visible"/>
                                      </p:to>
                                    </p:set>
                                    <p:animEffect transition="in" filter="fade">
                                      <p:cBhvr>
                                        <p:cTn id="25" dur="500"/>
                                        <p:tgtEl>
                                          <p:spTgt spid="1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xEl>
                                              <p:pRg st="6" end="6"/>
                                            </p:txEl>
                                          </p:spTgt>
                                        </p:tgtEl>
                                        <p:attrNameLst>
                                          <p:attrName>style.visibility</p:attrName>
                                        </p:attrNameLst>
                                      </p:cBhvr>
                                      <p:to>
                                        <p:strVal val="visible"/>
                                      </p:to>
                                    </p:set>
                                    <p:animEffect transition="in" filter="fade">
                                      <p:cBhvr>
                                        <p:cTn id="28" dur="500"/>
                                        <p:tgtEl>
                                          <p:spTgt spid="17">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xEl>
                                              <p:pRg st="7" end="7"/>
                                            </p:txEl>
                                          </p:spTgt>
                                        </p:tgtEl>
                                        <p:attrNameLst>
                                          <p:attrName>style.visibility</p:attrName>
                                        </p:attrNameLst>
                                      </p:cBhvr>
                                      <p:to>
                                        <p:strVal val="visible"/>
                                      </p:to>
                                    </p:set>
                                    <p:animEffect transition="in" filter="fade">
                                      <p:cBhvr>
                                        <p:cTn id="31" dur="500"/>
                                        <p:tgtEl>
                                          <p:spTgt spid="17">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xEl>
                                              <p:pRg st="8" end="8"/>
                                            </p:txEl>
                                          </p:spTgt>
                                        </p:tgtEl>
                                        <p:attrNameLst>
                                          <p:attrName>style.visibility</p:attrName>
                                        </p:attrNameLst>
                                      </p:cBhvr>
                                      <p:to>
                                        <p:strVal val="visible"/>
                                      </p:to>
                                    </p:set>
                                    <p:animEffect transition="in" filter="fade">
                                      <p:cBhvr>
                                        <p:cTn id="34" dur="500"/>
                                        <p:tgtEl>
                                          <p:spTgt spid="17">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ullet No Subtitle">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43932" y="58844"/>
            <a:ext cx="7961867" cy="724570"/>
          </a:xfrm>
          <a:prstGeom prst="rect">
            <a:avLst/>
          </a:prstGeom>
          <a:noFill/>
          <a:ln>
            <a:noFill/>
          </a:ln>
        </p:spPr>
        <p:txBody>
          <a:bodyPr lIns="91425" tIns="91425" rIns="91425" bIns="91425" anchor="b" anchorCtr="0"/>
          <a:lstStyle>
            <a:lvl1pPr algn="l" rtl="0">
              <a:lnSpc>
                <a:spcPct val="85000"/>
              </a:lnSpc>
              <a:spcBef>
                <a:spcPts val="0"/>
              </a:spcBef>
              <a:spcAft>
                <a:spcPts val="0"/>
              </a:spcAft>
              <a:defRPr sz="2400">
                <a:solidFill>
                  <a:srgbClr val="3A3B3C"/>
                </a:solidFill>
                <a:latin typeface="Calibri"/>
                <a:ea typeface="Calibri"/>
                <a:cs typeface="Calibri"/>
                <a:sym typeface="Calibri"/>
              </a:defRPr>
            </a:lvl1pPr>
            <a:lvl2pPr rtl="0">
              <a:spcBef>
                <a:spcPts val="0"/>
              </a:spcBef>
              <a:defRPr sz="4400">
                <a:solidFill>
                  <a:srgbClr val="00B9F2"/>
                </a:solidFill>
                <a:latin typeface="Calibri"/>
                <a:ea typeface="Calibri"/>
                <a:cs typeface="Calibri"/>
                <a:sym typeface="Calibri"/>
              </a:defRPr>
            </a:lvl2pPr>
            <a:lvl3pPr rtl="0">
              <a:spcBef>
                <a:spcPts val="0"/>
              </a:spcBef>
              <a:defRPr sz="4400">
                <a:solidFill>
                  <a:srgbClr val="00B9F2"/>
                </a:solidFill>
                <a:latin typeface="Calibri"/>
                <a:ea typeface="Calibri"/>
                <a:cs typeface="Calibri"/>
                <a:sym typeface="Calibri"/>
              </a:defRPr>
            </a:lvl3pPr>
            <a:lvl4pPr rtl="0">
              <a:spcBef>
                <a:spcPts val="0"/>
              </a:spcBef>
              <a:defRPr sz="4400">
                <a:solidFill>
                  <a:srgbClr val="00B9F2"/>
                </a:solidFill>
                <a:latin typeface="Calibri"/>
                <a:ea typeface="Calibri"/>
                <a:cs typeface="Calibri"/>
                <a:sym typeface="Calibri"/>
              </a:defRPr>
            </a:lvl4pPr>
            <a:lvl5pPr rtl="0">
              <a:spcBef>
                <a:spcPts val="0"/>
              </a:spcBef>
              <a:defRPr sz="4400">
                <a:solidFill>
                  <a:srgbClr val="00B9F2"/>
                </a:solidFill>
                <a:latin typeface="Calibri"/>
                <a:ea typeface="Calibri"/>
                <a:cs typeface="Calibri"/>
                <a:sym typeface="Calibri"/>
              </a:defRPr>
            </a:lvl5pPr>
            <a:lvl6pPr rtl="0">
              <a:spcBef>
                <a:spcPts val="0"/>
              </a:spcBef>
              <a:defRPr sz="4400">
                <a:solidFill>
                  <a:srgbClr val="00B9F2"/>
                </a:solidFill>
                <a:latin typeface="Calibri"/>
                <a:ea typeface="Calibri"/>
                <a:cs typeface="Calibri"/>
                <a:sym typeface="Calibri"/>
              </a:defRPr>
            </a:lvl6pPr>
            <a:lvl7pPr rtl="0">
              <a:spcBef>
                <a:spcPts val="0"/>
              </a:spcBef>
              <a:defRPr sz="4400">
                <a:solidFill>
                  <a:srgbClr val="00B9F2"/>
                </a:solidFill>
                <a:latin typeface="Calibri"/>
                <a:ea typeface="Calibri"/>
                <a:cs typeface="Calibri"/>
                <a:sym typeface="Calibri"/>
              </a:defRPr>
            </a:lvl7pPr>
            <a:lvl8pPr rtl="0">
              <a:spcBef>
                <a:spcPts val="0"/>
              </a:spcBef>
              <a:defRPr sz="4400">
                <a:solidFill>
                  <a:srgbClr val="00B9F2"/>
                </a:solidFill>
                <a:latin typeface="Calibri"/>
                <a:ea typeface="Calibri"/>
                <a:cs typeface="Calibri"/>
                <a:sym typeface="Calibri"/>
              </a:defRPr>
            </a:lvl8pPr>
            <a:lvl9pPr rtl="0">
              <a:spcBef>
                <a:spcPts val="0"/>
              </a:spcBef>
              <a:defRPr sz="4400">
                <a:solidFill>
                  <a:srgbClr val="00B9F2"/>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343932" y="1125537"/>
            <a:ext cx="7961867" cy="3795552"/>
          </a:xfrm>
          <a:prstGeom prst="rect">
            <a:avLst/>
          </a:prstGeom>
          <a:noFill/>
          <a:ln>
            <a:noFill/>
          </a:ln>
        </p:spPr>
        <p:txBody>
          <a:bodyPr lIns="91425" tIns="91425" rIns="91425" bIns="91425" anchor="t" anchorCtr="0"/>
          <a:lstStyle>
            <a:lvl1pPr marL="228600" indent="-101600" rtl="0">
              <a:lnSpc>
                <a:spcPct val="90000"/>
              </a:lnSpc>
              <a:spcBef>
                <a:spcPts val="1200"/>
              </a:spcBef>
              <a:spcAft>
                <a:spcPts val="0"/>
              </a:spcAft>
              <a:buClr>
                <a:schemeClr val="accent1"/>
              </a:buClr>
              <a:buFont typeface="Arial"/>
              <a:buChar char="•"/>
              <a:defRPr sz="2000">
                <a:solidFill>
                  <a:schemeClr val="accent3"/>
                </a:solidFill>
                <a:latin typeface="Calibri"/>
                <a:ea typeface="Calibri"/>
                <a:cs typeface="Calibri"/>
                <a:sym typeface="Calibri"/>
              </a:defRPr>
            </a:lvl1pPr>
            <a:lvl2pPr marL="630238" indent="-71437" algn="l" rtl="0">
              <a:lnSpc>
                <a:spcPct val="90000"/>
              </a:lnSpc>
              <a:spcBef>
                <a:spcPts val="600"/>
              </a:spcBef>
              <a:spcAft>
                <a:spcPts val="0"/>
              </a:spcAft>
              <a:buClr>
                <a:schemeClr val="accent1"/>
              </a:buClr>
              <a:buFont typeface="Calibri"/>
              <a:buChar char="‒"/>
              <a:defRPr sz="1600">
                <a:solidFill>
                  <a:schemeClr val="accent3"/>
                </a:solidFill>
                <a:latin typeface="Calibri"/>
                <a:ea typeface="Calibri"/>
                <a:cs typeface="Calibri"/>
                <a:sym typeface="Calibri"/>
              </a:defRPr>
            </a:lvl2pPr>
            <a:lvl3pPr marL="1087438" indent="-84137" algn="l" rtl="0">
              <a:lnSpc>
                <a:spcPct val="90000"/>
              </a:lnSpc>
              <a:spcBef>
                <a:spcPts val="600"/>
              </a:spcBef>
              <a:spcAft>
                <a:spcPts val="0"/>
              </a:spcAft>
              <a:buClr>
                <a:schemeClr val="accent1"/>
              </a:buClr>
              <a:buFont typeface="Calibri"/>
              <a:buChar char="‒"/>
              <a:defRPr sz="1400">
                <a:solidFill>
                  <a:schemeClr val="accent3"/>
                </a:solidFill>
                <a:latin typeface="Calibri"/>
                <a:ea typeface="Calibri"/>
                <a:cs typeface="Calibri"/>
                <a:sym typeface="Calibri"/>
              </a:defRPr>
            </a:lvl3pPr>
            <a:lvl4pPr marL="1544638" indent="-96837" algn="l" rtl="0">
              <a:lnSpc>
                <a:spcPct val="90000"/>
              </a:lnSpc>
              <a:spcBef>
                <a:spcPts val="600"/>
              </a:spcBef>
              <a:spcAft>
                <a:spcPts val="0"/>
              </a:spcAft>
              <a:buClr>
                <a:schemeClr val="accent1"/>
              </a:buClr>
              <a:buFont typeface="Calibri"/>
              <a:buChar char="‒"/>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gue 1">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2532380" y="1391286"/>
            <a:ext cx="5201920" cy="1783940"/>
          </a:xfrm>
          <a:prstGeom prst="rect">
            <a:avLst/>
          </a:prstGeom>
          <a:noFill/>
          <a:ln>
            <a:noFill/>
          </a:ln>
        </p:spPr>
        <p:txBody>
          <a:bodyPr lIns="91425" tIns="91425" rIns="91425" bIns="91425" anchor="b" anchorCtr="0"/>
          <a:lstStyle>
            <a:lvl1pPr marL="0" marR="0" indent="0" algn="l" rtl="0">
              <a:lnSpc>
                <a:spcPct val="85000"/>
              </a:lnSpc>
              <a:spcBef>
                <a:spcPts val="0"/>
              </a:spcBef>
              <a:spcAft>
                <a:spcPts val="0"/>
              </a:spcAft>
              <a:buClr>
                <a:schemeClr val="accent1"/>
              </a:buClr>
              <a:buFont typeface="Arial"/>
              <a:buNone/>
              <a:defRPr sz="4000">
                <a:solidFill>
                  <a:schemeClr val="accent1"/>
                </a:solidFill>
                <a:latin typeface="Calibri"/>
                <a:ea typeface="Calibri"/>
                <a:cs typeface="Calibri"/>
                <a:sym typeface="Calibri"/>
              </a:defRPr>
            </a:lvl1pPr>
            <a:lvl2pPr marL="457200" indent="0" algn="l" rtl="0">
              <a:spcBef>
                <a:spcPts val="0"/>
              </a:spcBef>
              <a:buClr>
                <a:schemeClr val="dk1"/>
              </a:buClr>
              <a:buFont typeface="Calibri"/>
              <a:buNone/>
              <a:defRPr b="0">
                <a:solidFill>
                  <a:schemeClr val="dk1"/>
                </a:solidFill>
              </a:defRPr>
            </a:lvl2pPr>
            <a:lvl3pPr marL="914400" indent="0" algn="l" rtl="0">
              <a:spcBef>
                <a:spcPts val="0"/>
              </a:spcBef>
              <a:buClr>
                <a:schemeClr val="dk1"/>
              </a:buClr>
              <a:buFont typeface="Calibri"/>
              <a:buNone/>
              <a:defRPr b="0">
                <a:solidFill>
                  <a:schemeClr val="dk1"/>
                </a:solidFill>
              </a:defRPr>
            </a:lvl3pPr>
            <a:lvl4pPr marL="1371600" indent="0" algn="l" rtl="0">
              <a:spcBef>
                <a:spcPts val="0"/>
              </a:spcBef>
              <a:buClr>
                <a:schemeClr val="dk1"/>
              </a:buClr>
              <a:buFont typeface="Calibri"/>
              <a:buNone/>
              <a:defRPr b="0">
                <a:solidFill>
                  <a:schemeClr val="dk1"/>
                </a:solidFill>
              </a:defRPr>
            </a:lvl4pPr>
            <a:lvl5pPr marL="1828800" indent="0" algn="l" rtl="0">
              <a:spcBef>
                <a:spcPts val="0"/>
              </a:spcBef>
              <a:buClr>
                <a:schemeClr val="dk1"/>
              </a:buClr>
              <a:buFont typeface="Arial"/>
              <a:buNone/>
              <a:defRPr b="0">
                <a:solidFill>
                  <a:schemeClr val="dk1"/>
                </a:solidFil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2532380" y="3291089"/>
            <a:ext cx="5186679" cy="960341"/>
          </a:xfrm>
          <a:prstGeom prst="rect">
            <a:avLst/>
          </a:prstGeom>
          <a:noFill/>
          <a:ln>
            <a:noFill/>
          </a:ln>
        </p:spPr>
        <p:txBody>
          <a:bodyPr lIns="91425" tIns="91425" rIns="91425" bIns="91425" anchor="t" anchorCtr="0"/>
          <a:lstStyle>
            <a:lvl1pPr marL="0" indent="0" algn="l" rtl="0">
              <a:lnSpc>
                <a:spcPct val="85000"/>
              </a:lnSpc>
              <a:spcBef>
                <a:spcPts val="0"/>
              </a:spcBef>
              <a:spcAft>
                <a:spcPts val="0"/>
              </a:spcAft>
              <a:buClr>
                <a:srgbClr val="004784"/>
              </a:buClr>
              <a:buFont typeface="Calibri"/>
              <a:buNone/>
              <a:defRPr sz="2400">
                <a:solidFill>
                  <a:srgbClr val="004784"/>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pic>
        <p:nvPicPr>
          <p:cNvPr id="36" name="Shape 36"/>
          <p:cNvPicPr preferRelativeResize="0"/>
          <p:nvPr/>
        </p:nvPicPr>
        <p:blipFill rotWithShape="1">
          <a:blip r:embed="rId2">
            <a:alphaModFix/>
          </a:blip>
          <a:srcRect/>
          <a:stretch/>
        </p:blipFill>
        <p:spPr>
          <a:xfrm>
            <a:off x="-1191378" y="1136523"/>
            <a:ext cx="2874513" cy="28745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hart">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43932" y="61120"/>
            <a:ext cx="7961867" cy="724570"/>
          </a:xfrm>
          <a:prstGeom prst="rect">
            <a:avLst/>
          </a:prstGeom>
          <a:noFill/>
          <a:ln>
            <a:noFill/>
          </a:ln>
        </p:spPr>
        <p:txBody>
          <a:bodyPr lIns="91425" tIns="91425" rIns="91425" bIns="91425" anchor="b" anchorCtr="0"/>
          <a:lstStyle>
            <a:lvl1pPr algn="l" rtl="0">
              <a:lnSpc>
                <a:spcPct val="85000"/>
              </a:lnSpc>
              <a:spcBef>
                <a:spcPts val="0"/>
              </a:spcBef>
              <a:spcAft>
                <a:spcPts val="0"/>
              </a:spcAft>
              <a:defRPr sz="2400">
                <a:solidFill>
                  <a:srgbClr val="3A3B3C"/>
                </a:solidFill>
                <a:latin typeface="Calibri"/>
                <a:ea typeface="Calibri"/>
                <a:cs typeface="Calibri"/>
                <a:sym typeface="Calibri"/>
              </a:defRPr>
            </a:lvl1pPr>
            <a:lvl2pPr rtl="0">
              <a:spcBef>
                <a:spcPts val="0"/>
              </a:spcBef>
              <a:defRPr sz="4400">
                <a:solidFill>
                  <a:srgbClr val="00B9F2"/>
                </a:solidFill>
                <a:latin typeface="Calibri"/>
                <a:ea typeface="Calibri"/>
                <a:cs typeface="Calibri"/>
                <a:sym typeface="Calibri"/>
              </a:defRPr>
            </a:lvl2pPr>
            <a:lvl3pPr rtl="0">
              <a:spcBef>
                <a:spcPts val="0"/>
              </a:spcBef>
              <a:defRPr sz="4400">
                <a:solidFill>
                  <a:srgbClr val="00B9F2"/>
                </a:solidFill>
                <a:latin typeface="Calibri"/>
                <a:ea typeface="Calibri"/>
                <a:cs typeface="Calibri"/>
                <a:sym typeface="Calibri"/>
              </a:defRPr>
            </a:lvl3pPr>
            <a:lvl4pPr rtl="0">
              <a:spcBef>
                <a:spcPts val="0"/>
              </a:spcBef>
              <a:defRPr sz="4400">
                <a:solidFill>
                  <a:srgbClr val="00B9F2"/>
                </a:solidFill>
                <a:latin typeface="Calibri"/>
                <a:ea typeface="Calibri"/>
                <a:cs typeface="Calibri"/>
                <a:sym typeface="Calibri"/>
              </a:defRPr>
            </a:lvl4pPr>
            <a:lvl5pPr rtl="0">
              <a:spcBef>
                <a:spcPts val="0"/>
              </a:spcBef>
              <a:defRPr sz="4400">
                <a:solidFill>
                  <a:srgbClr val="00B9F2"/>
                </a:solidFill>
                <a:latin typeface="Calibri"/>
                <a:ea typeface="Calibri"/>
                <a:cs typeface="Calibri"/>
                <a:sym typeface="Calibri"/>
              </a:defRPr>
            </a:lvl5pPr>
            <a:lvl6pPr rtl="0">
              <a:spcBef>
                <a:spcPts val="0"/>
              </a:spcBef>
              <a:defRPr sz="4400">
                <a:solidFill>
                  <a:srgbClr val="00B9F2"/>
                </a:solidFill>
                <a:latin typeface="Calibri"/>
                <a:ea typeface="Calibri"/>
                <a:cs typeface="Calibri"/>
                <a:sym typeface="Calibri"/>
              </a:defRPr>
            </a:lvl6pPr>
            <a:lvl7pPr rtl="0">
              <a:spcBef>
                <a:spcPts val="0"/>
              </a:spcBef>
              <a:defRPr sz="4400">
                <a:solidFill>
                  <a:srgbClr val="00B9F2"/>
                </a:solidFill>
                <a:latin typeface="Calibri"/>
                <a:ea typeface="Calibri"/>
                <a:cs typeface="Calibri"/>
                <a:sym typeface="Calibri"/>
              </a:defRPr>
            </a:lvl7pPr>
            <a:lvl8pPr rtl="0">
              <a:spcBef>
                <a:spcPts val="0"/>
              </a:spcBef>
              <a:defRPr sz="4400">
                <a:solidFill>
                  <a:srgbClr val="00B9F2"/>
                </a:solidFill>
                <a:latin typeface="Calibri"/>
                <a:ea typeface="Calibri"/>
                <a:cs typeface="Calibri"/>
                <a:sym typeface="Calibri"/>
              </a:defRPr>
            </a:lvl8pPr>
            <a:lvl9pPr rtl="0">
              <a:spcBef>
                <a:spcPts val="0"/>
              </a:spcBef>
              <a:defRPr sz="4400">
                <a:solidFill>
                  <a:srgbClr val="00B9F2"/>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343932" y="745331"/>
            <a:ext cx="7961867" cy="305082"/>
          </a:xfrm>
          <a:prstGeom prst="rect">
            <a:avLst/>
          </a:prstGeom>
          <a:noFill/>
          <a:ln>
            <a:noFill/>
          </a:ln>
        </p:spPr>
        <p:txBody>
          <a:bodyPr lIns="91425" tIns="91425" rIns="91425" bIns="91425" anchor="t" anchorCtr="0"/>
          <a:lstStyle>
            <a:lvl1pPr marL="0" indent="0" algn="l" rtl="0">
              <a:lnSpc>
                <a:spcPct val="85000"/>
              </a:lnSpc>
              <a:spcBef>
                <a:spcPts val="0"/>
              </a:spcBef>
              <a:spcAft>
                <a:spcPts val="0"/>
              </a:spcAft>
              <a:buClr>
                <a:schemeClr val="accent1"/>
              </a:buClr>
              <a:buFont typeface="Calibri"/>
              <a:buNone/>
              <a:defRPr sz="2000">
                <a:solidFill>
                  <a:schemeClr val="accent1"/>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quote">
    <p:spTree>
      <p:nvGrpSpPr>
        <p:cNvPr id="1" name="Shape 102"/>
        <p:cNvGrpSpPr/>
        <p:nvPr/>
      </p:nvGrpSpPr>
      <p:grpSpPr>
        <a:xfrm>
          <a:off x="0" y="0"/>
          <a:ext cx="0" cy="0"/>
          <a:chOff x="0" y="0"/>
          <a:chExt cx="0" cy="0"/>
        </a:xfrm>
      </p:grpSpPr>
      <p:sp>
        <p:nvSpPr>
          <p:cNvPr id="103" name="Shape 103"/>
          <p:cNvSpPr txBox="1"/>
          <p:nvPr/>
        </p:nvSpPr>
        <p:spPr>
          <a:xfrm>
            <a:off x="457200" y="1044034"/>
            <a:ext cx="1143000" cy="686434"/>
          </a:xfrm>
          <a:prstGeom prst="rect">
            <a:avLst/>
          </a:prstGeom>
          <a:noFill/>
          <a:ln>
            <a:noFill/>
          </a:ln>
        </p:spPr>
        <p:txBody>
          <a:bodyPr lIns="91425" tIns="45700" rIns="91425" bIns="45700" anchor="t" anchorCtr="0">
            <a:noAutofit/>
          </a:bodyPr>
          <a:lstStyle/>
          <a:p>
            <a:pPr marL="0" marR="0" lvl="0" indent="0" algn="l" rtl="0">
              <a:lnSpc>
                <a:spcPct val="85000"/>
              </a:lnSpc>
              <a:spcBef>
                <a:spcPts val="0"/>
              </a:spcBef>
              <a:spcAft>
                <a:spcPts val="0"/>
              </a:spcAft>
              <a:buSzPct val="25000"/>
              <a:buNone/>
            </a:pPr>
            <a:r>
              <a:rPr lang="en-US" sz="16600" b="0" i="0" u="none" strike="noStrike" cap="none" baseline="0">
                <a:solidFill>
                  <a:schemeClr val="accent1"/>
                </a:solidFill>
                <a:latin typeface="Georgia"/>
                <a:ea typeface="Georgia"/>
                <a:cs typeface="Georgia"/>
                <a:sym typeface="Georgia"/>
              </a:rPr>
              <a:t>“</a:t>
            </a:r>
          </a:p>
        </p:txBody>
      </p:sp>
      <p:sp>
        <p:nvSpPr>
          <p:cNvPr id="104" name="Shape 104"/>
          <p:cNvSpPr txBox="1">
            <a:spLocks noGrp="1"/>
          </p:cNvSpPr>
          <p:nvPr>
            <p:ph type="body" idx="1"/>
          </p:nvPr>
        </p:nvSpPr>
        <p:spPr>
          <a:xfrm>
            <a:off x="1483359" y="1255995"/>
            <a:ext cx="6593839" cy="2054893"/>
          </a:xfrm>
          <a:prstGeom prst="rect">
            <a:avLst/>
          </a:prstGeom>
          <a:noFill/>
          <a:ln>
            <a:noFill/>
          </a:ln>
        </p:spPr>
        <p:txBody>
          <a:bodyPr lIns="91425" tIns="91425" rIns="91425" bIns="91425" anchor="t" anchorCtr="0"/>
          <a:lstStyle>
            <a:lvl1pPr marL="0" indent="0" rtl="0">
              <a:lnSpc>
                <a:spcPct val="100000"/>
              </a:lnSpc>
              <a:spcBef>
                <a:spcPts val="0"/>
              </a:spcBef>
              <a:buClr>
                <a:srgbClr val="3A3B3C"/>
              </a:buClr>
              <a:buFont typeface="Georgia"/>
              <a:buNone/>
              <a:defRPr sz="3400" i="1">
                <a:solidFill>
                  <a:srgbClr val="3A3B3C"/>
                </a:solidFill>
                <a:latin typeface="Georgia"/>
                <a:ea typeface="Georgia"/>
                <a:cs typeface="Georgia"/>
                <a:sym typeface="Georgia"/>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105" name="Shape 105"/>
          <p:cNvSpPr txBox="1">
            <a:spLocks noGrp="1"/>
          </p:cNvSpPr>
          <p:nvPr>
            <p:ph type="body" idx="2"/>
          </p:nvPr>
        </p:nvSpPr>
        <p:spPr>
          <a:xfrm>
            <a:off x="1483359" y="3412330"/>
            <a:ext cx="4536440" cy="205931"/>
          </a:xfrm>
          <a:prstGeom prst="rect">
            <a:avLst/>
          </a:prstGeom>
          <a:noFill/>
          <a:ln>
            <a:noFill/>
          </a:ln>
        </p:spPr>
        <p:txBody>
          <a:bodyPr lIns="91425" tIns="91425" rIns="91425" bIns="91425" anchor="t" anchorCtr="0"/>
          <a:lstStyle>
            <a:lvl1pPr marL="0" indent="0" rtl="0">
              <a:spcBef>
                <a:spcPts val="0"/>
              </a:spcBef>
              <a:buClr>
                <a:srgbClr val="00B9F2"/>
              </a:buClr>
              <a:buFont typeface="Calibri"/>
              <a:buNone/>
              <a:defRPr sz="1800" b="1">
                <a:solidFill>
                  <a:srgbClr val="00B9F2"/>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106" name="Shape 106"/>
          <p:cNvSpPr txBox="1">
            <a:spLocks noGrp="1"/>
          </p:cNvSpPr>
          <p:nvPr>
            <p:ph type="body" idx="3"/>
          </p:nvPr>
        </p:nvSpPr>
        <p:spPr>
          <a:xfrm>
            <a:off x="1483359" y="3677866"/>
            <a:ext cx="4536440" cy="343217"/>
          </a:xfrm>
          <a:prstGeom prst="rect">
            <a:avLst/>
          </a:prstGeom>
          <a:noFill/>
          <a:ln>
            <a:noFill/>
          </a:ln>
        </p:spPr>
        <p:txBody>
          <a:bodyPr lIns="91425" tIns="91425" rIns="91425" bIns="91425" anchor="t" anchorCtr="0"/>
          <a:lstStyle>
            <a:lvl1pPr marL="0" indent="0" rtl="0">
              <a:spcBef>
                <a:spcPts val="0"/>
              </a:spcBef>
              <a:buClr>
                <a:schemeClr val="accent3"/>
              </a:buClr>
              <a:buFont typeface="Calibri"/>
              <a:buNone/>
              <a:defRPr sz="1400">
                <a:solidFill>
                  <a:schemeClr val="accent3"/>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plash">
    <p:spTree>
      <p:nvGrpSpPr>
        <p:cNvPr id="1" name="Shape 174"/>
        <p:cNvGrpSpPr/>
        <p:nvPr/>
      </p:nvGrpSpPr>
      <p:grpSpPr>
        <a:xfrm>
          <a:off x="0" y="0"/>
          <a:ext cx="0" cy="0"/>
          <a:chOff x="0" y="0"/>
          <a:chExt cx="0" cy="0"/>
        </a:xfrm>
      </p:grpSpPr>
      <p:sp>
        <p:nvSpPr>
          <p:cNvPr id="175" name="Shape 175"/>
          <p:cNvSpPr/>
          <p:nvPr/>
        </p:nvSpPr>
        <p:spPr>
          <a:xfrm>
            <a:off x="0" y="0"/>
            <a:ext cx="9144000" cy="5148263"/>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Font typeface="Calibri"/>
              <a:buNone/>
            </a:pPr>
            <a:endParaRPr sz="1800" b="0" i="0" u="none" strike="noStrike" cap="none" baseline="0">
              <a:solidFill>
                <a:schemeClr val="dk1"/>
              </a:solidFill>
              <a:latin typeface="Calibri"/>
              <a:ea typeface="Calibri"/>
              <a:cs typeface="Calibri"/>
              <a:sym typeface="Calibri"/>
            </a:endParaRPr>
          </a:p>
        </p:txBody>
      </p:sp>
      <p:grpSp>
        <p:nvGrpSpPr>
          <p:cNvPr id="176" name="Shape 176"/>
          <p:cNvGrpSpPr/>
          <p:nvPr/>
        </p:nvGrpSpPr>
        <p:grpSpPr>
          <a:xfrm>
            <a:off x="1234438" y="1936578"/>
            <a:ext cx="6660143" cy="1269537"/>
            <a:chOff x="1234438" y="1936578"/>
            <a:chExt cx="6660143" cy="1269537"/>
          </a:xfrm>
        </p:grpSpPr>
        <p:pic>
          <p:nvPicPr>
            <p:cNvPr id="177" name="Shape 177"/>
            <p:cNvPicPr preferRelativeResize="0"/>
            <p:nvPr/>
          </p:nvPicPr>
          <p:blipFill rotWithShape="1">
            <a:blip r:embed="rId2">
              <a:alphaModFix/>
            </a:blip>
            <a:srcRect l="21198"/>
            <a:stretch/>
          </p:blipFill>
          <p:spPr>
            <a:xfrm>
              <a:off x="2646044" y="1936578"/>
              <a:ext cx="5248538" cy="1262428"/>
            </a:xfrm>
            <a:prstGeom prst="rect">
              <a:avLst/>
            </a:prstGeom>
            <a:noFill/>
            <a:ln>
              <a:noFill/>
            </a:ln>
          </p:spPr>
        </p:pic>
        <p:pic>
          <p:nvPicPr>
            <p:cNvPr id="178" name="Shape 178"/>
            <p:cNvPicPr preferRelativeResize="0"/>
            <p:nvPr/>
          </p:nvPicPr>
          <p:blipFill rotWithShape="1">
            <a:blip r:embed="rId3">
              <a:alphaModFix/>
            </a:blip>
            <a:srcRect/>
            <a:stretch/>
          </p:blipFill>
          <p:spPr>
            <a:xfrm>
              <a:off x="1234438" y="1944689"/>
              <a:ext cx="1261426" cy="1261426"/>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gue 3">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2">
            <a:alphaModFix/>
          </a:blip>
          <a:srcRect/>
          <a:stretch/>
        </p:blipFill>
        <p:spPr>
          <a:xfrm>
            <a:off x="-1189609" y="1138291"/>
            <a:ext cx="2870978" cy="2870978"/>
          </a:xfrm>
          <a:prstGeom prst="rect">
            <a:avLst/>
          </a:prstGeom>
          <a:noFill/>
          <a:ln>
            <a:noFill/>
          </a:ln>
        </p:spPr>
      </p:pic>
      <p:sp>
        <p:nvSpPr>
          <p:cNvPr id="181" name="Shape 181"/>
          <p:cNvSpPr txBox="1">
            <a:spLocks noGrp="1"/>
          </p:cNvSpPr>
          <p:nvPr>
            <p:ph type="body" idx="1"/>
          </p:nvPr>
        </p:nvSpPr>
        <p:spPr>
          <a:xfrm>
            <a:off x="2532380" y="1391286"/>
            <a:ext cx="5201920" cy="1783940"/>
          </a:xfrm>
          <a:prstGeom prst="rect">
            <a:avLst/>
          </a:prstGeom>
          <a:noFill/>
          <a:ln>
            <a:noFill/>
          </a:ln>
        </p:spPr>
        <p:txBody>
          <a:bodyPr lIns="91425" tIns="91425" rIns="91425" bIns="91425" anchor="b" anchorCtr="0"/>
          <a:lstStyle>
            <a:lvl1pPr marL="0" marR="0" indent="0" algn="l" rtl="0">
              <a:lnSpc>
                <a:spcPct val="85000"/>
              </a:lnSpc>
              <a:spcBef>
                <a:spcPts val="0"/>
              </a:spcBef>
              <a:spcAft>
                <a:spcPts val="0"/>
              </a:spcAft>
              <a:buClr>
                <a:schemeClr val="accent4"/>
              </a:buClr>
              <a:buFont typeface="Arial"/>
              <a:buNone/>
              <a:defRPr sz="4000">
                <a:solidFill>
                  <a:schemeClr val="accent4"/>
                </a:solidFill>
                <a:latin typeface="Calibri"/>
                <a:ea typeface="Calibri"/>
                <a:cs typeface="Calibri"/>
                <a:sym typeface="Calibri"/>
              </a:defRPr>
            </a:lvl1pPr>
            <a:lvl2pPr marL="457200" indent="0" algn="l" rtl="0">
              <a:spcBef>
                <a:spcPts val="0"/>
              </a:spcBef>
              <a:buClr>
                <a:schemeClr val="dk1"/>
              </a:buClr>
              <a:buFont typeface="Calibri"/>
              <a:buNone/>
              <a:defRPr b="0">
                <a:solidFill>
                  <a:schemeClr val="dk1"/>
                </a:solidFill>
              </a:defRPr>
            </a:lvl2pPr>
            <a:lvl3pPr marL="914400" indent="0" algn="l" rtl="0">
              <a:spcBef>
                <a:spcPts val="0"/>
              </a:spcBef>
              <a:buClr>
                <a:schemeClr val="dk1"/>
              </a:buClr>
              <a:buFont typeface="Calibri"/>
              <a:buNone/>
              <a:defRPr b="0">
                <a:solidFill>
                  <a:schemeClr val="dk1"/>
                </a:solidFill>
              </a:defRPr>
            </a:lvl3pPr>
            <a:lvl4pPr marL="1371600" indent="0" algn="l" rtl="0">
              <a:spcBef>
                <a:spcPts val="0"/>
              </a:spcBef>
              <a:buClr>
                <a:schemeClr val="dk1"/>
              </a:buClr>
              <a:buFont typeface="Calibri"/>
              <a:buNone/>
              <a:defRPr b="0">
                <a:solidFill>
                  <a:schemeClr val="dk1"/>
                </a:solidFill>
              </a:defRPr>
            </a:lvl4pPr>
            <a:lvl5pPr marL="1828800" indent="0" algn="l" rtl="0">
              <a:spcBef>
                <a:spcPts val="0"/>
              </a:spcBef>
              <a:buClr>
                <a:schemeClr val="dk1"/>
              </a:buClr>
              <a:buFont typeface="Arial"/>
              <a:buNone/>
              <a:defRPr b="0">
                <a:solidFill>
                  <a:schemeClr val="dk1"/>
                </a:solidFil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182" name="Shape 182"/>
          <p:cNvSpPr txBox="1">
            <a:spLocks noGrp="1"/>
          </p:cNvSpPr>
          <p:nvPr>
            <p:ph type="body" idx="2"/>
          </p:nvPr>
        </p:nvSpPr>
        <p:spPr>
          <a:xfrm>
            <a:off x="2532380" y="3291089"/>
            <a:ext cx="5186679" cy="960341"/>
          </a:xfrm>
          <a:prstGeom prst="rect">
            <a:avLst/>
          </a:prstGeom>
          <a:noFill/>
          <a:ln>
            <a:noFill/>
          </a:ln>
        </p:spPr>
        <p:txBody>
          <a:bodyPr lIns="91425" tIns="91425" rIns="91425" bIns="91425" anchor="t" anchorCtr="0"/>
          <a:lstStyle>
            <a:lvl1pPr marL="0" indent="0" algn="l" rtl="0">
              <a:lnSpc>
                <a:spcPct val="85000"/>
              </a:lnSpc>
              <a:spcBef>
                <a:spcPts val="0"/>
              </a:spcBef>
              <a:spcAft>
                <a:spcPts val="0"/>
              </a:spcAft>
              <a:buClr>
                <a:srgbClr val="DA5120"/>
              </a:buClr>
              <a:buFont typeface="Calibri"/>
              <a:buNone/>
              <a:defRPr sz="2400">
                <a:solidFill>
                  <a:srgbClr val="DA5120"/>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gue 2">
    <p:spTree>
      <p:nvGrpSpPr>
        <p:cNvPr id="1" name="Shape 183"/>
        <p:cNvGrpSpPr/>
        <p:nvPr/>
      </p:nvGrpSpPr>
      <p:grpSpPr>
        <a:xfrm>
          <a:off x="0" y="0"/>
          <a:ext cx="0" cy="0"/>
          <a:chOff x="0" y="0"/>
          <a:chExt cx="0" cy="0"/>
        </a:xfrm>
      </p:grpSpPr>
      <p:pic>
        <p:nvPicPr>
          <p:cNvPr id="184" name="Shape 184"/>
          <p:cNvPicPr preferRelativeResize="0"/>
          <p:nvPr/>
        </p:nvPicPr>
        <p:blipFill rotWithShape="1">
          <a:blip r:embed="rId2">
            <a:alphaModFix/>
          </a:blip>
          <a:srcRect/>
          <a:stretch/>
        </p:blipFill>
        <p:spPr>
          <a:xfrm>
            <a:off x="-1192261" y="1135640"/>
            <a:ext cx="2876280" cy="2876280"/>
          </a:xfrm>
          <a:prstGeom prst="rect">
            <a:avLst/>
          </a:prstGeom>
          <a:noFill/>
          <a:ln>
            <a:noFill/>
          </a:ln>
        </p:spPr>
      </p:pic>
      <p:sp>
        <p:nvSpPr>
          <p:cNvPr id="185" name="Shape 185"/>
          <p:cNvSpPr txBox="1">
            <a:spLocks noGrp="1"/>
          </p:cNvSpPr>
          <p:nvPr>
            <p:ph type="body" idx="1"/>
          </p:nvPr>
        </p:nvSpPr>
        <p:spPr>
          <a:xfrm>
            <a:off x="2532380" y="1391286"/>
            <a:ext cx="5201920" cy="1783940"/>
          </a:xfrm>
          <a:prstGeom prst="rect">
            <a:avLst/>
          </a:prstGeom>
          <a:noFill/>
          <a:ln>
            <a:noFill/>
          </a:ln>
        </p:spPr>
        <p:txBody>
          <a:bodyPr lIns="91425" tIns="91425" rIns="91425" bIns="91425" anchor="b" anchorCtr="0"/>
          <a:lstStyle>
            <a:lvl1pPr marL="0" marR="0" indent="0" algn="l" rtl="0">
              <a:lnSpc>
                <a:spcPct val="85000"/>
              </a:lnSpc>
              <a:spcBef>
                <a:spcPts val="0"/>
              </a:spcBef>
              <a:spcAft>
                <a:spcPts val="0"/>
              </a:spcAft>
              <a:buClr>
                <a:srgbClr val="F27497"/>
              </a:buClr>
              <a:buFont typeface="Arial"/>
              <a:buNone/>
              <a:defRPr sz="4000">
                <a:solidFill>
                  <a:srgbClr val="F27497"/>
                </a:solidFill>
                <a:latin typeface="Calibri"/>
                <a:ea typeface="Calibri"/>
                <a:cs typeface="Calibri"/>
                <a:sym typeface="Calibri"/>
              </a:defRPr>
            </a:lvl1pPr>
            <a:lvl2pPr marL="457200" indent="0" algn="l" rtl="0">
              <a:spcBef>
                <a:spcPts val="0"/>
              </a:spcBef>
              <a:buClr>
                <a:schemeClr val="dk1"/>
              </a:buClr>
              <a:buFont typeface="Calibri"/>
              <a:buNone/>
              <a:defRPr b="0">
                <a:solidFill>
                  <a:schemeClr val="dk1"/>
                </a:solidFill>
              </a:defRPr>
            </a:lvl2pPr>
            <a:lvl3pPr marL="914400" indent="0" algn="l" rtl="0">
              <a:spcBef>
                <a:spcPts val="0"/>
              </a:spcBef>
              <a:buClr>
                <a:schemeClr val="dk1"/>
              </a:buClr>
              <a:buFont typeface="Calibri"/>
              <a:buNone/>
              <a:defRPr b="0">
                <a:solidFill>
                  <a:schemeClr val="dk1"/>
                </a:solidFill>
              </a:defRPr>
            </a:lvl3pPr>
            <a:lvl4pPr marL="1371600" indent="0" algn="l" rtl="0">
              <a:spcBef>
                <a:spcPts val="0"/>
              </a:spcBef>
              <a:buClr>
                <a:schemeClr val="dk1"/>
              </a:buClr>
              <a:buFont typeface="Calibri"/>
              <a:buNone/>
              <a:defRPr b="0">
                <a:solidFill>
                  <a:schemeClr val="dk1"/>
                </a:solidFill>
              </a:defRPr>
            </a:lvl4pPr>
            <a:lvl5pPr marL="1828800" indent="0" algn="l" rtl="0">
              <a:spcBef>
                <a:spcPts val="0"/>
              </a:spcBef>
              <a:buClr>
                <a:schemeClr val="dk1"/>
              </a:buClr>
              <a:buFont typeface="Arial"/>
              <a:buNone/>
              <a:defRPr b="0">
                <a:solidFill>
                  <a:schemeClr val="dk1"/>
                </a:solidFil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186" name="Shape 186"/>
          <p:cNvSpPr txBox="1">
            <a:spLocks noGrp="1"/>
          </p:cNvSpPr>
          <p:nvPr>
            <p:ph type="body" idx="2"/>
          </p:nvPr>
        </p:nvSpPr>
        <p:spPr>
          <a:xfrm>
            <a:off x="2532380" y="3291089"/>
            <a:ext cx="5186679" cy="960341"/>
          </a:xfrm>
          <a:prstGeom prst="rect">
            <a:avLst/>
          </a:prstGeom>
          <a:noFill/>
          <a:ln>
            <a:noFill/>
          </a:ln>
        </p:spPr>
        <p:txBody>
          <a:bodyPr lIns="91425" tIns="91425" rIns="91425" bIns="91425" anchor="t" anchorCtr="0"/>
          <a:lstStyle>
            <a:lvl1pPr marL="0" indent="0" algn="l" rtl="0">
              <a:lnSpc>
                <a:spcPct val="85000"/>
              </a:lnSpc>
              <a:spcBef>
                <a:spcPts val="0"/>
              </a:spcBef>
              <a:spcAft>
                <a:spcPts val="0"/>
              </a:spcAft>
              <a:buClr>
                <a:srgbClr val="B0004B"/>
              </a:buClr>
              <a:buFont typeface="Calibri"/>
              <a:buNone/>
              <a:defRPr sz="2400">
                <a:solidFill>
                  <a:srgbClr val="B0004B"/>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gue 4">
    <p:spTree>
      <p:nvGrpSpPr>
        <p:cNvPr id="1" name="Shape 187"/>
        <p:cNvGrpSpPr/>
        <p:nvPr/>
      </p:nvGrpSpPr>
      <p:grpSpPr>
        <a:xfrm>
          <a:off x="0" y="0"/>
          <a:ext cx="0" cy="0"/>
          <a:chOff x="0" y="0"/>
          <a:chExt cx="0" cy="0"/>
        </a:xfrm>
      </p:grpSpPr>
      <p:pic>
        <p:nvPicPr>
          <p:cNvPr id="188" name="Shape 188"/>
          <p:cNvPicPr preferRelativeResize="0"/>
          <p:nvPr/>
        </p:nvPicPr>
        <p:blipFill rotWithShape="1">
          <a:blip r:embed="rId2">
            <a:alphaModFix/>
          </a:blip>
          <a:srcRect/>
          <a:stretch/>
        </p:blipFill>
        <p:spPr>
          <a:xfrm>
            <a:off x="-1192261" y="1135640"/>
            <a:ext cx="2876280" cy="2876280"/>
          </a:xfrm>
          <a:prstGeom prst="rect">
            <a:avLst/>
          </a:prstGeom>
          <a:noFill/>
          <a:ln>
            <a:noFill/>
          </a:ln>
        </p:spPr>
      </p:pic>
      <p:sp>
        <p:nvSpPr>
          <p:cNvPr id="189" name="Shape 189"/>
          <p:cNvSpPr txBox="1">
            <a:spLocks noGrp="1"/>
          </p:cNvSpPr>
          <p:nvPr>
            <p:ph type="body" idx="1"/>
          </p:nvPr>
        </p:nvSpPr>
        <p:spPr>
          <a:xfrm>
            <a:off x="2532380" y="1391286"/>
            <a:ext cx="5201920" cy="1783940"/>
          </a:xfrm>
          <a:prstGeom prst="rect">
            <a:avLst/>
          </a:prstGeom>
          <a:noFill/>
          <a:ln>
            <a:noFill/>
          </a:ln>
        </p:spPr>
        <p:txBody>
          <a:bodyPr lIns="91425" tIns="91425" rIns="91425" bIns="91425" anchor="b" anchorCtr="0"/>
          <a:lstStyle>
            <a:lvl1pPr marL="0" marR="0" indent="0" algn="l" rtl="0">
              <a:lnSpc>
                <a:spcPct val="85000"/>
              </a:lnSpc>
              <a:spcBef>
                <a:spcPts val="0"/>
              </a:spcBef>
              <a:spcAft>
                <a:spcPts val="0"/>
              </a:spcAft>
              <a:buClr>
                <a:srgbClr val="8EC03F"/>
              </a:buClr>
              <a:buFont typeface="Arial"/>
              <a:buNone/>
              <a:defRPr sz="4000">
                <a:solidFill>
                  <a:srgbClr val="8EC03F"/>
                </a:solidFill>
                <a:latin typeface="Calibri"/>
                <a:ea typeface="Calibri"/>
                <a:cs typeface="Calibri"/>
                <a:sym typeface="Calibri"/>
              </a:defRPr>
            </a:lvl1pPr>
            <a:lvl2pPr marL="457200" indent="0" algn="l" rtl="0">
              <a:spcBef>
                <a:spcPts val="0"/>
              </a:spcBef>
              <a:buClr>
                <a:schemeClr val="dk1"/>
              </a:buClr>
              <a:buFont typeface="Calibri"/>
              <a:buNone/>
              <a:defRPr b="0">
                <a:solidFill>
                  <a:schemeClr val="dk1"/>
                </a:solidFill>
              </a:defRPr>
            </a:lvl2pPr>
            <a:lvl3pPr marL="914400" indent="0" algn="l" rtl="0">
              <a:spcBef>
                <a:spcPts val="0"/>
              </a:spcBef>
              <a:buClr>
                <a:schemeClr val="dk1"/>
              </a:buClr>
              <a:buFont typeface="Calibri"/>
              <a:buNone/>
              <a:defRPr b="0">
                <a:solidFill>
                  <a:schemeClr val="dk1"/>
                </a:solidFill>
              </a:defRPr>
            </a:lvl3pPr>
            <a:lvl4pPr marL="1371600" indent="0" algn="l" rtl="0">
              <a:spcBef>
                <a:spcPts val="0"/>
              </a:spcBef>
              <a:buClr>
                <a:schemeClr val="dk1"/>
              </a:buClr>
              <a:buFont typeface="Calibri"/>
              <a:buNone/>
              <a:defRPr b="0">
                <a:solidFill>
                  <a:schemeClr val="dk1"/>
                </a:solidFill>
              </a:defRPr>
            </a:lvl4pPr>
            <a:lvl5pPr marL="1828800" indent="0" algn="l" rtl="0">
              <a:spcBef>
                <a:spcPts val="0"/>
              </a:spcBef>
              <a:buClr>
                <a:schemeClr val="dk1"/>
              </a:buClr>
              <a:buFont typeface="Arial"/>
              <a:buNone/>
              <a:defRPr b="0">
                <a:solidFill>
                  <a:schemeClr val="dk1"/>
                </a:solidFil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
        <p:nvSpPr>
          <p:cNvPr id="190" name="Shape 190"/>
          <p:cNvSpPr txBox="1">
            <a:spLocks noGrp="1"/>
          </p:cNvSpPr>
          <p:nvPr>
            <p:ph type="body" idx="2"/>
          </p:nvPr>
        </p:nvSpPr>
        <p:spPr>
          <a:xfrm>
            <a:off x="2532380" y="3291089"/>
            <a:ext cx="5186679" cy="960341"/>
          </a:xfrm>
          <a:prstGeom prst="rect">
            <a:avLst/>
          </a:prstGeom>
          <a:noFill/>
          <a:ln>
            <a:noFill/>
          </a:ln>
        </p:spPr>
        <p:txBody>
          <a:bodyPr lIns="91425" tIns="91425" rIns="91425" bIns="91425" anchor="t" anchorCtr="0"/>
          <a:lstStyle>
            <a:lvl1pPr marL="0" indent="0" algn="l" rtl="0">
              <a:lnSpc>
                <a:spcPct val="85000"/>
              </a:lnSpc>
              <a:spcBef>
                <a:spcPts val="0"/>
              </a:spcBef>
              <a:spcAft>
                <a:spcPts val="0"/>
              </a:spcAft>
              <a:buClr>
                <a:srgbClr val="00906E"/>
              </a:buClr>
              <a:buFont typeface="Calibri"/>
              <a:buNone/>
              <a:defRPr sz="2400">
                <a:solidFill>
                  <a:srgbClr val="00906E"/>
                </a:solidFill>
                <a:latin typeface="Calibri"/>
                <a:ea typeface="Calibri"/>
                <a:cs typeface="Calibri"/>
                <a:sym typeface="Calibri"/>
              </a:defRPr>
            </a:lvl1pPr>
            <a:lvl2pPr rtl="0">
              <a:spcBef>
                <a:spcPts val="0"/>
              </a:spcBef>
              <a:defRPr sz="1600">
                <a:solidFill>
                  <a:schemeClr val="accent3"/>
                </a:solidFill>
                <a:latin typeface="Calibri"/>
                <a:ea typeface="Calibri"/>
                <a:cs typeface="Calibri"/>
                <a:sym typeface="Calibri"/>
              </a:defRPr>
            </a:lvl2pPr>
            <a:lvl3pPr rtl="0">
              <a:spcBef>
                <a:spcPts val="0"/>
              </a:spcBef>
              <a:defRPr sz="1400">
                <a:solidFill>
                  <a:schemeClr val="accent3"/>
                </a:solidFill>
                <a:latin typeface="Calibri"/>
                <a:ea typeface="Calibri"/>
                <a:cs typeface="Calibri"/>
                <a:sym typeface="Calibri"/>
              </a:defRPr>
            </a:lvl3pPr>
            <a:lvl4pPr rtl="0">
              <a:spcBef>
                <a:spcPts val="0"/>
              </a:spcBef>
              <a:defRPr sz="1200">
                <a:solidFill>
                  <a:schemeClr val="accent3"/>
                </a:solidFill>
                <a:latin typeface="Calibri"/>
                <a:ea typeface="Calibri"/>
                <a:cs typeface="Calibri"/>
                <a:sym typeface="Calibri"/>
              </a:defRPr>
            </a:lvl4pPr>
            <a:lvl5pPr rtl="0">
              <a:spcBef>
                <a:spcPts val="0"/>
              </a:spcBef>
              <a:defRPr sz="2000">
                <a:solidFill>
                  <a:schemeClr val="dk1"/>
                </a:solidFill>
                <a:latin typeface="Arial"/>
                <a:ea typeface="Arial"/>
                <a:cs typeface="Arial"/>
                <a:sym typeface="Arial"/>
              </a:defRPr>
            </a:lvl5pPr>
            <a:lvl6pPr rtl="0">
              <a:spcBef>
                <a:spcPts val="0"/>
              </a:spcBef>
              <a:defRPr sz="2000">
                <a:solidFill>
                  <a:schemeClr val="dk1"/>
                </a:solidFill>
                <a:latin typeface="Arial"/>
                <a:ea typeface="Arial"/>
                <a:cs typeface="Arial"/>
                <a:sym typeface="Arial"/>
              </a:defRPr>
            </a:lvl6pPr>
            <a:lvl7pPr rtl="0">
              <a:spcBef>
                <a:spcPts val="0"/>
              </a:spcBef>
              <a:defRPr sz="2000">
                <a:solidFill>
                  <a:schemeClr val="dk1"/>
                </a:solidFill>
                <a:latin typeface="Arial"/>
                <a:ea typeface="Arial"/>
                <a:cs typeface="Arial"/>
                <a:sym typeface="Arial"/>
              </a:defRPr>
            </a:lvl7pPr>
            <a:lvl8pPr rtl="0">
              <a:spcBef>
                <a:spcPts val="0"/>
              </a:spcBef>
              <a:defRPr sz="2000">
                <a:solidFill>
                  <a:schemeClr val="dk1"/>
                </a:solidFill>
                <a:latin typeface="Arial"/>
                <a:ea typeface="Arial"/>
                <a:cs typeface="Arial"/>
                <a:sym typeface="Arial"/>
              </a:defRPr>
            </a:lvl8pPr>
            <a:lvl9pPr rtl="0">
              <a:spcBef>
                <a:spcPts val="0"/>
              </a:spcBef>
              <a:defRPr sz="2000">
                <a:solidFill>
                  <a:schemeClr val="dk1"/>
                </a:solidFill>
                <a:latin typeface="Arial"/>
                <a:ea typeface="Arial"/>
                <a:cs typeface="Arial"/>
                <a:sym typeface="Aria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343932" y="60960"/>
            <a:ext cx="7963932" cy="724570"/>
          </a:xfrm>
          <a:prstGeom prst="rect">
            <a:avLst/>
          </a:prstGeom>
          <a:noFill/>
          <a:ln>
            <a:noFill/>
          </a:ln>
        </p:spPr>
        <p:txBody>
          <a:bodyPr lIns="91425" tIns="91425" rIns="91425" bIns="91425" anchor="b" anchorCtr="0"/>
          <a:lstStyle>
            <a:lvl1pPr marL="0" marR="0" indent="0" algn="l" rtl="0">
              <a:lnSpc>
                <a:spcPct val="85000"/>
              </a:lnSpc>
              <a:spcBef>
                <a:spcPts val="0"/>
              </a:spcBef>
              <a:spcAft>
                <a:spcPts val="0"/>
              </a:spcAft>
              <a:defRPr sz="2400" b="0" i="0" u="none" strike="noStrike" cap="none" baseline="0">
                <a:solidFill>
                  <a:srgbClr val="3A3B3C"/>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rgbClr val="00B9F2"/>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343932" y="1126330"/>
            <a:ext cx="7961867" cy="3786716"/>
          </a:xfrm>
          <a:prstGeom prst="rect">
            <a:avLst/>
          </a:prstGeom>
          <a:noFill/>
          <a:ln>
            <a:noFill/>
          </a:ln>
        </p:spPr>
        <p:txBody>
          <a:bodyPr lIns="91425" tIns="91425" rIns="91425" bIns="91425" anchor="t" anchorCtr="0"/>
          <a:lstStyle>
            <a:lvl1pPr marL="228600" marR="0" indent="-101600" algn="l" rtl="0">
              <a:lnSpc>
                <a:spcPct val="90000"/>
              </a:lnSpc>
              <a:spcBef>
                <a:spcPts val="1200"/>
              </a:spcBef>
              <a:spcAft>
                <a:spcPts val="0"/>
              </a:spcAft>
              <a:buClr>
                <a:schemeClr val="accent1"/>
              </a:buClr>
              <a:buFont typeface="Arial"/>
              <a:buChar char="•"/>
              <a:defRPr sz="2000" b="0" i="0" u="none" strike="noStrike" cap="none" baseline="0">
                <a:solidFill>
                  <a:schemeClr val="accent3"/>
                </a:solidFill>
                <a:latin typeface="Calibri"/>
                <a:ea typeface="Calibri"/>
                <a:cs typeface="Calibri"/>
                <a:sym typeface="Calibri"/>
              </a:defRPr>
            </a:lvl1pPr>
            <a:lvl2pPr marL="630238" marR="0" indent="-71437" algn="l" rtl="0">
              <a:lnSpc>
                <a:spcPct val="90000"/>
              </a:lnSpc>
              <a:spcBef>
                <a:spcPts val="600"/>
              </a:spcBef>
              <a:spcAft>
                <a:spcPts val="0"/>
              </a:spcAft>
              <a:buClr>
                <a:schemeClr val="accent1"/>
              </a:buClr>
              <a:buFont typeface="Calibri"/>
              <a:buChar char="–"/>
              <a:defRPr sz="1600" b="0" i="0" u="none" strike="noStrike" cap="none" baseline="0">
                <a:solidFill>
                  <a:schemeClr val="accent3"/>
                </a:solidFill>
                <a:latin typeface="Calibri"/>
                <a:ea typeface="Calibri"/>
                <a:cs typeface="Calibri"/>
                <a:sym typeface="Calibri"/>
              </a:defRPr>
            </a:lvl2pPr>
            <a:lvl3pPr marL="1087438" marR="0" indent="-84137" algn="l" rtl="0">
              <a:lnSpc>
                <a:spcPct val="90000"/>
              </a:lnSpc>
              <a:spcBef>
                <a:spcPts val="600"/>
              </a:spcBef>
              <a:spcAft>
                <a:spcPts val="0"/>
              </a:spcAft>
              <a:buClr>
                <a:schemeClr val="accent1"/>
              </a:buClr>
              <a:buFont typeface="Calibri"/>
              <a:buChar char="‒"/>
              <a:defRPr sz="1400" b="0" i="0" u="none" strike="noStrike" cap="none" baseline="0">
                <a:solidFill>
                  <a:schemeClr val="accent3"/>
                </a:solidFill>
                <a:latin typeface="Calibri"/>
                <a:ea typeface="Calibri"/>
                <a:cs typeface="Calibri"/>
                <a:sym typeface="Calibri"/>
              </a:defRPr>
            </a:lvl3pPr>
            <a:lvl4pPr marL="1544638" marR="0" indent="-96837" algn="l" rtl="0">
              <a:lnSpc>
                <a:spcPct val="90000"/>
              </a:lnSpc>
              <a:spcBef>
                <a:spcPts val="600"/>
              </a:spcBef>
              <a:spcAft>
                <a:spcPts val="0"/>
              </a:spcAft>
              <a:buClr>
                <a:schemeClr val="accent1"/>
              </a:buClr>
              <a:buFont typeface="Calibri"/>
              <a:buChar char="–"/>
              <a:defRPr sz="1200" b="0" i="0" u="none" strike="noStrike" cap="none" baseline="0">
                <a:solidFill>
                  <a:schemeClr val="accent3"/>
                </a:solidFill>
                <a:latin typeface="Calibri"/>
                <a:ea typeface="Calibri"/>
                <a:cs typeface="Calibri"/>
                <a:sym typeface="Calibri"/>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p:nvPr/>
        </p:nvSpPr>
        <p:spPr>
          <a:xfrm>
            <a:off x="7995293" y="4860130"/>
            <a:ext cx="1008663" cy="274096"/>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000" b="0" i="0" u="none" strike="noStrike" cap="none" baseline="0">
                <a:solidFill>
                  <a:schemeClr val="lt2"/>
                </a:solidFill>
                <a:latin typeface="Calibri"/>
                <a:ea typeface="Calibri"/>
                <a:cs typeface="Calibri"/>
                <a:sym typeface="Calibri"/>
              </a:rPr>
              <a:t>‹#›</a:t>
            </a:fld>
            <a:endParaRPr lang="en-US" sz="1000" b="0" i="0" u="none" strike="noStrike" cap="none" baseline="0">
              <a:solidFill>
                <a:schemeClr val="lt2"/>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60" r:id="rId4"/>
    <p:sldLayoutId id="2147483661" r:id="rId5"/>
    <p:sldLayoutId id="2147483672" r:id="rId6"/>
    <p:sldLayoutId id="2147483673" r:id="rId7"/>
    <p:sldLayoutId id="2147483674" r:id="rId8"/>
    <p:sldLayoutId id="2147483675" r:id="rId9"/>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subTitle" idx="1"/>
          </p:nvPr>
        </p:nvSpPr>
        <p:spPr>
          <a:xfrm>
            <a:off x="2542250" y="3096449"/>
            <a:ext cx="5293500" cy="1544400"/>
          </a:xfrm>
          <a:prstGeom prst="rect">
            <a:avLst/>
          </a:prstGeom>
          <a:noFill/>
          <a:ln>
            <a:noFill/>
          </a:ln>
        </p:spPr>
        <p:txBody>
          <a:bodyPr lIns="91425" tIns="45700" rIns="91425" bIns="45700" anchor="t" anchorCtr="0">
            <a:noAutofit/>
          </a:bodyPr>
          <a:lstStyle/>
          <a:p>
            <a:pPr lvl="0" rtl="0">
              <a:spcBef>
                <a:spcPts val="300"/>
              </a:spcBef>
              <a:buClr>
                <a:schemeClr val="accent1"/>
              </a:buClr>
              <a:buSzPct val="25000"/>
              <a:buFont typeface="Arial"/>
              <a:buNone/>
            </a:pPr>
            <a:r>
              <a:rPr lang="en-US" dirty="0">
                <a:solidFill>
                  <a:srgbClr val="9F9FA1"/>
                </a:solidFill>
              </a:rPr>
              <a:t>Albert Tomasso</a:t>
            </a:r>
          </a:p>
          <a:p>
            <a:pPr marL="0" marR="0" lvl="0" indent="0" algn="l" rtl="0">
              <a:lnSpc>
                <a:spcPct val="85000"/>
              </a:lnSpc>
              <a:spcBef>
                <a:spcPts val="300"/>
              </a:spcBef>
              <a:spcAft>
                <a:spcPts val="300"/>
              </a:spcAft>
              <a:buClr>
                <a:schemeClr val="accent1"/>
              </a:buClr>
              <a:buSzPct val="25000"/>
              <a:buFont typeface="Arial"/>
              <a:buNone/>
            </a:pPr>
            <a:r>
              <a:rPr lang="en-US" dirty="0"/>
              <a:t>Audrey </a:t>
            </a:r>
            <a:r>
              <a:rPr lang="en-US" dirty="0" err="1"/>
              <a:t>Proulx</a:t>
            </a:r>
            <a:endParaRPr lang="en-US" dirty="0"/>
          </a:p>
          <a:p>
            <a:pPr marL="0" marR="0" lvl="0" indent="0" algn="l" rtl="0">
              <a:lnSpc>
                <a:spcPct val="85000"/>
              </a:lnSpc>
              <a:spcBef>
                <a:spcPts val="300"/>
              </a:spcBef>
              <a:spcAft>
                <a:spcPts val="300"/>
              </a:spcAft>
              <a:buClr>
                <a:schemeClr val="accent1"/>
              </a:buClr>
              <a:buSzPct val="25000"/>
              <a:buFont typeface="Arial"/>
              <a:buNone/>
            </a:pPr>
            <a:r>
              <a:rPr lang="en-US" dirty="0"/>
              <a:t>Ian </a:t>
            </a:r>
            <a:r>
              <a:rPr lang="en-US" dirty="0" err="1"/>
              <a:t>Proulx</a:t>
            </a:r>
            <a:endParaRPr lang="en-US" dirty="0"/>
          </a:p>
          <a:p>
            <a:pPr marL="0" marR="0" lvl="0" indent="0" algn="l" rtl="0">
              <a:lnSpc>
                <a:spcPct val="85000"/>
              </a:lnSpc>
              <a:spcBef>
                <a:spcPts val="300"/>
              </a:spcBef>
              <a:spcAft>
                <a:spcPts val="300"/>
              </a:spcAft>
              <a:buClr>
                <a:schemeClr val="accent1"/>
              </a:buClr>
              <a:buSzPct val="25000"/>
              <a:buFont typeface="Arial"/>
              <a:buNone/>
            </a:pPr>
            <a:r>
              <a:rPr lang="en-US" dirty="0"/>
              <a:t>Sean Klein</a:t>
            </a:r>
          </a:p>
        </p:txBody>
      </p:sp>
      <p:sp>
        <p:nvSpPr>
          <p:cNvPr id="197" name="Shape 197"/>
          <p:cNvSpPr txBox="1">
            <a:spLocks noGrp="1"/>
          </p:cNvSpPr>
          <p:nvPr>
            <p:ph type="body" idx="2"/>
          </p:nvPr>
        </p:nvSpPr>
        <p:spPr>
          <a:xfrm>
            <a:off x="2532381" y="1585065"/>
            <a:ext cx="6375399" cy="1410864"/>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spcAft>
                <a:spcPts val="0"/>
              </a:spcAft>
              <a:buClr>
                <a:schemeClr val="accent1"/>
              </a:buClr>
              <a:buSzPct val="25000"/>
              <a:buFont typeface="Arial"/>
              <a:buNone/>
            </a:pPr>
            <a:r>
              <a:rPr lang="en-US" dirty="0">
                <a:solidFill>
                  <a:srgbClr val="C6C8C9"/>
                </a:solidFill>
              </a:rPr>
              <a:t>Music </a:t>
            </a:r>
            <a:r>
              <a:rPr lang="en-US" dirty="0" smtClean="0">
                <a:solidFill>
                  <a:srgbClr val="C6C8C9"/>
                </a:solidFill>
              </a:rPr>
              <a:t>Sharing:</a:t>
            </a:r>
          </a:p>
          <a:p>
            <a:pPr marL="0" marR="0" lvl="0" indent="0" algn="l" rtl="0">
              <a:lnSpc>
                <a:spcPct val="85000"/>
              </a:lnSpc>
              <a:spcBef>
                <a:spcPts val="0"/>
              </a:spcBef>
              <a:spcAft>
                <a:spcPts val="0"/>
              </a:spcAft>
              <a:buClr>
                <a:schemeClr val="accent1"/>
              </a:buClr>
              <a:buSzPct val="25000"/>
              <a:buFont typeface="Arial"/>
              <a:buNone/>
            </a:pPr>
            <a:r>
              <a:rPr lang="en-US" sz="5400" b="1" dirty="0" smtClean="0">
                <a:latin typeface="Georgia" panose="02040502050405020303" pitchFamily="18" charset="0"/>
              </a:rPr>
              <a:t>FAN BUILDER</a:t>
            </a:r>
            <a:endParaRPr lang="en-US" sz="5400" b="1" dirty="0">
              <a:latin typeface="Georgia" panose="02040502050405020303"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 name="Rectangle 1"/>
          <p:cNvSpPr/>
          <p:nvPr/>
        </p:nvSpPr>
        <p:spPr>
          <a:xfrm>
            <a:off x="390525" y="894384"/>
            <a:ext cx="1104900" cy="119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Shape 297"/>
          <p:cNvSpPr txBox="1">
            <a:spLocks noGrp="1"/>
          </p:cNvSpPr>
          <p:nvPr>
            <p:ph type="body" idx="1"/>
          </p:nvPr>
        </p:nvSpPr>
        <p:spPr>
          <a:xfrm>
            <a:off x="632459" y="1010575"/>
            <a:ext cx="8034887" cy="679809"/>
          </a:xfrm>
          <a:prstGeom prst="rect">
            <a:avLst/>
          </a:prstGeom>
          <a:noFill/>
          <a:ln>
            <a:noFill/>
          </a:ln>
        </p:spPr>
        <p:txBody>
          <a:bodyPr lIns="91425" tIns="45700" rIns="91425" bIns="45700" anchor="t" anchorCtr="0">
            <a:noAutofit/>
          </a:bodyPr>
          <a:lstStyle/>
          <a:p>
            <a:pPr lvl="0">
              <a:buClr>
                <a:schemeClr val="accent1"/>
              </a:buClr>
              <a:buSzPct val="25000"/>
            </a:pPr>
            <a:r>
              <a:rPr lang="en-US" dirty="0" smtClean="0"/>
              <a:t>Keep your favorite artist in your pocket</a:t>
            </a:r>
            <a:endParaRPr lang="en-US" dirty="0" smtClean="0"/>
          </a:p>
        </p:txBody>
      </p:sp>
      <p:sp>
        <p:nvSpPr>
          <p:cNvPr id="298" name="Shape 298"/>
          <p:cNvSpPr txBox="1">
            <a:spLocks noGrp="1"/>
          </p:cNvSpPr>
          <p:nvPr>
            <p:ph type="body" idx="2"/>
          </p:nvPr>
        </p:nvSpPr>
        <p:spPr>
          <a:xfrm>
            <a:off x="632459" y="688585"/>
            <a:ext cx="2669541" cy="461690"/>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dirty="0" smtClean="0"/>
              <a:t>Value Proposition:</a:t>
            </a:r>
            <a:endParaRPr lang="en-US" sz="2400" dirty="0"/>
          </a:p>
        </p:txBody>
      </p:sp>
      <p:sp>
        <p:nvSpPr>
          <p:cNvPr id="5" name="Shape 297"/>
          <p:cNvSpPr txBox="1">
            <a:spLocks noGrp="1"/>
          </p:cNvSpPr>
          <p:nvPr>
            <p:ph type="body" idx="1"/>
          </p:nvPr>
        </p:nvSpPr>
        <p:spPr>
          <a:xfrm>
            <a:off x="632458" y="2311333"/>
            <a:ext cx="8034887" cy="2303530"/>
          </a:xfrm>
          <a:prstGeom prst="rect">
            <a:avLst/>
          </a:prstGeom>
          <a:noFill/>
          <a:ln>
            <a:noFill/>
          </a:ln>
        </p:spPr>
        <p:txBody>
          <a:bodyPr lIns="91425" tIns="45700" rIns="91425" bIns="45700" anchor="t" anchorCtr="0">
            <a:noAutofit/>
          </a:bodyPr>
          <a:lstStyle/>
          <a:p>
            <a:r>
              <a:rPr lang="en-US" sz="2000" i="0" dirty="0">
                <a:latin typeface="Calibri" panose="020F0502020204030204" pitchFamily="34" charset="0"/>
              </a:rPr>
              <a:t>The success of today’s musical </a:t>
            </a:r>
            <a:r>
              <a:rPr lang="en-US" sz="2000" i="0" dirty="0" smtClean="0">
                <a:latin typeface="Calibri" panose="020F0502020204030204" pitchFamily="34" charset="0"/>
              </a:rPr>
              <a:t>artists is determined </a:t>
            </a:r>
            <a:r>
              <a:rPr lang="en-US" sz="2000" i="0" dirty="0">
                <a:latin typeface="Calibri" panose="020F0502020204030204" pitchFamily="34" charset="0"/>
              </a:rPr>
              <a:t>as much by their internet following as by their </a:t>
            </a:r>
            <a:r>
              <a:rPr lang="en-US" sz="2000" i="0" dirty="0" smtClean="0">
                <a:latin typeface="Calibri" panose="020F0502020204030204" pitchFamily="34" charset="0"/>
              </a:rPr>
              <a:t>songwriting, in a world that’s moving increasingly mobile. </a:t>
            </a:r>
            <a:r>
              <a:rPr lang="en-US" sz="2000" i="0" dirty="0">
                <a:latin typeface="Calibri" panose="020F0502020204030204" pitchFamily="34" charset="0"/>
              </a:rPr>
              <a:t>Yet artists must be able to </a:t>
            </a:r>
            <a:r>
              <a:rPr lang="en-US" sz="2000" i="0" dirty="0" smtClean="0">
                <a:latin typeface="Calibri" panose="020F0502020204030204" pitchFamily="34" charset="0"/>
              </a:rPr>
              <a:t>reach consumers </a:t>
            </a:r>
            <a:r>
              <a:rPr lang="en-US" sz="2000" i="0" dirty="0">
                <a:latin typeface="Calibri" panose="020F0502020204030204" pitchFamily="34" charset="0"/>
              </a:rPr>
              <a:t>without investing much time, capital, or technical </a:t>
            </a:r>
            <a:r>
              <a:rPr lang="en-US" sz="2000" i="0" dirty="0" smtClean="0">
                <a:latin typeface="Calibri" panose="020F0502020204030204" pitchFamily="34" charset="0"/>
              </a:rPr>
              <a:t>expertise, </a:t>
            </a:r>
            <a:r>
              <a:rPr lang="en-US" sz="2000" i="0" dirty="0">
                <a:latin typeface="Calibri" panose="020F0502020204030204" pitchFamily="34" charset="0"/>
              </a:rPr>
              <a:t>so that they can focus on writing quality music. We provide a customizable </a:t>
            </a:r>
            <a:r>
              <a:rPr lang="en-US" sz="2000" i="0" dirty="0" smtClean="0">
                <a:latin typeface="Calibri" panose="020F0502020204030204" pitchFamily="34" charset="0"/>
              </a:rPr>
              <a:t>template for building an app that will target fans through </a:t>
            </a:r>
            <a:r>
              <a:rPr lang="en-US" sz="2000" i="0" dirty="0">
                <a:latin typeface="Calibri" panose="020F0502020204030204" pitchFamily="34" charset="0"/>
              </a:rPr>
              <a:t>personal messaging and a gamified system to share the artist with friends</a:t>
            </a:r>
            <a:r>
              <a:rPr lang="en-US" sz="2000" i="0" dirty="0" smtClean="0">
                <a:latin typeface="Calibri" panose="020F0502020204030204" pitchFamily="34" charset="0"/>
              </a:rPr>
              <a:t>.</a:t>
            </a:r>
            <a:endParaRPr lang="en-US" sz="2000" i="0" dirty="0">
              <a:latin typeface="Calibri" panose="020F0502020204030204" pitchFamily="34" charset="0"/>
            </a:endParaRPr>
          </a:p>
        </p:txBody>
      </p:sp>
      <p:sp>
        <p:nvSpPr>
          <p:cNvPr id="6" name="Shape 298"/>
          <p:cNvSpPr txBox="1">
            <a:spLocks noGrp="1"/>
          </p:cNvSpPr>
          <p:nvPr>
            <p:ph type="body" idx="2"/>
          </p:nvPr>
        </p:nvSpPr>
        <p:spPr>
          <a:xfrm>
            <a:off x="629216" y="1978584"/>
            <a:ext cx="4057083" cy="370916"/>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b="0" dirty="0" smtClean="0"/>
              <a:t>Problem/Solution Overview:</a:t>
            </a:r>
            <a:endParaRPr lang="en-US" sz="2400" b="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 name="Rectangle 1"/>
          <p:cNvSpPr/>
          <p:nvPr/>
        </p:nvSpPr>
        <p:spPr>
          <a:xfrm>
            <a:off x="390525" y="894384"/>
            <a:ext cx="1104900" cy="119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Shape 297"/>
          <p:cNvSpPr txBox="1">
            <a:spLocks noGrp="1"/>
          </p:cNvSpPr>
          <p:nvPr>
            <p:ph type="body" idx="1"/>
          </p:nvPr>
        </p:nvSpPr>
        <p:spPr>
          <a:xfrm>
            <a:off x="632459" y="1035975"/>
            <a:ext cx="8034887" cy="679809"/>
          </a:xfrm>
          <a:prstGeom prst="rect">
            <a:avLst/>
          </a:prstGeom>
          <a:noFill/>
          <a:ln>
            <a:noFill/>
          </a:ln>
        </p:spPr>
        <p:txBody>
          <a:bodyPr lIns="91425" tIns="45700" rIns="91425" bIns="45700" anchor="t" anchorCtr="0">
            <a:noAutofit/>
          </a:bodyPr>
          <a:lstStyle/>
          <a:p>
            <a:pPr lvl="0">
              <a:buClr>
                <a:schemeClr val="accent1"/>
              </a:buClr>
              <a:buSzPct val="25000"/>
            </a:pPr>
            <a:r>
              <a:rPr lang="en-US" dirty="0" smtClean="0"/>
              <a:t>Create and publish your app</a:t>
            </a:r>
            <a:endParaRPr lang="en-US" dirty="0" smtClean="0"/>
          </a:p>
        </p:txBody>
      </p:sp>
      <p:sp>
        <p:nvSpPr>
          <p:cNvPr id="298" name="Shape 298"/>
          <p:cNvSpPr txBox="1">
            <a:spLocks noGrp="1"/>
          </p:cNvSpPr>
          <p:nvPr>
            <p:ph type="body" idx="2"/>
          </p:nvPr>
        </p:nvSpPr>
        <p:spPr>
          <a:xfrm>
            <a:off x="632459" y="688585"/>
            <a:ext cx="6289041" cy="461690"/>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dirty="0" smtClean="0"/>
              <a:t>Complex Task</a:t>
            </a:r>
            <a:r>
              <a:rPr lang="en-US" sz="2400" b="0" dirty="0" smtClean="0"/>
              <a:t> (for artists)</a:t>
            </a:r>
            <a:endParaRPr lang="en-US" sz="2400" dirty="0"/>
          </a:p>
        </p:txBody>
      </p:sp>
      <p:sp>
        <p:nvSpPr>
          <p:cNvPr id="5" name="Shape 297"/>
          <p:cNvSpPr txBox="1">
            <a:spLocks noGrp="1"/>
          </p:cNvSpPr>
          <p:nvPr>
            <p:ph type="body" idx="1"/>
          </p:nvPr>
        </p:nvSpPr>
        <p:spPr>
          <a:xfrm>
            <a:off x="632458" y="2285933"/>
            <a:ext cx="8034887" cy="2184467"/>
          </a:xfrm>
          <a:prstGeom prst="rect">
            <a:avLst/>
          </a:prstGeom>
          <a:noFill/>
          <a:ln>
            <a:noFill/>
          </a:ln>
        </p:spPr>
        <p:txBody>
          <a:bodyPr lIns="91425" tIns="45700" rIns="91425" bIns="45700" anchor="t" anchorCtr="0">
            <a:noAutofit/>
          </a:bodyPr>
          <a:lstStyle/>
          <a:p>
            <a:pPr lvl="0">
              <a:buClr>
                <a:schemeClr val="accent1"/>
              </a:buClr>
              <a:buSzPct val="25000"/>
            </a:pPr>
            <a:r>
              <a:rPr lang="en-US" sz="2000" i="0" dirty="0" smtClean="0">
                <a:latin typeface="Calibri" panose="020F0502020204030204" pitchFamily="34" charset="0"/>
              </a:rPr>
              <a:t>Using our online platfor</a:t>
            </a:r>
            <a:r>
              <a:rPr lang="en-US" sz="2000" i="0" dirty="0" smtClean="0">
                <a:latin typeface="Calibri" panose="020F0502020204030204" pitchFamily="34" charset="0"/>
              </a:rPr>
              <a:t>m, artists will customize their app using an interface as simple as drag-and-drop. Artists will select layouts, features, and widgets from our templates designed specifically for connecting with fans. They can upload songs, photos, and other media at any time. When ready, they need only click “publish” for the app to seamlessly appear on the App Store and Google Play within two weeks.</a:t>
            </a:r>
            <a:endParaRPr lang="en-US" sz="2000" i="0" dirty="0" smtClean="0">
              <a:latin typeface="Calibri" panose="020F0502020204030204" pitchFamily="34" charset="0"/>
            </a:endParaRPr>
          </a:p>
        </p:txBody>
      </p:sp>
      <p:sp>
        <p:nvSpPr>
          <p:cNvPr id="6" name="Shape 298"/>
          <p:cNvSpPr txBox="1">
            <a:spLocks noGrp="1"/>
          </p:cNvSpPr>
          <p:nvPr>
            <p:ph type="body" idx="2"/>
          </p:nvPr>
        </p:nvSpPr>
        <p:spPr>
          <a:xfrm>
            <a:off x="629217" y="1965884"/>
            <a:ext cx="1555184" cy="370916"/>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b="0" dirty="0" smtClean="0"/>
              <a:t>Overview:</a:t>
            </a:r>
            <a:endParaRPr lang="en-US" sz="2400" b="0" dirty="0"/>
          </a:p>
        </p:txBody>
      </p:sp>
    </p:spTree>
    <p:extLst>
      <p:ext uri="{BB962C8B-B14F-4D97-AF65-F5344CB8AC3E}">
        <p14:creationId xmlns:p14="http://schemas.microsoft.com/office/powerpoint/2010/main" val="2577464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 name="Rectangle 1"/>
          <p:cNvSpPr/>
          <p:nvPr/>
        </p:nvSpPr>
        <p:spPr>
          <a:xfrm>
            <a:off x="390525" y="894384"/>
            <a:ext cx="1104900" cy="119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Shape 297"/>
          <p:cNvSpPr txBox="1">
            <a:spLocks noGrp="1"/>
          </p:cNvSpPr>
          <p:nvPr>
            <p:ph type="body" idx="1"/>
          </p:nvPr>
        </p:nvSpPr>
        <p:spPr>
          <a:xfrm>
            <a:off x="632459" y="1035975"/>
            <a:ext cx="8511541" cy="679809"/>
          </a:xfrm>
          <a:prstGeom prst="rect">
            <a:avLst/>
          </a:prstGeom>
          <a:noFill/>
          <a:ln>
            <a:noFill/>
          </a:ln>
        </p:spPr>
        <p:txBody>
          <a:bodyPr lIns="91425" tIns="45700" rIns="91425" bIns="45700" anchor="t" anchorCtr="0">
            <a:noAutofit/>
          </a:bodyPr>
          <a:lstStyle/>
          <a:p>
            <a:pPr lvl="0">
              <a:buClr>
                <a:schemeClr val="accent1"/>
              </a:buClr>
              <a:buSzPct val="25000"/>
            </a:pPr>
            <a:r>
              <a:rPr lang="en-US" spc="-150" dirty="0" smtClean="0"/>
              <a:t>Connect artists and fans with video messaging</a:t>
            </a:r>
            <a:endParaRPr lang="en-US" spc="-150" dirty="0" smtClean="0"/>
          </a:p>
        </p:txBody>
      </p:sp>
      <p:sp>
        <p:nvSpPr>
          <p:cNvPr id="298" name="Shape 298"/>
          <p:cNvSpPr txBox="1">
            <a:spLocks noGrp="1"/>
          </p:cNvSpPr>
          <p:nvPr>
            <p:ph type="body" idx="2"/>
          </p:nvPr>
        </p:nvSpPr>
        <p:spPr>
          <a:xfrm>
            <a:off x="632459" y="688585"/>
            <a:ext cx="6289041" cy="461690"/>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dirty="0" smtClean="0"/>
              <a:t>Simple Task</a:t>
            </a:r>
            <a:r>
              <a:rPr lang="en-US" sz="2400" b="0" dirty="0" smtClean="0"/>
              <a:t> (for artists and fans)</a:t>
            </a:r>
            <a:endParaRPr lang="en-US" sz="2400" dirty="0"/>
          </a:p>
        </p:txBody>
      </p:sp>
      <p:sp>
        <p:nvSpPr>
          <p:cNvPr id="5" name="Shape 297"/>
          <p:cNvSpPr txBox="1">
            <a:spLocks noGrp="1"/>
          </p:cNvSpPr>
          <p:nvPr>
            <p:ph type="body" idx="1"/>
          </p:nvPr>
        </p:nvSpPr>
        <p:spPr>
          <a:xfrm>
            <a:off x="632458" y="2285933"/>
            <a:ext cx="8034887" cy="1714567"/>
          </a:xfrm>
          <a:prstGeom prst="rect">
            <a:avLst/>
          </a:prstGeom>
          <a:noFill/>
          <a:ln>
            <a:noFill/>
          </a:ln>
        </p:spPr>
        <p:txBody>
          <a:bodyPr lIns="91425" tIns="45700" rIns="91425" bIns="45700" anchor="t" anchorCtr="0">
            <a:noAutofit/>
          </a:bodyPr>
          <a:lstStyle/>
          <a:p>
            <a:pPr lvl="0">
              <a:buClr>
                <a:schemeClr val="accent1"/>
              </a:buClr>
              <a:buSzPct val="25000"/>
            </a:pPr>
            <a:r>
              <a:rPr lang="en-US" sz="2000" i="0" dirty="0" smtClean="0">
                <a:latin typeface="Calibri" panose="020F0502020204030204" pitchFamily="34" charset="0"/>
              </a:rPr>
              <a:t>Using our mobile app, artists can record a video message that will instantly notify fans and appear right on their phones. This could be a concert announcement, clips from a new song, an intimate view of an artist kicking back on a Sunday morning—anything at all! </a:t>
            </a:r>
            <a:r>
              <a:rPr lang="en-US" sz="2000" i="0" dirty="0" smtClean="0">
                <a:latin typeface="Calibri" panose="020F0502020204030204" pitchFamily="34" charset="0"/>
              </a:rPr>
              <a:t>The interface for video sharing is effortless for artists and fans alike.</a:t>
            </a:r>
            <a:endParaRPr lang="en-US" sz="2000" i="0" dirty="0" smtClean="0">
              <a:latin typeface="Calibri" panose="020F0502020204030204" pitchFamily="34" charset="0"/>
            </a:endParaRPr>
          </a:p>
        </p:txBody>
      </p:sp>
      <p:sp>
        <p:nvSpPr>
          <p:cNvPr id="6" name="Shape 298"/>
          <p:cNvSpPr txBox="1">
            <a:spLocks noGrp="1"/>
          </p:cNvSpPr>
          <p:nvPr>
            <p:ph type="body" idx="2"/>
          </p:nvPr>
        </p:nvSpPr>
        <p:spPr>
          <a:xfrm>
            <a:off x="629217" y="1965884"/>
            <a:ext cx="1555184" cy="370916"/>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b="0" dirty="0" smtClean="0"/>
              <a:t>Overview:</a:t>
            </a:r>
            <a:endParaRPr lang="en-US" sz="2400" b="0" dirty="0"/>
          </a:p>
        </p:txBody>
      </p:sp>
    </p:spTree>
    <p:extLst>
      <p:ext uri="{BB962C8B-B14F-4D97-AF65-F5344CB8AC3E}">
        <p14:creationId xmlns:p14="http://schemas.microsoft.com/office/powerpoint/2010/main" val="1530137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 name="Rectangle 1"/>
          <p:cNvSpPr/>
          <p:nvPr/>
        </p:nvSpPr>
        <p:spPr>
          <a:xfrm>
            <a:off x="390525" y="894384"/>
            <a:ext cx="1104900" cy="1191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Shape 297"/>
          <p:cNvSpPr txBox="1">
            <a:spLocks noGrp="1"/>
          </p:cNvSpPr>
          <p:nvPr>
            <p:ph type="body" idx="1"/>
          </p:nvPr>
        </p:nvSpPr>
        <p:spPr>
          <a:xfrm>
            <a:off x="632459" y="1035975"/>
            <a:ext cx="8511541" cy="679809"/>
          </a:xfrm>
          <a:prstGeom prst="rect">
            <a:avLst/>
          </a:prstGeom>
          <a:noFill/>
          <a:ln>
            <a:noFill/>
          </a:ln>
        </p:spPr>
        <p:txBody>
          <a:bodyPr lIns="91425" tIns="45700" rIns="91425" bIns="45700" anchor="t" anchorCtr="0">
            <a:noAutofit/>
          </a:bodyPr>
          <a:lstStyle/>
          <a:p>
            <a:pPr lvl="0">
              <a:buClr>
                <a:schemeClr val="accent1"/>
              </a:buClr>
              <a:buSzPct val="25000"/>
            </a:pPr>
            <a:r>
              <a:rPr lang="en-US" dirty="0" smtClean="0"/>
              <a:t>Share with friends to grow the fan base and earn points</a:t>
            </a:r>
            <a:endParaRPr lang="en-US" dirty="0" smtClean="0"/>
          </a:p>
        </p:txBody>
      </p:sp>
      <p:sp>
        <p:nvSpPr>
          <p:cNvPr id="298" name="Shape 298"/>
          <p:cNvSpPr txBox="1">
            <a:spLocks noGrp="1"/>
          </p:cNvSpPr>
          <p:nvPr>
            <p:ph type="body" idx="2"/>
          </p:nvPr>
        </p:nvSpPr>
        <p:spPr>
          <a:xfrm>
            <a:off x="632459" y="688585"/>
            <a:ext cx="6289041" cy="461690"/>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dirty="0" smtClean="0"/>
              <a:t>Moderate Task</a:t>
            </a:r>
            <a:r>
              <a:rPr lang="en-US" sz="2400" b="0" dirty="0" smtClean="0"/>
              <a:t> (for fans)</a:t>
            </a:r>
            <a:endParaRPr lang="en-US" sz="2400" dirty="0"/>
          </a:p>
        </p:txBody>
      </p:sp>
      <p:sp>
        <p:nvSpPr>
          <p:cNvPr id="5" name="Shape 297"/>
          <p:cNvSpPr txBox="1">
            <a:spLocks noGrp="1"/>
          </p:cNvSpPr>
          <p:nvPr>
            <p:ph type="body" idx="1"/>
          </p:nvPr>
        </p:nvSpPr>
        <p:spPr>
          <a:xfrm>
            <a:off x="632458" y="2666933"/>
            <a:ext cx="8034887" cy="2120967"/>
          </a:xfrm>
          <a:prstGeom prst="rect">
            <a:avLst/>
          </a:prstGeom>
          <a:noFill/>
          <a:ln>
            <a:noFill/>
          </a:ln>
        </p:spPr>
        <p:txBody>
          <a:bodyPr lIns="91425" tIns="45700" rIns="91425" bIns="45700" anchor="t" anchorCtr="0">
            <a:noAutofit/>
          </a:bodyPr>
          <a:lstStyle/>
          <a:p>
            <a:pPr lvl="0">
              <a:buClr>
                <a:schemeClr val="accent1"/>
              </a:buClr>
              <a:buSzPct val="25000"/>
            </a:pPr>
            <a:r>
              <a:rPr lang="en-US" sz="2000" i="0" dirty="0" smtClean="0">
                <a:latin typeface="Calibri" panose="020F0502020204030204" pitchFamily="34" charset="0"/>
              </a:rPr>
              <a:t>Fans are incentivized not only to listen to the music, but to pass it on to all their friends—and to engage with the app a lot more. Artists wil</a:t>
            </a:r>
            <a:r>
              <a:rPr lang="en-US" sz="2000" i="0" dirty="0" smtClean="0">
                <a:latin typeface="Calibri" panose="020F0502020204030204" pitchFamily="34" charset="0"/>
              </a:rPr>
              <a:t>l determine the perks associated with different point levels, such that a certain number of shares might map to a free download; a certain number of tweets/likes/views might earn some sweet swag, or bringing a certain number of fans to a concert might win a private kickback with the artist. All of this would be registered and broadcast publicly through the app.</a:t>
            </a:r>
            <a:endParaRPr lang="en-US" sz="2000" i="0" dirty="0" smtClean="0">
              <a:latin typeface="Calibri" panose="020F0502020204030204" pitchFamily="34" charset="0"/>
            </a:endParaRPr>
          </a:p>
        </p:txBody>
      </p:sp>
      <p:sp>
        <p:nvSpPr>
          <p:cNvPr id="6" name="Shape 298"/>
          <p:cNvSpPr txBox="1">
            <a:spLocks noGrp="1"/>
          </p:cNvSpPr>
          <p:nvPr>
            <p:ph type="body" idx="2"/>
          </p:nvPr>
        </p:nvSpPr>
        <p:spPr>
          <a:xfrm>
            <a:off x="629217" y="2346884"/>
            <a:ext cx="1555184" cy="370916"/>
          </a:xfrm>
          <a:prstGeom prst="rect">
            <a:avLst/>
          </a:prstGeom>
          <a:noFill/>
          <a:ln>
            <a:noFill/>
          </a:ln>
        </p:spPr>
        <p:txBody>
          <a:bodyPr lIns="91425" tIns="0" rIns="91425" bIns="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2400" b="0" dirty="0" smtClean="0"/>
              <a:t>Overview:</a:t>
            </a:r>
            <a:endParaRPr lang="en-US" sz="2400" b="0" dirty="0"/>
          </a:p>
        </p:txBody>
      </p:sp>
    </p:spTree>
    <p:extLst>
      <p:ext uri="{BB962C8B-B14F-4D97-AF65-F5344CB8AC3E}">
        <p14:creationId xmlns:p14="http://schemas.microsoft.com/office/powerpoint/2010/main" val="1527803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140" b="4039"/>
          <a:stretch/>
        </p:blipFill>
        <p:spPr>
          <a:xfrm>
            <a:off x="721359" y="1553516"/>
            <a:ext cx="3663422" cy="24129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720" b="3725"/>
          <a:stretch/>
        </p:blipFill>
        <p:spPr>
          <a:xfrm>
            <a:off x="4785917" y="83446"/>
            <a:ext cx="3636998" cy="23882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8618" b="3864"/>
          <a:stretch/>
        </p:blipFill>
        <p:spPr>
          <a:xfrm>
            <a:off x="4785917" y="2671071"/>
            <a:ext cx="3638496" cy="2388291"/>
          </a:xfrm>
          <a:prstGeom prst="rect">
            <a:avLst/>
          </a:prstGeom>
        </p:spPr>
      </p:pic>
      <p:sp>
        <p:nvSpPr>
          <p:cNvPr id="8" name="Shape 298"/>
          <p:cNvSpPr txBox="1">
            <a:spLocks noGrp="1"/>
          </p:cNvSpPr>
          <p:nvPr>
            <p:ph type="body" idx="4294967295"/>
          </p:nvPr>
        </p:nvSpPr>
        <p:spPr>
          <a:xfrm>
            <a:off x="632459" y="688585"/>
            <a:ext cx="2745741" cy="461690"/>
          </a:xfrm>
          <a:prstGeom prst="rect">
            <a:avLst/>
          </a:prstGeom>
          <a:noFill/>
          <a:ln>
            <a:noFill/>
          </a:ln>
        </p:spPr>
        <p:txBody>
          <a:bodyPr lIns="91425" tIns="0" rIns="91425" bIns="0" anchor="t" anchorCtr="0">
            <a:noAutofit/>
          </a:bodyPr>
          <a:lstStyle/>
          <a:p>
            <a:pPr lvl="0">
              <a:lnSpc>
                <a:spcPct val="90000"/>
              </a:lnSpc>
              <a:buClr>
                <a:srgbClr val="00B9F2"/>
              </a:buClr>
              <a:buSzPct val="25000"/>
            </a:pPr>
            <a:r>
              <a:rPr lang="en-US" sz="2400" b="1" dirty="0" smtClean="0">
                <a:solidFill>
                  <a:srgbClr val="00B9F2"/>
                </a:solidFill>
                <a:latin typeface="Calibri"/>
                <a:sym typeface="Calibri"/>
              </a:rPr>
              <a:t>Video Storyboards</a:t>
            </a:r>
            <a:endParaRPr lang="en-US" sz="2400" b="1" dirty="0">
              <a:solidFill>
                <a:srgbClr val="00B9F2"/>
              </a:solidFill>
              <a:latin typeface="Calibri"/>
              <a:sym typeface="Calibri"/>
            </a:endParaRPr>
          </a:p>
        </p:txBody>
      </p:sp>
    </p:spTree>
    <p:extLst>
      <p:ext uri="{BB962C8B-B14F-4D97-AF65-F5344CB8AC3E}">
        <p14:creationId xmlns:p14="http://schemas.microsoft.com/office/powerpoint/2010/main" val="944890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BOX_16x9_Corporate_Template_White">
  <a:themeElements>
    <a:clrScheme name="Box">
      <a:dk1>
        <a:srgbClr val="000000"/>
      </a:dk1>
      <a:lt1>
        <a:srgbClr val="FFFFFF"/>
      </a:lt1>
      <a:dk2>
        <a:srgbClr val="00325B"/>
      </a:dk2>
      <a:lt2>
        <a:srgbClr val="747679"/>
      </a:lt2>
      <a:accent1>
        <a:srgbClr val="00B9F2"/>
      </a:accent1>
      <a:accent2>
        <a:srgbClr val="006CC4"/>
      </a:accent2>
      <a:accent3>
        <a:srgbClr val="747679"/>
      </a:accent3>
      <a:accent4>
        <a:srgbClr val="FDA515"/>
      </a:accent4>
      <a:accent5>
        <a:srgbClr val="349545"/>
      </a:accent5>
      <a:accent6>
        <a:srgbClr val="A638B2"/>
      </a:accent6>
      <a:hlink>
        <a:srgbClr val="A2BB39"/>
      </a:hlink>
      <a:folHlink>
        <a:srgbClr val="3495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TotalTime>
  <Words>399</Words>
  <Application>Microsoft Office PowerPoint</Application>
  <PresentationFormat>Custom</PresentationFormat>
  <Paragraphs>23</Paragraphs>
  <Slides>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Calibri</vt:lpstr>
      <vt:lpstr>Arial</vt:lpstr>
      <vt:lpstr>Georgia</vt:lpstr>
      <vt:lpstr>BOX_16x9_Corporate_Template_White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Albert Tomasso</dc:creator>
  <cp:lastModifiedBy>Albert Tomasso</cp:lastModifiedBy>
  <cp:revision>77</cp:revision>
  <dcterms:modified xsi:type="dcterms:W3CDTF">2015-10-16T17:24:56Z</dcterms:modified>
</cp:coreProperties>
</file>