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Sniglet"/>
      <p:regular r:id="rId35"/>
    </p:embeddedFont>
    <p:embeddedFont>
      <p:font typeface="Walter Turncoat"/>
      <p:regular r:id="rId36"/>
    </p:embeddedFont>
    <p:embeddedFont>
      <p:font typeface="Montserrat"/>
      <p:regular r:id="rId37"/>
      <p:bold r:id="rId38"/>
    </p:embeddedFont>
    <p:embeddedFont>
      <p:font typeface="Droid Serif"/>
      <p:regular r:id="rId39"/>
      <p:bold r:id="rId40"/>
      <p:italic r:id="rId41"/>
      <p:boldItalic r:id="rId4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font" Target="fonts/DroidSerif-bold.fntdata"/><Relationship Id="rId20" Type="http://schemas.openxmlformats.org/officeDocument/2006/relationships/slide" Target="slides/slide14.xml"/><Relationship Id="rId42" Type="http://schemas.openxmlformats.org/officeDocument/2006/relationships/font" Target="fonts/DroidSerif-boldItalic.fntdata"/><Relationship Id="rId41" Type="http://schemas.openxmlformats.org/officeDocument/2006/relationships/font" Target="fonts/DroidSerif-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Sniglet-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Montserrat-regular.fntdata"/><Relationship Id="rId14" Type="http://schemas.openxmlformats.org/officeDocument/2006/relationships/slide" Target="slides/slide8.xml"/><Relationship Id="rId36" Type="http://schemas.openxmlformats.org/officeDocument/2006/relationships/font" Target="fonts/WalterTurncoat-regular.fntdata"/><Relationship Id="rId17" Type="http://schemas.openxmlformats.org/officeDocument/2006/relationships/slide" Target="slides/slide11.xml"/><Relationship Id="rId39" Type="http://schemas.openxmlformats.org/officeDocument/2006/relationships/font" Target="fonts/DroidSerif-regular.fntdata"/><Relationship Id="rId16" Type="http://schemas.openxmlformats.org/officeDocument/2006/relationships/slide" Target="slides/slide10.xml"/><Relationship Id="rId38" Type="http://schemas.openxmlformats.org/officeDocument/2006/relationships/font" Target="fonts/Montserra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Mediator, Human AI, shortlist, poll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600"/>
              </a:spcBef>
              <a:buClr>
                <a:schemeClr val="dk1"/>
              </a:buClr>
              <a:buSzPct val="91666"/>
              <a:buFont typeface="Arial"/>
              <a:buNone/>
            </a:pPr>
            <a:r>
              <a:rPr lang="en" sz="1200">
                <a:latin typeface="Sniglet"/>
                <a:ea typeface="Sniglet"/>
                <a:cs typeface="Sniglet"/>
                <a:sym typeface="Sniglet"/>
              </a:rPr>
              <a:t>Introducing an additional participant in the conversation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we added additional screens and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Task 1: Deciding a place to eat</a:t>
            </a:r>
          </a:p>
          <a:p>
            <a:pPr indent="-228600" lvl="0" marL="457200" rtl="0">
              <a:spcBef>
                <a:spcPts val="0"/>
              </a:spcBef>
              <a:buChar char="-"/>
            </a:pPr>
            <a:r>
              <a:rPr lang="en"/>
              <a:t>Collect individual preferences</a:t>
            </a:r>
          </a:p>
          <a:p>
            <a:pPr indent="-228600" lvl="0" marL="457200" rtl="0">
              <a:spcBef>
                <a:spcPts val="0"/>
              </a:spcBef>
              <a:buChar char="-"/>
            </a:pPr>
            <a:r>
              <a:rPr lang="en"/>
              <a:t>Synthesize</a:t>
            </a:r>
          </a:p>
          <a:p>
            <a:pPr rtl="0">
              <a:spcBef>
                <a:spcPts val="0"/>
              </a:spcBef>
              <a:buNone/>
            </a:pPr>
            <a:r>
              <a:rPr lang="en"/>
              <a:t>Task 2: Dealing with user discontent</a:t>
            </a:r>
          </a:p>
          <a:p>
            <a:pPr indent="-228600" lvl="0" marL="457200" rtl="0">
              <a:spcBef>
                <a:spcPts val="0"/>
              </a:spcBef>
              <a:buChar char="-"/>
            </a:pPr>
            <a:r>
              <a:rPr lang="en"/>
              <a:t>Acknowledge disagreements</a:t>
            </a:r>
          </a:p>
          <a:p>
            <a:pPr indent="-228600" lvl="0" marL="457200" rtl="0">
              <a:spcBef>
                <a:spcPts val="0"/>
              </a:spcBef>
              <a:buChar char="-"/>
            </a:pPr>
            <a:r>
              <a:rPr lang="en"/>
              <a:t>Validate decisions</a:t>
            </a:r>
          </a:p>
          <a:p>
            <a:pPr indent="-228600" lvl="0" marL="457200" rtl="0">
              <a:spcBef>
                <a:spcPts val="0"/>
              </a:spcBef>
              <a:buChar char="-"/>
            </a:pPr>
            <a:r>
              <a:rPr lang="en"/>
              <a:t>Make compromises when disagreement happens</a:t>
            </a:r>
          </a:p>
          <a:p>
            <a:pPr rtl="0">
              <a:spcBef>
                <a:spcPts val="0"/>
              </a:spcBef>
              <a:buNone/>
            </a:pPr>
            <a:r>
              <a:rPr lang="en"/>
              <a:t>Task 3: Coordinating actual plans</a:t>
            </a:r>
          </a:p>
          <a:p>
            <a:pPr indent="-228600" lvl="0" marL="457200" rtl="0">
              <a:spcBef>
                <a:spcPts val="0"/>
              </a:spcBef>
              <a:buChar char="-"/>
            </a:pPr>
            <a:r>
              <a:rPr lang="en"/>
              <a:t>Encourage next steps</a:t>
            </a:r>
          </a:p>
          <a:p>
            <a:pPr indent="-228600" lvl="0" marL="457200" rtl="0">
              <a:spcBef>
                <a:spcPts val="0"/>
              </a:spcBef>
              <a:buChar char="-"/>
            </a:pPr>
            <a:r>
              <a:rPr lang="en"/>
              <a:t>Provide navigations and directions </a:t>
            </a:r>
          </a:p>
          <a:p>
            <a:pPr indent="-228600" lvl="0" marL="457200" rtl="0">
              <a:spcBef>
                <a:spcPts val="0"/>
              </a:spcBef>
              <a:buChar char="-"/>
            </a:pPr>
            <a:r>
              <a:rPr lang="en"/>
              <a:t>Make sure the event happens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0" name="Shape 3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2" name="Shape 3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2" name="Shape 3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Kelvin Do, </a:t>
            </a:r>
            <a:r>
              <a:rPr lang="en"/>
              <a:t>Mike Anderson,</a:t>
            </a:r>
            <a:r>
              <a:rPr lang="en">
                <a:solidFill>
                  <a:schemeClr val="dk1"/>
                </a:solidFill>
              </a:rPr>
              <a:t> </a:t>
            </a:r>
            <a:r>
              <a:rPr lang="en"/>
              <a:t>Andrew Han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8" name="Shape 3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0" name="Shape 3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5" name="Shape 3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2" name="Shape 4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5" name="Shape 4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0" name="Shape 43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
              <a:t>concept sketching led to implementing human AI in messagin </a:t>
            </a:r>
          </a:p>
          <a:p>
            <a:pPr indent="-228600" lvl="0" marL="457200" rtl="0">
              <a:spcBef>
                <a:spcPts val="0"/>
              </a:spcBef>
              <a:buChar char="-"/>
            </a:pPr>
            <a:r>
              <a:rPr lang="en"/>
              <a:t>user testing gave us raw, actionable insights</a:t>
            </a:r>
          </a:p>
          <a:p>
            <a:pPr indent="-228600" lvl="0" marL="457200" rtl="0">
              <a:spcBef>
                <a:spcPts val="0"/>
              </a:spcBef>
              <a:buChar char="-"/>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8" name="Shape 4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TODO: Change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600"/>
              </a:spcBef>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600"/>
              </a:spcBef>
              <a:buNone/>
            </a:pPr>
            <a:r>
              <a:rPr lang="en" sz="1200">
                <a:latin typeface="Sniglet"/>
                <a:ea typeface="Sniglet"/>
                <a:cs typeface="Sniglet"/>
                <a:sym typeface="Sniglet"/>
              </a:rPr>
              <a:t>We chose a human AI through messaging feature because it allows the muncher genie to join the group message as another human in the conversation and the forced choice design evokes preferences from people.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685800" y="1991812"/>
            <a:ext cx="7772400" cy="1159799"/>
          </a:xfrm>
          <a:prstGeom prst="rect">
            <a:avLst/>
          </a:prstGeom>
        </p:spPr>
        <p:txBody>
          <a:bodyPr anchorCtr="0" anchor="ctr" bIns="91425" lIns="91425" rIns="91425" tIns="91425"/>
          <a:lstStyle>
            <a:lvl1pPr algn="ctr">
              <a:spcBef>
                <a:spcPts val="0"/>
              </a:spcBef>
              <a:buSzPct val="100000"/>
              <a:defRPr sz="6000"/>
            </a:lvl1pPr>
            <a:lvl2pPr algn="ctr">
              <a:spcBef>
                <a:spcPts val="0"/>
              </a:spcBef>
              <a:buSzPct val="100000"/>
              <a:defRPr sz="6000"/>
            </a:lvl2pPr>
            <a:lvl3pPr algn="ctr">
              <a:spcBef>
                <a:spcPts val="0"/>
              </a:spcBef>
              <a:buSzPct val="100000"/>
              <a:defRPr sz="6000"/>
            </a:lvl3pPr>
            <a:lvl4pPr algn="ctr">
              <a:spcBef>
                <a:spcPts val="0"/>
              </a:spcBef>
              <a:buSzPct val="100000"/>
              <a:defRPr sz="6000"/>
            </a:lvl4pPr>
            <a:lvl5pPr algn="ctr">
              <a:spcBef>
                <a:spcPts val="0"/>
              </a:spcBef>
              <a:buSzPct val="100000"/>
              <a:defRPr sz="6000"/>
            </a:lvl5pPr>
            <a:lvl6pPr algn="ctr">
              <a:spcBef>
                <a:spcPts val="0"/>
              </a:spcBef>
              <a:buSzPct val="100000"/>
              <a:defRPr sz="6000"/>
            </a:lvl6pPr>
            <a:lvl7pPr algn="ctr">
              <a:spcBef>
                <a:spcPts val="0"/>
              </a:spcBef>
              <a:buSzPct val="100000"/>
              <a:defRPr sz="6000"/>
            </a:lvl7pPr>
            <a:lvl8pPr algn="ctr">
              <a:spcBef>
                <a:spcPts val="0"/>
              </a:spcBef>
              <a:buSzPct val="100000"/>
              <a:defRPr sz="6000"/>
            </a:lvl8pPr>
            <a:lvl9pPr algn="ctr">
              <a:spcBef>
                <a:spcPts val="0"/>
              </a:spcBef>
              <a:buSzPct val="100000"/>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FF9E00"/>
        </a:solidFill>
      </p:bgPr>
    </p:bg>
    <p:spTree>
      <p:nvGrpSpPr>
        <p:cNvPr id="88" name="Shape 88"/>
        <p:cNvGrpSpPr/>
        <p:nvPr/>
      </p:nvGrpSpPr>
      <p:grpSpPr>
        <a:xfrm>
          <a:off x="0" y="0"/>
          <a:ext cx="0" cy="0"/>
          <a:chOff x="0" y="0"/>
          <a:chExt cx="0" cy="0"/>
        </a:xfrm>
      </p:grpSpPr>
      <p:sp>
        <p:nvSpPr>
          <p:cNvPr id="89" name="Shape 89"/>
          <p:cNvSpPr/>
          <p:nvPr/>
        </p:nvSpPr>
        <p:spPr>
          <a:xfrm>
            <a:off x="818062" y="805650"/>
            <a:ext cx="7507875" cy="3532200"/>
          </a:xfrm>
          <a:custGeom>
            <a:pathLst>
              <a:path extrusionOk="0" h="141288" w="300315">
                <a:moveTo>
                  <a:pt x="121105" y="0"/>
                </a:moveTo>
                <a:lnTo>
                  <a:pt x="0" y="0"/>
                </a:lnTo>
                <a:lnTo>
                  <a:pt x="0" y="141288"/>
                </a:lnTo>
                <a:lnTo>
                  <a:pt x="300315" y="141288"/>
                </a:lnTo>
                <a:lnTo>
                  <a:pt x="300315" y="305"/>
                </a:lnTo>
                <a:lnTo>
                  <a:pt x="179211" y="305"/>
                </a:lnTo>
              </a:path>
            </a:pathLst>
          </a:custGeom>
          <a:noFill/>
          <a:ln cap="flat" cmpd="sng" w="152400">
            <a:solidFill>
              <a:srgbClr val="FFFFFF"/>
            </a:solidFill>
            <a:prstDash val="solid"/>
            <a:miter/>
            <a:headEnd len="lg" w="lg" type="none"/>
            <a:tailEnd len="lg" w="lg" type="none"/>
          </a:ln>
        </p:spPr>
      </p:sp>
      <p:sp>
        <p:nvSpPr>
          <p:cNvPr id="90" name="Shape 90"/>
          <p:cNvSpPr txBox="1"/>
          <p:nvPr>
            <p:ph type="ctrTitle"/>
          </p:nvPr>
        </p:nvSpPr>
        <p:spPr>
          <a:xfrm>
            <a:off x="2296350" y="1991850"/>
            <a:ext cx="4551299" cy="1159799"/>
          </a:xfrm>
          <a:prstGeom prst="rect">
            <a:avLst/>
          </a:prstGeom>
        </p:spPr>
        <p:txBody>
          <a:bodyPr anchorCtr="0" anchor="ctr" bIns="91425" lIns="91425" rIns="91425" tIns="91425"/>
          <a:lstStyle>
            <a:lvl1pPr rtl="0" algn="ctr">
              <a:spcBef>
                <a:spcPts val="0"/>
              </a:spcBef>
              <a:buClr>
                <a:srgbClr val="434343"/>
              </a:buClr>
              <a:buSzPct val="100000"/>
              <a:defRPr sz="3000">
                <a:solidFill>
                  <a:srgbClr val="434343"/>
                </a:solidFill>
              </a:defRPr>
            </a:lvl1pPr>
            <a:lvl2pPr rtl="0" algn="ctr">
              <a:spcBef>
                <a:spcPts val="0"/>
              </a:spcBef>
              <a:buClr>
                <a:srgbClr val="434343"/>
              </a:buClr>
              <a:buSzPct val="100000"/>
              <a:defRPr sz="3000">
                <a:solidFill>
                  <a:srgbClr val="434343"/>
                </a:solidFill>
              </a:defRPr>
            </a:lvl2pPr>
            <a:lvl3pPr rtl="0" algn="ctr">
              <a:spcBef>
                <a:spcPts val="0"/>
              </a:spcBef>
              <a:buClr>
                <a:srgbClr val="434343"/>
              </a:buClr>
              <a:buSzPct val="100000"/>
              <a:defRPr sz="3000">
                <a:solidFill>
                  <a:srgbClr val="434343"/>
                </a:solidFill>
              </a:defRPr>
            </a:lvl3pPr>
            <a:lvl4pPr rtl="0" algn="ctr">
              <a:spcBef>
                <a:spcPts val="0"/>
              </a:spcBef>
              <a:buClr>
                <a:srgbClr val="434343"/>
              </a:buClr>
              <a:buSzPct val="100000"/>
              <a:defRPr sz="3000">
                <a:solidFill>
                  <a:srgbClr val="434343"/>
                </a:solidFill>
              </a:defRPr>
            </a:lvl4pPr>
            <a:lvl5pPr rtl="0" algn="ctr">
              <a:spcBef>
                <a:spcPts val="0"/>
              </a:spcBef>
              <a:buClr>
                <a:srgbClr val="434343"/>
              </a:buClr>
              <a:buSzPct val="100000"/>
              <a:defRPr sz="3000">
                <a:solidFill>
                  <a:srgbClr val="434343"/>
                </a:solidFill>
              </a:defRPr>
            </a:lvl5pPr>
            <a:lvl6pPr rtl="0" algn="ctr">
              <a:spcBef>
                <a:spcPts val="0"/>
              </a:spcBef>
              <a:buClr>
                <a:srgbClr val="434343"/>
              </a:buClr>
              <a:buSzPct val="100000"/>
              <a:defRPr sz="3000">
                <a:solidFill>
                  <a:srgbClr val="434343"/>
                </a:solidFill>
              </a:defRPr>
            </a:lvl6pPr>
            <a:lvl7pPr rtl="0" algn="ctr">
              <a:spcBef>
                <a:spcPts val="0"/>
              </a:spcBef>
              <a:buClr>
                <a:srgbClr val="434343"/>
              </a:buClr>
              <a:buSzPct val="100000"/>
              <a:defRPr sz="3000">
                <a:solidFill>
                  <a:srgbClr val="434343"/>
                </a:solidFill>
              </a:defRPr>
            </a:lvl7pPr>
            <a:lvl8pPr rtl="0" algn="ctr">
              <a:spcBef>
                <a:spcPts val="0"/>
              </a:spcBef>
              <a:buClr>
                <a:srgbClr val="434343"/>
              </a:buClr>
              <a:buSzPct val="100000"/>
              <a:defRPr sz="3000">
                <a:solidFill>
                  <a:srgbClr val="434343"/>
                </a:solidFill>
              </a:defRPr>
            </a:lvl8pPr>
            <a:lvl9pPr rtl="0" algn="ctr">
              <a:spcBef>
                <a:spcPts val="0"/>
              </a:spcBef>
              <a:buClr>
                <a:srgbClr val="434343"/>
              </a:buClr>
              <a:buSzPct val="100000"/>
              <a:defRPr sz="3000">
                <a:solidFill>
                  <a:srgbClr val="43434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solidFill>
          <a:srgbClr val="FF9E00"/>
        </a:solidFill>
      </p:bgPr>
    </p:bg>
    <p:spTree>
      <p:nvGrpSpPr>
        <p:cNvPr id="91" name="Shape 91"/>
        <p:cNvGrpSpPr/>
        <p:nvPr/>
      </p:nvGrpSpPr>
      <p:grpSpPr>
        <a:xfrm>
          <a:off x="0" y="0"/>
          <a:ext cx="0" cy="0"/>
          <a:chOff x="0" y="0"/>
          <a:chExt cx="0" cy="0"/>
        </a:xfrm>
      </p:grpSpPr>
      <p:sp>
        <p:nvSpPr>
          <p:cNvPr id="92" name="Shape 92"/>
          <p:cNvSpPr/>
          <p:nvPr/>
        </p:nvSpPr>
        <p:spPr>
          <a:xfrm>
            <a:off x="818062" y="805650"/>
            <a:ext cx="7507875" cy="3532200"/>
          </a:xfrm>
          <a:custGeom>
            <a:pathLst>
              <a:path extrusionOk="0" h="141288" w="300315">
                <a:moveTo>
                  <a:pt x="121105" y="0"/>
                </a:moveTo>
                <a:lnTo>
                  <a:pt x="0" y="0"/>
                </a:lnTo>
                <a:lnTo>
                  <a:pt x="0" y="141288"/>
                </a:lnTo>
                <a:lnTo>
                  <a:pt x="300315" y="141288"/>
                </a:lnTo>
                <a:lnTo>
                  <a:pt x="300315" y="305"/>
                </a:lnTo>
                <a:lnTo>
                  <a:pt x="179211" y="305"/>
                </a:lnTo>
              </a:path>
            </a:pathLst>
          </a:custGeom>
          <a:noFill/>
          <a:ln cap="flat" cmpd="sng" w="76200">
            <a:solidFill>
              <a:srgbClr val="FFFFFF"/>
            </a:solidFill>
            <a:prstDash val="solid"/>
            <a:miter/>
            <a:headEnd len="lg" w="lg" type="none"/>
            <a:tailEnd len="lg" w="lg" type="none"/>
          </a:ln>
        </p:spPr>
      </p:sp>
      <p:sp>
        <p:nvSpPr>
          <p:cNvPr id="93" name="Shape 93"/>
          <p:cNvSpPr txBox="1"/>
          <p:nvPr>
            <p:ph type="ctrTitle"/>
          </p:nvPr>
        </p:nvSpPr>
        <p:spPr>
          <a:xfrm>
            <a:off x="1933200" y="2189999"/>
            <a:ext cx="5277599" cy="447600"/>
          </a:xfrm>
          <a:prstGeom prst="rect">
            <a:avLst/>
          </a:prstGeom>
        </p:spPr>
        <p:txBody>
          <a:bodyPr anchorCtr="0" anchor="b" bIns="91425" lIns="91425" rIns="91425" tIns="91425"/>
          <a:lstStyle>
            <a:lvl1pPr rtl="0" algn="ctr">
              <a:spcBef>
                <a:spcPts val="0"/>
              </a:spcBef>
              <a:buClr>
                <a:srgbClr val="434343"/>
              </a:buClr>
              <a:buSzPct val="100000"/>
              <a:defRPr b="0" sz="2400">
                <a:solidFill>
                  <a:srgbClr val="434343"/>
                </a:solidFill>
              </a:defRPr>
            </a:lvl1pPr>
            <a:lvl2pPr rtl="0" algn="ctr">
              <a:spcBef>
                <a:spcPts val="0"/>
              </a:spcBef>
              <a:buClr>
                <a:srgbClr val="434343"/>
              </a:buClr>
              <a:buSzPct val="100000"/>
              <a:defRPr b="0" sz="2400">
                <a:solidFill>
                  <a:srgbClr val="434343"/>
                </a:solidFill>
              </a:defRPr>
            </a:lvl2pPr>
            <a:lvl3pPr rtl="0" algn="ctr">
              <a:spcBef>
                <a:spcPts val="0"/>
              </a:spcBef>
              <a:buClr>
                <a:srgbClr val="434343"/>
              </a:buClr>
              <a:buSzPct val="100000"/>
              <a:defRPr b="0" sz="2400">
                <a:solidFill>
                  <a:srgbClr val="434343"/>
                </a:solidFill>
              </a:defRPr>
            </a:lvl3pPr>
            <a:lvl4pPr rtl="0" algn="ctr">
              <a:spcBef>
                <a:spcPts val="0"/>
              </a:spcBef>
              <a:buClr>
                <a:srgbClr val="434343"/>
              </a:buClr>
              <a:buSzPct val="100000"/>
              <a:defRPr b="0" sz="2400">
                <a:solidFill>
                  <a:srgbClr val="434343"/>
                </a:solidFill>
              </a:defRPr>
            </a:lvl4pPr>
            <a:lvl5pPr rtl="0" algn="ctr">
              <a:spcBef>
                <a:spcPts val="0"/>
              </a:spcBef>
              <a:buClr>
                <a:srgbClr val="434343"/>
              </a:buClr>
              <a:buSzPct val="100000"/>
              <a:defRPr b="0" sz="2400">
                <a:solidFill>
                  <a:srgbClr val="434343"/>
                </a:solidFill>
              </a:defRPr>
            </a:lvl5pPr>
            <a:lvl6pPr rtl="0" algn="ctr">
              <a:spcBef>
                <a:spcPts val="0"/>
              </a:spcBef>
              <a:buClr>
                <a:srgbClr val="434343"/>
              </a:buClr>
              <a:buSzPct val="100000"/>
              <a:defRPr b="0" sz="2400">
                <a:solidFill>
                  <a:srgbClr val="434343"/>
                </a:solidFill>
              </a:defRPr>
            </a:lvl6pPr>
            <a:lvl7pPr rtl="0" algn="ctr">
              <a:spcBef>
                <a:spcPts val="0"/>
              </a:spcBef>
              <a:buClr>
                <a:srgbClr val="434343"/>
              </a:buClr>
              <a:buSzPct val="100000"/>
              <a:defRPr b="0" sz="2400">
                <a:solidFill>
                  <a:srgbClr val="434343"/>
                </a:solidFill>
              </a:defRPr>
            </a:lvl7pPr>
            <a:lvl8pPr rtl="0" algn="ctr">
              <a:spcBef>
                <a:spcPts val="0"/>
              </a:spcBef>
              <a:buClr>
                <a:srgbClr val="434343"/>
              </a:buClr>
              <a:buSzPct val="100000"/>
              <a:defRPr b="0" sz="2400">
                <a:solidFill>
                  <a:srgbClr val="434343"/>
                </a:solidFill>
              </a:defRPr>
            </a:lvl8pPr>
            <a:lvl9pPr rtl="0" algn="ctr">
              <a:spcBef>
                <a:spcPts val="0"/>
              </a:spcBef>
              <a:buClr>
                <a:srgbClr val="434343"/>
              </a:buClr>
              <a:buSzPct val="100000"/>
              <a:defRPr b="0" sz="2400">
                <a:solidFill>
                  <a:srgbClr val="434343"/>
                </a:solidFill>
              </a:defRPr>
            </a:lvl9pPr>
          </a:lstStyle>
          <a:p/>
        </p:txBody>
      </p:sp>
      <p:sp>
        <p:nvSpPr>
          <p:cNvPr id="94" name="Shape 94"/>
          <p:cNvSpPr txBox="1"/>
          <p:nvPr>
            <p:ph idx="1" type="subTitle"/>
          </p:nvPr>
        </p:nvSpPr>
        <p:spPr>
          <a:xfrm>
            <a:off x="685800" y="2505900"/>
            <a:ext cx="7772400" cy="447600"/>
          </a:xfrm>
          <a:prstGeom prst="rect">
            <a:avLst/>
          </a:prstGeom>
        </p:spPr>
        <p:txBody>
          <a:bodyPr anchorCtr="0" anchor="t" bIns="91425" lIns="91425" rIns="91425" tIns="91425"/>
          <a:lstStyle>
            <a:lvl1pPr rtl="0" algn="ctr">
              <a:spcBef>
                <a:spcPts val="0"/>
              </a:spcBef>
              <a:buClr>
                <a:srgbClr val="FFFFFF"/>
              </a:buClr>
              <a:buSzPct val="100000"/>
              <a:buNone/>
              <a:defRPr sz="1800">
                <a:solidFill>
                  <a:srgbClr val="FFFFFF"/>
                </a:solidFill>
              </a:defRPr>
            </a:lvl1pPr>
            <a:lvl2pPr rtl="0" algn="ctr">
              <a:spcBef>
                <a:spcPts val="0"/>
              </a:spcBef>
              <a:buClr>
                <a:srgbClr val="FFFFFF"/>
              </a:buClr>
              <a:buNone/>
              <a:defRPr sz="1800">
                <a:solidFill>
                  <a:srgbClr val="FFFFFF"/>
                </a:solidFill>
              </a:defRPr>
            </a:lvl2pPr>
            <a:lvl3pPr rtl="0" algn="ctr">
              <a:spcBef>
                <a:spcPts val="0"/>
              </a:spcBef>
              <a:buClr>
                <a:srgbClr val="FFFFFF"/>
              </a:buClr>
              <a:buSzPct val="100000"/>
              <a:buNone/>
              <a:defRPr sz="1800">
                <a:solidFill>
                  <a:srgbClr val="FFFFFF"/>
                </a:solidFill>
              </a:defRPr>
            </a:lvl3pPr>
            <a:lvl4pPr rtl="0" algn="ctr">
              <a:spcBef>
                <a:spcPts val="0"/>
              </a:spcBef>
              <a:buClr>
                <a:srgbClr val="FFFFFF"/>
              </a:buClr>
              <a:buNone/>
              <a:defRPr>
                <a:solidFill>
                  <a:srgbClr val="FFFFFF"/>
                </a:solidFill>
              </a:defRPr>
            </a:lvl4pPr>
            <a:lvl5pPr rtl="0" algn="ctr">
              <a:spcBef>
                <a:spcPts val="0"/>
              </a:spcBef>
              <a:buClr>
                <a:srgbClr val="FFFFFF"/>
              </a:buClr>
              <a:buNone/>
              <a:defRPr>
                <a:solidFill>
                  <a:srgbClr val="FFFFFF"/>
                </a:solidFill>
              </a:defRPr>
            </a:lvl5pPr>
            <a:lvl6pPr rtl="0" algn="ctr">
              <a:spcBef>
                <a:spcPts val="0"/>
              </a:spcBef>
              <a:buClr>
                <a:srgbClr val="FFFFFF"/>
              </a:buClr>
              <a:buNone/>
              <a:defRPr>
                <a:solidFill>
                  <a:srgbClr val="FFFFFF"/>
                </a:solidFill>
              </a:defRPr>
            </a:lvl6pPr>
            <a:lvl7pPr rtl="0" algn="ctr">
              <a:spcBef>
                <a:spcPts val="0"/>
              </a:spcBef>
              <a:buClr>
                <a:srgbClr val="FFFFFF"/>
              </a:buClr>
              <a:buNone/>
              <a:defRPr>
                <a:solidFill>
                  <a:srgbClr val="FFFFFF"/>
                </a:solidFill>
              </a:defRPr>
            </a:lvl7pPr>
            <a:lvl8pPr rtl="0" algn="ctr">
              <a:spcBef>
                <a:spcPts val="0"/>
              </a:spcBef>
              <a:buClr>
                <a:srgbClr val="FFFFFF"/>
              </a:buClr>
              <a:buNone/>
              <a:defRPr>
                <a:solidFill>
                  <a:srgbClr val="FFFFFF"/>
                </a:solidFill>
              </a:defRPr>
            </a:lvl8pPr>
            <a:lvl9pPr rtl="0" algn="ctr">
              <a:spcBef>
                <a:spcPts val="0"/>
              </a:spcBef>
              <a:buClr>
                <a:srgbClr val="FFFFFF"/>
              </a:buClr>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bg>
      <p:bgPr>
        <a:solidFill>
          <a:srgbClr val="434343"/>
        </a:solidFill>
      </p:bgPr>
    </p:bg>
    <p:spTree>
      <p:nvGrpSpPr>
        <p:cNvPr id="95" name="Shape 95"/>
        <p:cNvGrpSpPr/>
        <p:nvPr/>
      </p:nvGrpSpPr>
      <p:grpSpPr>
        <a:xfrm>
          <a:off x="0" y="0"/>
          <a:ext cx="0" cy="0"/>
          <a:chOff x="0" y="0"/>
          <a:chExt cx="0" cy="0"/>
        </a:xfrm>
      </p:grpSpPr>
      <p:sp>
        <p:nvSpPr>
          <p:cNvPr id="96" name="Shape 96"/>
          <p:cNvSpPr/>
          <p:nvPr/>
        </p:nvSpPr>
        <p:spPr>
          <a:xfrm>
            <a:off x="818062" y="805650"/>
            <a:ext cx="7507875" cy="3532200"/>
          </a:xfrm>
          <a:custGeom>
            <a:pathLst>
              <a:path extrusionOk="0" h="141288" w="300315">
                <a:moveTo>
                  <a:pt x="121105" y="0"/>
                </a:moveTo>
                <a:lnTo>
                  <a:pt x="0" y="0"/>
                </a:lnTo>
                <a:lnTo>
                  <a:pt x="0" y="141288"/>
                </a:lnTo>
                <a:lnTo>
                  <a:pt x="300315" y="141288"/>
                </a:lnTo>
                <a:lnTo>
                  <a:pt x="300315" y="305"/>
                </a:lnTo>
                <a:lnTo>
                  <a:pt x="179211" y="305"/>
                </a:lnTo>
              </a:path>
            </a:pathLst>
          </a:custGeom>
          <a:noFill/>
          <a:ln cap="flat" cmpd="sng" w="76200">
            <a:solidFill>
              <a:srgbClr val="FFFFFF"/>
            </a:solidFill>
            <a:prstDash val="solid"/>
            <a:miter/>
            <a:headEnd len="lg" w="lg" type="none"/>
            <a:tailEnd len="lg" w="lg" type="none"/>
          </a:ln>
        </p:spPr>
      </p:sp>
      <p:sp>
        <p:nvSpPr>
          <p:cNvPr id="97" name="Shape 97"/>
          <p:cNvSpPr txBox="1"/>
          <p:nvPr>
            <p:ph idx="1" type="body"/>
          </p:nvPr>
        </p:nvSpPr>
        <p:spPr>
          <a:xfrm>
            <a:off x="2037600" y="2161800"/>
            <a:ext cx="5068799" cy="819899"/>
          </a:xfrm>
          <a:prstGeom prst="rect">
            <a:avLst/>
          </a:prstGeom>
        </p:spPr>
        <p:txBody>
          <a:bodyPr anchorCtr="0" anchor="ctr" bIns="91425" lIns="91425" rIns="91425" tIns="91425"/>
          <a:lstStyle>
            <a:lvl1pPr rtl="0" algn="ctr">
              <a:spcBef>
                <a:spcPts val="0"/>
              </a:spcBef>
              <a:buSzPct val="100000"/>
              <a:defRPr i="1" sz="1800">
                <a:solidFill>
                  <a:srgbClr val="CCCCCC"/>
                </a:solidFill>
              </a:defRPr>
            </a:lvl1pPr>
            <a:lvl2pPr rtl="0" algn="ctr">
              <a:spcBef>
                <a:spcPts val="0"/>
              </a:spcBef>
              <a:defRPr i="1" sz="1800">
                <a:solidFill>
                  <a:srgbClr val="CCCCCC"/>
                </a:solidFill>
              </a:defRPr>
            </a:lvl2pPr>
            <a:lvl3pPr rtl="0" algn="ctr">
              <a:spcBef>
                <a:spcPts val="0"/>
              </a:spcBef>
              <a:buSzPct val="100000"/>
              <a:defRPr i="1" sz="1800">
                <a:solidFill>
                  <a:srgbClr val="CCCCCC"/>
                </a:solidFill>
              </a:defRPr>
            </a:lvl3pPr>
            <a:lvl4pPr rtl="0" algn="ctr">
              <a:spcBef>
                <a:spcPts val="0"/>
              </a:spcBef>
              <a:defRPr i="1">
                <a:solidFill>
                  <a:srgbClr val="CCCCCC"/>
                </a:solidFill>
              </a:defRPr>
            </a:lvl4pPr>
            <a:lvl5pPr rtl="0" algn="ctr">
              <a:spcBef>
                <a:spcPts val="0"/>
              </a:spcBef>
              <a:defRPr i="1">
                <a:solidFill>
                  <a:srgbClr val="CCCCCC"/>
                </a:solidFill>
              </a:defRPr>
            </a:lvl5pPr>
            <a:lvl6pPr rtl="0" algn="ctr">
              <a:spcBef>
                <a:spcPts val="0"/>
              </a:spcBef>
              <a:buClr>
                <a:srgbClr val="CCCCCC"/>
              </a:buClr>
              <a:defRPr i="1">
                <a:solidFill>
                  <a:srgbClr val="CCCCCC"/>
                </a:solidFill>
              </a:defRPr>
            </a:lvl6pPr>
            <a:lvl7pPr rtl="0" algn="ctr">
              <a:spcBef>
                <a:spcPts val="0"/>
              </a:spcBef>
              <a:buClr>
                <a:srgbClr val="CCCCCC"/>
              </a:buClr>
              <a:defRPr i="1">
                <a:solidFill>
                  <a:srgbClr val="CCCCCC"/>
                </a:solidFill>
              </a:defRPr>
            </a:lvl7pPr>
            <a:lvl8pPr rtl="0" algn="ctr">
              <a:spcBef>
                <a:spcPts val="0"/>
              </a:spcBef>
              <a:buClr>
                <a:srgbClr val="CCCCCC"/>
              </a:buClr>
              <a:defRPr i="1">
                <a:solidFill>
                  <a:srgbClr val="CCCCCC"/>
                </a:solidFill>
              </a:defRPr>
            </a:lvl8pPr>
            <a:lvl9pPr rtl="0" algn="ctr">
              <a:spcBef>
                <a:spcPts val="0"/>
              </a:spcBef>
              <a:buClr>
                <a:srgbClr val="CCCCCC"/>
              </a:buClr>
              <a:defRPr i="1">
                <a:solidFill>
                  <a:srgbClr val="CCCCCC"/>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98" name="Shape 98"/>
        <p:cNvGrpSpPr/>
        <p:nvPr/>
      </p:nvGrpSpPr>
      <p:grpSpPr>
        <a:xfrm>
          <a:off x="0" y="0"/>
          <a:ext cx="0" cy="0"/>
          <a:chOff x="0" y="0"/>
          <a:chExt cx="0" cy="0"/>
        </a:xfrm>
      </p:grpSpPr>
      <p:sp>
        <p:nvSpPr>
          <p:cNvPr id="99" name="Shape 99"/>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a:headEnd len="lg" w="lg" type="none"/>
            <a:tailEnd len="lg" w="lg" type="none"/>
          </a:ln>
        </p:spPr>
      </p:sp>
      <p:sp>
        <p:nvSpPr>
          <p:cNvPr id="100" name="Shape 100"/>
          <p:cNvSpPr txBox="1"/>
          <p:nvPr>
            <p:ph type="title"/>
          </p:nvPr>
        </p:nvSpPr>
        <p:spPr>
          <a:xfrm>
            <a:off x="3241650" y="91565"/>
            <a:ext cx="2660700" cy="7337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1" type="body"/>
          </p:nvPr>
        </p:nvSpPr>
        <p:spPr>
          <a:xfrm>
            <a:off x="916650" y="950850"/>
            <a:ext cx="7310699" cy="3241800"/>
          </a:xfrm>
          <a:prstGeom prst="rect">
            <a:avLst/>
          </a:prstGeom>
        </p:spPr>
        <p:txBody>
          <a:bodyPr anchorCtr="0" anchor="t" bIns="91425" lIns="91425" rIns="91425" tIns="91425"/>
          <a:lstStyle>
            <a:lvl1pPr rtl="0">
              <a:spcBef>
                <a:spcPts val="0"/>
              </a:spcBef>
              <a:defRPr sz="2400"/>
            </a:lvl1pPr>
            <a:lvl2pPr rtl="0">
              <a:spcBef>
                <a:spcPts val="0"/>
              </a:spcBef>
              <a:defRPr/>
            </a:lvl2pPr>
            <a:lvl3pPr rtl="0">
              <a:spcBef>
                <a:spcPts val="0"/>
              </a:spcBef>
              <a:defRPr/>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102" name="Shape 102"/>
        <p:cNvGrpSpPr/>
        <p:nvPr/>
      </p:nvGrpSpPr>
      <p:grpSpPr>
        <a:xfrm>
          <a:off x="0" y="0"/>
          <a:ext cx="0" cy="0"/>
          <a:chOff x="0" y="0"/>
          <a:chExt cx="0" cy="0"/>
        </a:xfrm>
      </p:grpSpPr>
      <p:sp>
        <p:nvSpPr>
          <p:cNvPr id="103" name="Shape 103"/>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a:headEnd len="lg" w="lg" type="none"/>
            <a:tailEnd len="lg" w="lg" type="none"/>
          </a:ln>
        </p:spPr>
      </p:sp>
      <p:sp>
        <p:nvSpPr>
          <p:cNvPr id="104" name="Shape 104"/>
          <p:cNvSpPr txBox="1"/>
          <p:nvPr>
            <p:ph type="title"/>
          </p:nvPr>
        </p:nvSpPr>
        <p:spPr>
          <a:xfrm>
            <a:off x="3241650" y="91565"/>
            <a:ext cx="2660700" cy="7337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5" name="Shape 105"/>
          <p:cNvSpPr txBox="1"/>
          <p:nvPr>
            <p:ph idx="1" type="body"/>
          </p:nvPr>
        </p:nvSpPr>
        <p:spPr>
          <a:xfrm>
            <a:off x="840975" y="956004"/>
            <a:ext cx="3621899" cy="2965499"/>
          </a:xfrm>
          <a:prstGeom prst="rect">
            <a:avLst/>
          </a:prstGeom>
        </p:spPr>
        <p:txBody>
          <a:bodyPr anchorCtr="0" anchor="t" bIns="91425" lIns="91425" rIns="91425" tIns="91425"/>
          <a:lstStyle>
            <a:lvl1pPr rtl="0">
              <a:spcBef>
                <a:spcPts val="0"/>
              </a:spcBef>
              <a:buSzPct val="100000"/>
              <a:defRPr sz="2000"/>
            </a:lvl1pPr>
            <a:lvl2pPr rtl="0">
              <a:spcBef>
                <a:spcPts val="0"/>
              </a:spcBef>
              <a:buSzPct val="100000"/>
              <a:defRPr sz="2000"/>
            </a:lvl2pPr>
            <a:lvl3pPr rtl="0">
              <a:spcBef>
                <a:spcPts val="0"/>
              </a:spcBef>
              <a:buSzPct val="100000"/>
              <a:defRPr sz="2000"/>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106" name="Shape 106"/>
          <p:cNvSpPr txBox="1"/>
          <p:nvPr>
            <p:ph idx="2" type="body"/>
          </p:nvPr>
        </p:nvSpPr>
        <p:spPr>
          <a:xfrm>
            <a:off x="4681052" y="956004"/>
            <a:ext cx="3621899" cy="2965499"/>
          </a:xfrm>
          <a:prstGeom prst="rect">
            <a:avLst/>
          </a:prstGeom>
        </p:spPr>
        <p:txBody>
          <a:bodyPr anchorCtr="0" anchor="t" bIns="91425" lIns="91425" rIns="91425" tIns="91425"/>
          <a:lstStyle>
            <a:lvl1pPr rtl="0">
              <a:spcBef>
                <a:spcPts val="0"/>
              </a:spcBef>
              <a:buSzPct val="100000"/>
              <a:defRPr sz="2000"/>
            </a:lvl1pPr>
            <a:lvl2pPr rtl="0">
              <a:spcBef>
                <a:spcPts val="0"/>
              </a:spcBef>
              <a:buSzPct val="100000"/>
              <a:defRPr sz="2000"/>
            </a:lvl2pPr>
            <a:lvl3pPr rtl="0">
              <a:spcBef>
                <a:spcPts val="0"/>
              </a:spcBef>
              <a:buSzPct val="100000"/>
              <a:defRPr sz="2000"/>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107" name="Shape 107"/>
        <p:cNvGrpSpPr/>
        <p:nvPr/>
      </p:nvGrpSpPr>
      <p:grpSpPr>
        <a:xfrm>
          <a:off x="0" y="0"/>
          <a:ext cx="0" cy="0"/>
          <a:chOff x="0" y="0"/>
          <a:chExt cx="0" cy="0"/>
        </a:xfrm>
      </p:grpSpPr>
      <p:sp>
        <p:nvSpPr>
          <p:cNvPr id="108" name="Shape 108"/>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a:headEnd len="lg" w="lg" type="none"/>
            <a:tailEnd len="lg" w="lg" type="none"/>
          </a:ln>
        </p:spPr>
      </p:sp>
      <p:sp>
        <p:nvSpPr>
          <p:cNvPr id="109" name="Shape 109"/>
          <p:cNvSpPr txBox="1"/>
          <p:nvPr>
            <p:ph type="title"/>
          </p:nvPr>
        </p:nvSpPr>
        <p:spPr>
          <a:xfrm>
            <a:off x="3241650" y="91565"/>
            <a:ext cx="2660700" cy="7337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0" name="Shape 110"/>
          <p:cNvSpPr txBox="1"/>
          <p:nvPr>
            <p:ph idx="1" type="body"/>
          </p:nvPr>
        </p:nvSpPr>
        <p:spPr>
          <a:xfrm>
            <a:off x="753900" y="971550"/>
            <a:ext cx="2440499" cy="3241500"/>
          </a:xfrm>
          <a:prstGeom prst="rect">
            <a:avLst/>
          </a:prstGeom>
        </p:spPr>
        <p:txBody>
          <a:bodyPr anchorCtr="0" anchor="t" bIns="91425" lIns="91425" rIns="91425" tIns="91425"/>
          <a:lstStyle>
            <a:lvl1pPr rtl="0">
              <a:spcBef>
                <a:spcPts val="0"/>
              </a:spcBef>
              <a:buSzPct val="100000"/>
              <a:defRPr sz="1800"/>
            </a:lvl1pPr>
            <a:lvl2pPr rtl="0">
              <a:spcBef>
                <a:spcPts val="0"/>
              </a:spcBef>
              <a:defRPr sz="1800"/>
            </a:lvl2pPr>
            <a:lvl3pPr rtl="0">
              <a:spcBef>
                <a:spcPts val="0"/>
              </a:spcBef>
              <a:buSzPct val="100000"/>
              <a:defRPr sz="18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1" name="Shape 111"/>
          <p:cNvSpPr txBox="1"/>
          <p:nvPr>
            <p:ph idx="2" type="body"/>
          </p:nvPr>
        </p:nvSpPr>
        <p:spPr>
          <a:xfrm>
            <a:off x="3319596" y="971550"/>
            <a:ext cx="2440499" cy="3241500"/>
          </a:xfrm>
          <a:prstGeom prst="rect">
            <a:avLst/>
          </a:prstGeom>
        </p:spPr>
        <p:txBody>
          <a:bodyPr anchorCtr="0" anchor="t" bIns="91425" lIns="91425" rIns="91425" tIns="91425"/>
          <a:lstStyle>
            <a:lvl1pPr rtl="0">
              <a:spcBef>
                <a:spcPts val="0"/>
              </a:spcBef>
              <a:buSzPct val="100000"/>
              <a:defRPr sz="1800"/>
            </a:lvl1pPr>
            <a:lvl2pPr rtl="0">
              <a:spcBef>
                <a:spcPts val="0"/>
              </a:spcBef>
              <a:defRPr sz="1800"/>
            </a:lvl2pPr>
            <a:lvl3pPr rtl="0">
              <a:spcBef>
                <a:spcPts val="0"/>
              </a:spcBef>
              <a:buSzPct val="100000"/>
              <a:defRPr sz="18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2" name="Shape 112"/>
          <p:cNvSpPr txBox="1"/>
          <p:nvPr>
            <p:ph idx="3" type="body"/>
          </p:nvPr>
        </p:nvSpPr>
        <p:spPr>
          <a:xfrm>
            <a:off x="5885291" y="971550"/>
            <a:ext cx="2440499" cy="3241500"/>
          </a:xfrm>
          <a:prstGeom prst="rect">
            <a:avLst/>
          </a:prstGeom>
        </p:spPr>
        <p:txBody>
          <a:bodyPr anchorCtr="0" anchor="t" bIns="91425" lIns="91425" rIns="91425" tIns="91425"/>
          <a:lstStyle>
            <a:lvl1pPr rtl="0">
              <a:spcBef>
                <a:spcPts val="0"/>
              </a:spcBef>
              <a:buSzPct val="100000"/>
              <a:defRPr sz="1800"/>
            </a:lvl1pPr>
            <a:lvl2pPr rtl="0">
              <a:spcBef>
                <a:spcPts val="0"/>
              </a:spcBef>
              <a:defRPr sz="1800"/>
            </a:lvl2pPr>
            <a:lvl3pPr rtl="0">
              <a:spcBef>
                <a:spcPts val="0"/>
              </a:spcBef>
              <a:buSzPct val="100000"/>
              <a:defRPr sz="18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13" name="Shape 113"/>
        <p:cNvGrpSpPr/>
        <p:nvPr/>
      </p:nvGrpSpPr>
      <p:grpSpPr>
        <a:xfrm>
          <a:off x="0" y="0"/>
          <a:ext cx="0" cy="0"/>
          <a:chOff x="0" y="0"/>
          <a:chExt cx="0" cy="0"/>
        </a:xfrm>
      </p:grpSpPr>
      <p:sp>
        <p:nvSpPr>
          <p:cNvPr id="114" name="Shape 114"/>
          <p:cNvSpPr txBox="1"/>
          <p:nvPr>
            <p:ph type="title"/>
          </p:nvPr>
        </p:nvSpPr>
        <p:spPr>
          <a:xfrm>
            <a:off x="3241650" y="91565"/>
            <a:ext cx="2660700" cy="7337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5" name="Shape 115"/>
          <p:cNvSpPr/>
          <p:nvPr/>
        </p:nvSpPr>
        <p:spPr>
          <a:xfrm>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a:headEnd len="lg" w="lg" type="none"/>
            <a:tailEnd len="lg" w="lg" type="none"/>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16" name="Shape 116"/>
        <p:cNvGrpSpPr/>
        <p:nvPr/>
      </p:nvGrpSpPr>
      <p:grpSpPr>
        <a:xfrm>
          <a:off x="0" y="0"/>
          <a:ext cx="0" cy="0"/>
          <a:chOff x="0" y="0"/>
          <a:chExt cx="0" cy="0"/>
        </a:xfrm>
      </p:grpSpPr>
      <p:sp>
        <p:nvSpPr>
          <p:cNvPr id="117" name="Shape 117"/>
          <p:cNvSpPr/>
          <p:nvPr/>
        </p:nvSpPr>
        <p:spPr>
          <a:xfrm flipH="1" rot="10800000">
            <a:off x="259950" y="274275"/>
            <a:ext cx="8624125" cy="4594950"/>
          </a:xfrm>
          <a:custGeom>
            <a:pathLst>
              <a:path extrusionOk="0" h="183798" w="344965">
                <a:moveTo>
                  <a:pt x="114070" y="38"/>
                </a:moveTo>
                <a:lnTo>
                  <a:pt x="0" y="0"/>
                </a:lnTo>
                <a:lnTo>
                  <a:pt x="0" y="183798"/>
                </a:lnTo>
                <a:lnTo>
                  <a:pt x="344965" y="183798"/>
                </a:lnTo>
                <a:lnTo>
                  <a:pt x="344965" y="0"/>
                </a:lnTo>
                <a:lnTo>
                  <a:pt x="231506" y="0"/>
                </a:lnTo>
              </a:path>
            </a:pathLst>
          </a:custGeom>
          <a:noFill/>
          <a:ln cap="flat" cmpd="sng" w="76200">
            <a:solidFill>
              <a:srgbClr val="FF9E00"/>
            </a:solidFill>
            <a:prstDash val="solid"/>
            <a:miter/>
            <a:headEnd len="lg" w="lg" type="none"/>
            <a:tailEnd len="lg" w="lg" type="none"/>
          </a:ln>
        </p:spPr>
      </p:sp>
      <p:sp>
        <p:nvSpPr>
          <p:cNvPr id="118" name="Shape 118"/>
          <p:cNvSpPr txBox="1"/>
          <p:nvPr>
            <p:ph idx="1" type="body"/>
          </p:nvPr>
        </p:nvSpPr>
        <p:spPr>
          <a:xfrm>
            <a:off x="3104100" y="4513082"/>
            <a:ext cx="2935800" cy="519599"/>
          </a:xfrm>
          <a:prstGeom prst="rect">
            <a:avLst/>
          </a:prstGeom>
        </p:spPr>
        <p:txBody>
          <a:bodyPr anchorCtr="0" anchor="b" bIns="91425" lIns="91425" rIns="91425" tIns="91425"/>
          <a:lstStyle>
            <a:lvl1pPr rtl="0" algn="ctr">
              <a:spcBef>
                <a:spcPts val="360"/>
              </a:spcBef>
              <a:buClr>
                <a:srgbClr val="999999"/>
              </a:buClr>
              <a:buSzPct val="100000"/>
              <a:buNone/>
              <a:defRPr i="1" sz="1200">
                <a:solidFill>
                  <a:srgbClr val="999999"/>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9" name="Shape 119"/>
        <p:cNvGrpSpPr/>
        <p:nvPr/>
      </p:nvGrpSpPr>
      <p:grpSpPr>
        <a:xfrm>
          <a:off x="0" y="0"/>
          <a:ext cx="0" cy="0"/>
          <a:chOff x="0" y="0"/>
          <a:chExt cx="0" cy="0"/>
        </a:xfrm>
      </p:grpSpPr>
      <p:sp>
        <p:nvSpPr>
          <p:cNvPr id="120" name="Shape 120"/>
          <p:cNvSpPr/>
          <p:nvPr/>
        </p:nvSpPr>
        <p:spPr>
          <a:xfrm>
            <a:off x="558124" y="550425"/>
            <a:ext cx="8028197" cy="4042637"/>
          </a:xfrm>
          <a:custGeom>
            <a:pathLst>
              <a:path extrusionOk="0" h="183798" w="344965">
                <a:moveTo>
                  <a:pt x="144041" y="38"/>
                </a:moveTo>
                <a:lnTo>
                  <a:pt x="0" y="0"/>
                </a:lnTo>
                <a:lnTo>
                  <a:pt x="0" y="183798"/>
                </a:lnTo>
                <a:lnTo>
                  <a:pt x="344965" y="183798"/>
                </a:lnTo>
                <a:lnTo>
                  <a:pt x="344965" y="0"/>
                </a:lnTo>
                <a:lnTo>
                  <a:pt x="202146" y="38"/>
                </a:lnTo>
              </a:path>
            </a:pathLst>
          </a:custGeom>
          <a:noFill/>
          <a:ln cap="flat" cmpd="sng" w="76200">
            <a:solidFill>
              <a:srgbClr val="FF9E00"/>
            </a:solidFill>
            <a:prstDash val="solid"/>
            <a:miter/>
            <a:headEnd len="lg" w="lg" type="none"/>
            <a:tailEnd len="lg" w="lg" type="none"/>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inverse">
    <p:bg>
      <p:bgPr>
        <a:solidFill>
          <a:srgbClr val="434343"/>
        </a:solidFill>
      </p:bgPr>
    </p:bg>
    <p:spTree>
      <p:nvGrpSpPr>
        <p:cNvPr id="121" name="Shape 121"/>
        <p:cNvGrpSpPr/>
        <p:nvPr/>
      </p:nvGrpSpPr>
      <p:grpSpPr>
        <a:xfrm>
          <a:off x="0" y="0"/>
          <a:ext cx="0" cy="0"/>
          <a:chOff x="0" y="0"/>
          <a:chExt cx="0" cy="0"/>
        </a:xfrm>
      </p:grpSpPr>
      <p:sp>
        <p:nvSpPr>
          <p:cNvPr id="122" name="Shape 122"/>
          <p:cNvSpPr/>
          <p:nvPr/>
        </p:nvSpPr>
        <p:spPr>
          <a:xfrm>
            <a:off x="558124" y="550425"/>
            <a:ext cx="8028197" cy="4042637"/>
          </a:xfrm>
          <a:custGeom>
            <a:pathLst>
              <a:path extrusionOk="0" h="183798" w="344965">
                <a:moveTo>
                  <a:pt x="144041" y="38"/>
                </a:moveTo>
                <a:lnTo>
                  <a:pt x="0" y="0"/>
                </a:lnTo>
                <a:lnTo>
                  <a:pt x="0" y="183798"/>
                </a:lnTo>
                <a:lnTo>
                  <a:pt x="344965" y="183798"/>
                </a:lnTo>
                <a:lnTo>
                  <a:pt x="344965" y="0"/>
                </a:lnTo>
                <a:lnTo>
                  <a:pt x="202146" y="38"/>
                </a:lnTo>
              </a:path>
            </a:pathLst>
          </a:custGeom>
          <a:noFill/>
          <a:ln cap="flat" cmpd="sng" w="76200">
            <a:solidFill>
              <a:srgbClr val="FFFFFF"/>
            </a:solidFill>
            <a:prstDash val="solid"/>
            <a:miter/>
            <a:headEnd len="lg" w="lg" type="none"/>
            <a:tailEnd len="lg" w="lg"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9" name="Shape 9"/>
        <p:cNvGrpSpPr/>
        <p:nvPr/>
      </p:nvGrpSpPr>
      <p:grpSpPr>
        <a:xfrm>
          <a:off x="0" y="0"/>
          <a:ext cx="0" cy="0"/>
          <a:chOff x="0" y="0"/>
          <a:chExt cx="0" cy="0"/>
        </a:xfrm>
      </p:grpSpPr>
      <p:sp>
        <p:nvSpPr>
          <p:cNvPr id="10" name="Shape 10"/>
          <p:cNvSpPr txBox="1"/>
          <p:nvPr>
            <p:ph type="ctrTitle"/>
          </p:nvPr>
        </p:nvSpPr>
        <p:spPr>
          <a:xfrm>
            <a:off x="685800" y="1964342"/>
            <a:ext cx="7772400" cy="1159799"/>
          </a:xfrm>
          <a:prstGeom prst="rect">
            <a:avLst/>
          </a:prstGeom>
        </p:spPr>
        <p:txBody>
          <a:bodyPr anchorCtr="0" anchor="b" bIns="91425" lIns="91425" rIns="91425" tIns="91425"/>
          <a:lstStyle>
            <a:lvl1pPr rtl="0" algn="ctr">
              <a:spcBef>
                <a:spcPts val="0"/>
              </a:spcBef>
              <a:buSzPct val="100000"/>
              <a:defRPr sz="4800"/>
            </a:lvl1pPr>
            <a:lvl2pPr rtl="0" algn="ctr">
              <a:spcBef>
                <a:spcPts val="0"/>
              </a:spcBef>
              <a:buSzPct val="100000"/>
              <a:defRPr sz="4800"/>
            </a:lvl2pPr>
            <a:lvl3pPr rtl="0" algn="ctr">
              <a:spcBef>
                <a:spcPts val="0"/>
              </a:spcBef>
              <a:buSzPct val="100000"/>
              <a:defRPr sz="4800"/>
            </a:lvl3pPr>
            <a:lvl4pPr rtl="0" algn="ctr">
              <a:spcBef>
                <a:spcPts val="0"/>
              </a:spcBef>
              <a:buSzPct val="100000"/>
              <a:defRPr sz="4800"/>
            </a:lvl4pPr>
            <a:lvl5pPr rtl="0" algn="ctr">
              <a:spcBef>
                <a:spcPts val="0"/>
              </a:spcBef>
              <a:buSzPct val="100000"/>
              <a:defRPr sz="4800"/>
            </a:lvl5pPr>
            <a:lvl6pPr rtl="0" algn="ctr">
              <a:spcBef>
                <a:spcPts val="0"/>
              </a:spcBef>
              <a:buSzPct val="100000"/>
              <a:defRPr sz="4800"/>
            </a:lvl6pPr>
            <a:lvl7pPr rtl="0" algn="ctr">
              <a:spcBef>
                <a:spcPts val="0"/>
              </a:spcBef>
              <a:buSzPct val="100000"/>
              <a:defRPr sz="4800"/>
            </a:lvl7pPr>
            <a:lvl8pPr rtl="0" algn="ctr">
              <a:spcBef>
                <a:spcPts val="0"/>
              </a:spcBef>
              <a:buSzPct val="100000"/>
              <a:defRPr sz="4800"/>
            </a:lvl8pPr>
            <a:lvl9pPr rtl="0" algn="ctr">
              <a:spcBef>
                <a:spcPts val="0"/>
              </a:spcBef>
              <a:buSzPct val="100000"/>
              <a:defRPr sz="4800"/>
            </a:lvl9pPr>
          </a:lstStyle>
          <a:p/>
        </p:txBody>
      </p:sp>
      <p:sp>
        <p:nvSpPr>
          <p:cNvPr id="11" name="Shape 11"/>
          <p:cNvSpPr txBox="1"/>
          <p:nvPr>
            <p:ph idx="1" type="subTitle"/>
          </p:nvPr>
        </p:nvSpPr>
        <p:spPr>
          <a:xfrm>
            <a:off x="685800" y="3144853"/>
            <a:ext cx="7772400" cy="784799"/>
          </a:xfrm>
          <a:prstGeom prst="rect">
            <a:avLst/>
          </a:prstGeom>
        </p:spPr>
        <p:txBody>
          <a:bodyPr anchorCtr="0" anchor="t" bIns="91425" lIns="91425" rIns="91425" tIns="91425"/>
          <a:lstStyle>
            <a:lvl1pPr rtl="0" algn="ctr">
              <a:spcBef>
                <a:spcPts val="0"/>
              </a:spcBef>
              <a:buNone/>
              <a:defRPr/>
            </a:lvl1pPr>
            <a:lvl2pPr rtl="0" algn="ctr">
              <a:spcBef>
                <a:spcPts val="0"/>
              </a:spcBef>
              <a:buSzPct val="100000"/>
              <a:buNone/>
              <a:defRPr sz="3000"/>
            </a:lvl2pPr>
            <a:lvl3pPr rtl="0" algn="ctr">
              <a:spcBef>
                <a:spcPts val="0"/>
              </a:spcBef>
              <a:buSzPct val="100000"/>
              <a:buNone/>
              <a:defRPr sz="3000"/>
            </a:lvl3pPr>
            <a:lvl4pPr rtl="0" algn="ctr">
              <a:spcBef>
                <a:spcPts val="0"/>
              </a:spcBef>
              <a:buSzPct val="100000"/>
              <a:buNone/>
              <a:defRPr sz="3000"/>
            </a:lvl4pPr>
            <a:lvl5pPr rtl="0" algn="ctr">
              <a:spcBef>
                <a:spcPts val="0"/>
              </a:spcBef>
              <a:buSzPct val="100000"/>
              <a:buNone/>
              <a:defRPr sz="3000"/>
            </a:lvl5pPr>
            <a:lvl6pPr rtl="0" algn="ctr">
              <a:spcBef>
                <a:spcPts val="0"/>
              </a:spcBef>
              <a:buSzPct val="100000"/>
              <a:buNone/>
              <a:defRPr sz="3000"/>
            </a:lvl6pPr>
            <a:lvl7pPr rtl="0" algn="ctr">
              <a:spcBef>
                <a:spcPts val="0"/>
              </a:spcBef>
              <a:buSzPct val="100000"/>
              <a:buNone/>
              <a:defRPr sz="3000"/>
            </a:lvl7pPr>
            <a:lvl8pPr rtl="0" algn="ctr">
              <a:spcBef>
                <a:spcPts val="0"/>
              </a:spcBef>
              <a:buSzPct val="100000"/>
              <a:buNone/>
              <a:defRPr sz="3000"/>
            </a:lvl8pPr>
            <a:lvl9pPr rtl="0" algn="ctr">
              <a:spcBef>
                <a:spcPts val="0"/>
              </a:spcBef>
              <a:buSzPct val="100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2" name="Shape 12"/>
        <p:cNvGrpSpPr/>
        <p:nvPr/>
      </p:nvGrpSpPr>
      <p:grpSpPr>
        <a:xfrm>
          <a:off x="0" y="0"/>
          <a:ext cx="0" cy="0"/>
          <a:chOff x="0" y="0"/>
          <a:chExt cx="0" cy="0"/>
        </a:xfrm>
      </p:grpSpPr>
      <p:sp>
        <p:nvSpPr>
          <p:cNvPr id="13" name="Shape 13"/>
          <p:cNvSpPr txBox="1"/>
          <p:nvPr>
            <p:ph idx="1" type="body"/>
          </p:nvPr>
        </p:nvSpPr>
        <p:spPr>
          <a:xfrm>
            <a:off x="1700925" y="1399800"/>
            <a:ext cx="5742300" cy="819899"/>
          </a:xfrm>
          <a:prstGeom prst="rect">
            <a:avLst/>
          </a:prstGeom>
        </p:spPr>
        <p:txBody>
          <a:bodyPr anchorCtr="0" anchor="t" bIns="91425" lIns="91425" rIns="91425" tIns="91425"/>
          <a:lstStyle>
            <a:lvl1pPr rtl="0" algn="ctr">
              <a:spcBef>
                <a:spcPts val="0"/>
              </a:spcBef>
              <a:buSzPct val="100000"/>
              <a:defRPr sz="3000"/>
            </a:lvl1pPr>
            <a:lvl2pPr rtl="0" algn="ctr">
              <a:spcBef>
                <a:spcPts val="0"/>
              </a:spcBef>
              <a:buSzPct val="100000"/>
              <a:defRPr sz="3000"/>
            </a:lvl2pPr>
            <a:lvl3pPr rtl="0" algn="ctr">
              <a:spcBef>
                <a:spcPts val="0"/>
              </a:spcBef>
              <a:buSzPct val="100000"/>
              <a:defRPr sz="3000"/>
            </a:lvl3pPr>
            <a:lvl4pPr rtl="0" algn="ctr">
              <a:spcBef>
                <a:spcPts val="0"/>
              </a:spcBef>
              <a:buSzPct val="100000"/>
              <a:defRPr sz="3000"/>
            </a:lvl4pPr>
            <a:lvl5pPr rtl="0" algn="ctr">
              <a:spcBef>
                <a:spcPts val="0"/>
              </a:spcBef>
              <a:buSzPct val="100000"/>
              <a:defRPr sz="3000"/>
            </a:lvl5pPr>
            <a:lvl6pPr rtl="0" algn="ctr">
              <a:spcBef>
                <a:spcPts val="0"/>
              </a:spcBef>
              <a:buSzPct val="100000"/>
              <a:defRPr sz="3000"/>
            </a:lvl6pPr>
            <a:lvl7pPr rtl="0" algn="ctr">
              <a:spcBef>
                <a:spcPts val="0"/>
              </a:spcBef>
              <a:buSzPct val="100000"/>
              <a:defRPr sz="3000"/>
            </a:lvl7pPr>
            <a:lvl8pPr rtl="0" algn="ctr">
              <a:spcBef>
                <a:spcPts val="0"/>
              </a:spcBef>
              <a:buSzPct val="100000"/>
              <a:defRPr sz="3000"/>
            </a:lvl8pPr>
            <a:lvl9pPr algn="ctr">
              <a:spcBef>
                <a:spcPts val="0"/>
              </a:spcBef>
              <a:buSzPct val="100000"/>
              <a:defRPr sz="3000"/>
            </a:lvl9pPr>
          </a:lstStyle>
          <a:p/>
        </p:txBody>
      </p:sp>
      <p:sp>
        <p:nvSpPr>
          <p:cNvPr id="14" name="Shape 14"/>
          <p:cNvSpPr/>
          <p:nvPr/>
        </p:nvSpPr>
        <p:spPr>
          <a:xfrm>
            <a:off x="4128150" y="550650"/>
            <a:ext cx="887711" cy="849160"/>
          </a:xfrm>
          <a:custGeom>
            <a:pathLst>
              <a:path extrusionOk="0" h="62358" w="65189">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5" name="Shape 15"/>
          <p:cNvSpPr/>
          <p:nvPr/>
        </p:nvSpPr>
        <p:spPr>
          <a:xfrm>
            <a:off x="4385052" y="735375"/>
            <a:ext cx="373873" cy="479695"/>
          </a:xfrm>
          <a:custGeom>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16" name="Shape 16"/>
        <p:cNvGrpSpPr/>
        <p:nvPr/>
      </p:nvGrpSpPr>
      <p:grpSpPr>
        <a:xfrm>
          <a:off x="0" y="0"/>
          <a:ext cx="0" cy="0"/>
          <a:chOff x="0" y="0"/>
          <a:chExt cx="0" cy="0"/>
        </a:xfrm>
      </p:grpSpPr>
      <p:sp>
        <p:nvSpPr>
          <p:cNvPr id="17" name="Shape 17"/>
          <p:cNvSpPr txBox="1"/>
          <p:nvPr>
            <p:ph type="title"/>
          </p:nvPr>
        </p:nvSpPr>
        <p:spPr>
          <a:xfrm>
            <a:off x="-6025" y="967975"/>
            <a:ext cx="9156000" cy="857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563400"/>
            <a:ext cx="8229600" cy="2503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19" name="Shape 19"/>
        <p:cNvGrpSpPr/>
        <p:nvPr/>
      </p:nvGrpSpPr>
      <p:grpSpPr>
        <a:xfrm>
          <a:off x="0" y="0"/>
          <a:ext cx="0" cy="0"/>
          <a:chOff x="0" y="0"/>
          <a:chExt cx="0" cy="0"/>
        </a:xfrm>
      </p:grpSpPr>
      <p:sp>
        <p:nvSpPr>
          <p:cNvPr id="20" name="Shape 20"/>
          <p:cNvSpPr txBox="1"/>
          <p:nvPr>
            <p:ph type="title"/>
          </p:nvPr>
        </p:nvSpPr>
        <p:spPr>
          <a:xfrm>
            <a:off x="-6025" y="967975"/>
            <a:ext cx="9156000" cy="857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457200" y="1507925"/>
            <a:ext cx="3994500" cy="3417899"/>
          </a:xfrm>
          <a:prstGeom prst="rect">
            <a:avLst/>
          </a:prstGeom>
        </p:spPr>
        <p:txBody>
          <a:bodyPr anchorCtr="0" anchor="t" bIns="91425" lIns="91425" rIns="91425" tIns="91425"/>
          <a:lstStyle>
            <a:lvl1pPr>
              <a:spcBef>
                <a:spcPts val="0"/>
              </a:spcBef>
              <a:buSzPct val="100000"/>
              <a:defRPr sz="1600"/>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p:txBody>
      </p:sp>
      <p:sp>
        <p:nvSpPr>
          <p:cNvPr id="22" name="Shape 22"/>
          <p:cNvSpPr txBox="1"/>
          <p:nvPr>
            <p:ph idx="2" type="body"/>
          </p:nvPr>
        </p:nvSpPr>
        <p:spPr>
          <a:xfrm>
            <a:off x="4692275" y="1507925"/>
            <a:ext cx="3994500" cy="3417899"/>
          </a:xfrm>
          <a:prstGeom prst="rect">
            <a:avLst/>
          </a:prstGeom>
        </p:spPr>
        <p:txBody>
          <a:bodyPr anchorCtr="0" anchor="t" bIns="91425" lIns="91425" rIns="91425" tIns="91425"/>
          <a:lstStyle>
            <a:lvl1pPr>
              <a:spcBef>
                <a:spcPts val="0"/>
              </a:spcBef>
              <a:buSzPct val="100000"/>
              <a:defRPr sz="1600"/>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23" name="Shape 23"/>
        <p:cNvGrpSpPr/>
        <p:nvPr/>
      </p:nvGrpSpPr>
      <p:grpSpPr>
        <a:xfrm>
          <a:off x="0" y="0"/>
          <a:ext cx="0" cy="0"/>
          <a:chOff x="0" y="0"/>
          <a:chExt cx="0" cy="0"/>
        </a:xfrm>
      </p:grpSpPr>
      <p:sp>
        <p:nvSpPr>
          <p:cNvPr id="24" name="Shape 24"/>
          <p:cNvSpPr txBox="1"/>
          <p:nvPr>
            <p:ph type="title"/>
          </p:nvPr>
        </p:nvSpPr>
        <p:spPr>
          <a:xfrm>
            <a:off x="-6025" y="967975"/>
            <a:ext cx="9156000" cy="8574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1" type="body"/>
          </p:nvPr>
        </p:nvSpPr>
        <p:spPr>
          <a:xfrm>
            <a:off x="457200" y="1507925"/>
            <a:ext cx="2631900" cy="3417899"/>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p:txBody>
      </p:sp>
      <p:sp>
        <p:nvSpPr>
          <p:cNvPr id="26" name="Shape 26"/>
          <p:cNvSpPr txBox="1"/>
          <p:nvPr>
            <p:ph idx="2" type="body"/>
          </p:nvPr>
        </p:nvSpPr>
        <p:spPr>
          <a:xfrm>
            <a:off x="3223963" y="1507925"/>
            <a:ext cx="2631900" cy="3417899"/>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p:txBody>
      </p:sp>
      <p:sp>
        <p:nvSpPr>
          <p:cNvPr id="27" name="Shape 27"/>
          <p:cNvSpPr txBox="1"/>
          <p:nvPr>
            <p:ph idx="3" type="body"/>
          </p:nvPr>
        </p:nvSpPr>
        <p:spPr>
          <a:xfrm>
            <a:off x="5990727" y="1507925"/>
            <a:ext cx="2631900" cy="3417899"/>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6025" y="967975"/>
            <a:ext cx="9156000" cy="857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0" name="Shape 30"/>
        <p:cNvGrpSpPr/>
        <p:nvPr/>
      </p:nvGrpSpPr>
      <p:grpSpPr>
        <a:xfrm>
          <a:off x="0" y="0"/>
          <a:ext cx="0" cy="0"/>
          <a:chOff x="0" y="0"/>
          <a:chExt cx="0" cy="0"/>
        </a:xfrm>
      </p:grpSpPr>
      <p:sp>
        <p:nvSpPr>
          <p:cNvPr id="31" name="Shape 31"/>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360"/>
              </a:spcBef>
              <a:buSzPct val="100000"/>
              <a:buNone/>
              <a:defRPr sz="1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19.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6025" y="967975"/>
            <a:ext cx="9156000" cy="857400"/>
          </a:xfrm>
          <a:prstGeom prst="rect">
            <a:avLst/>
          </a:prstGeom>
          <a:noFill/>
          <a:ln>
            <a:noFill/>
          </a:ln>
        </p:spPr>
        <p:txBody>
          <a:bodyPr anchorCtr="0" anchor="t" bIns="91425" lIns="91425" rIns="91425" tIns="91425"/>
          <a:lstStyle>
            <a:lvl1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1pPr>
            <a:lvl2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p:txBody>
      </p:sp>
      <p:sp>
        <p:nvSpPr>
          <p:cNvPr id="6" name="Shape 6"/>
          <p:cNvSpPr txBox="1"/>
          <p:nvPr>
            <p:ph idx="1" type="body"/>
          </p:nvPr>
        </p:nvSpPr>
        <p:spPr>
          <a:xfrm>
            <a:off x="457200" y="1563400"/>
            <a:ext cx="8229600" cy="2503199"/>
          </a:xfrm>
          <a:prstGeom prst="rect">
            <a:avLst/>
          </a:prstGeom>
          <a:noFill/>
          <a:ln>
            <a:noFill/>
          </a:ln>
        </p:spPr>
        <p:txBody>
          <a:bodyPr anchorCtr="0" anchor="t" bIns="91425" lIns="91425" rIns="91425" tIns="91425"/>
          <a:lstStyle>
            <a:lvl1pPr>
              <a:spcBef>
                <a:spcPts val="600"/>
              </a:spcBef>
              <a:buClr>
                <a:srgbClr val="FFFFFF"/>
              </a:buClr>
              <a:buSzPct val="100000"/>
              <a:buFont typeface="Sniglet"/>
              <a:buChar char="✘"/>
              <a:defRPr sz="2000">
                <a:solidFill>
                  <a:srgbClr val="FFFFFF"/>
                </a:solidFill>
                <a:latin typeface="Sniglet"/>
                <a:ea typeface="Sniglet"/>
                <a:cs typeface="Sniglet"/>
                <a:sym typeface="Sniglet"/>
              </a:defRPr>
            </a:lvl1pPr>
            <a:lvl2pPr>
              <a:spcBef>
                <a:spcPts val="480"/>
              </a:spcBef>
              <a:buClr>
                <a:srgbClr val="FFFFFF"/>
              </a:buClr>
              <a:buSzPct val="100000"/>
              <a:buFont typeface="Sniglet"/>
              <a:defRPr sz="2000">
                <a:solidFill>
                  <a:srgbClr val="FFFFFF"/>
                </a:solidFill>
                <a:latin typeface="Sniglet"/>
                <a:ea typeface="Sniglet"/>
                <a:cs typeface="Sniglet"/>
                <a:sym typeface="Sniglet"/>
              </a:defRPr>
            </a:lvl2pPr>
            <a:lvl3pPr>
              <a:spcBef>
                <a:spcPts val="480"/>
              </a:spcBef>
              <a:buClr>
                <a:srgbClr val="FFFFFF"/>
              </a:buClr>
              <a:buSzPct val="100000"/>
              <a:buFont typeface="Sniglet"/>
              <a:defRPr sz="2000">
                <a:solidFill>
                  <a:srgbClr val="FFFFFF"/>
                </a:solidFill>
                <a:latin typeface="Sniglet"/>
                <a:ea typeface="Sniglet"/>
                <a:cs typeface="Sniglet"/>
                <a:sym typeface="Sniglet"/>
              </a:defRPr>
            </a:lvl3pPr>
            <a:lvl4pPr>
              <a:spcBef>
                <a:spcPts val="360"/>
              </a:spcBef>
              <a:buClr>
                <a:srgbClr val="FFFFFF"/>
              </a:buClr>
              <a:buSzPct val="100000"/>
              <a:buFont typeface="Sniglet"/>
              <a:defRPr sz="2000">
                <a:solidFill>
                  <a:srgbClr val="FFFFFF"/>
                </a:solidFill>
                <a:latin typeface="Sniglet"/>
                <a:ea typeface="Sniglet"/>
                <a:cs typeface="Sniglet"/>
                <a:sym typeface="Sniglet"/>
              </a:defRPr>
            </a:lvl4pPr>
            <a:lvl5pPr>
              <a:spcBef>
                <a:spcPts val="360"/>
              </a:spcBef>
              <a:buClr>
                <a:srgbClr val="FFFFFF"/>
              </a:buClr>
              <a:buSzPct val="100000"/>
              <a:buFont typeface="Sniglet"/>
              <a:defRPr sz="2000">
                <a:solidFill>
                  <a:srgbClr val="FFFFFF"/>
                </a:solidFill>
                <a:latin typeface="Sniglet"/>
                <a:ea typeface="Sniglet"/>
                <a:cs typeface="Sniglet"/>
                <a:sym typeface="Sniglet"/>
              </a:defRPr>
            </a:lvl5pPr>
            <a:lvl6pPr>
              <a:spcBef>
                <a:spcPts val="360"/>
              </a:spcBef>
              <a:buClr>
                <a:srgbClr val="FFFFFF"/>
              </a:buClr>
              <a:buSzPct val="100000"/>
              <a:buFont typeface="Sniglet"/>
              <a:defRPr sz="2000">
                <a:solidFill>
                  <a:srgbClr val="FFFFFF"/>
                </a:solidFill>
                <a:latin typeface="Sniglet"/>
                <a:ea typeface="Sniglet"/>
                <a:cs typeface="Sniglet"/>
                <a:sym typeface="Sniglet"/>
              </a:defRPr>
            </a:lvl6pPr>
            <a:lvl7pPr>
              <a:spcBef>
                <a:spcPts val="360"/>
              </a:spcBef>
              <a:buClr>
                <a:srgbClr val="FFFFFF"/>
              </a:buClr>
              <a:buSzPct val="100000"/>
              <a:buFont typeface="Sniglet"/>
              <a:defRPr sz="2000">
                <a:solidFill>
                  <a:srgbClr val="FFFFFF"/>
                </a:solidFill>
                <a:latin typeface="Sniglet"/>
                <a:ea typeface="Sniglet"/>
                <a:cs typeface="Sniglet"/>
                <a:sym typeface="Sniglet"/>
              </a:defRPr>
            </a:lvl7pPr>
            <a:lvl8pPr>
              <a:spcBef>
                <a:spcPts val="360"/>
              </a:spcBef>
              <a:buClr>
                <a:srgbClr val="FFFFFF"/>
              </a:buClr>
              <a:buSzPct val="100000"/>
              <a:buFont typeface="Sniglet"/>
              <a:defRPr sz="2000">
                <a:solidFill>
                  <a:srgbClr val="FFFFFF"/>
                </a:solidFill>
                <a:latin typeface="Sniglet"/>
                <a:ea typeface="Sniglet"/>
                <a:cs typeface="Sniglet"/>
                <a:sym typeface="Sniglet"/>
              </a:defRPr>
            </a:lvl8pPr>
            <a:lvl9pPr>
              <a:spcBef>
                <a:spcPts val="360"/>
              </a:spcBef>
              <a:buClr>
                <a:srgbClr val="FFFFFF"/>
              </a:buClr>
              <a:buSzPct val="100000"/>
              <a:buFont typeface="Sniglet"/>
              <a:defRPr sz="2000">
                <a:solidFill>
                  <a:srgbClr val="FFFFFF"/>
                </a:solidFill>
                <a:latin typeface="Sniglet"/>
                <a:ea typeface="Sniglet"/>
                <a:cs typeface="Sniglet"/>
                <a:sym typeface="Snigle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 name="Shape 85"/>
        <p:cNvGrpSpPr/>
        <p:nvPr/>
      </p:nvGrpSpPr>
      <p:grpSpPr>
        <a:xfrm>
          <a:off x="0" y="0"/>
          <a:ext cx="0" cy="0"/>
          <a:chOff x="0" y="0"/>
          <a:chExt cx="0" cy="0"/>
        </a:xfrm>
      </p:grpSpPr>
      <p:sp>
        <p:nvSpPr>
          <p:cNvPr id="86" name="Shape 86"/>
          <p:cNvSpPr txBox="1"/>
          <p:nvPr>
            <p:ph type="title"/>
          </p:nvPr>
        </p:nvSpPr>
        <p:spPr>
          <a:xfrm>
            <a:off x="3241650" y="91565"/>
            <a:ext cx="2660700" cy="733799"/>
          </a:xfrm>
          <a:prstGeom prst="rect">
            <a:avLst/>
          </a:prstGeom>
          <a:noFill/>
          <a:ln>
            <a:noFill/>
          </a:ln>
        </p:spPr>
        <p:txBody>
          <a:bodyPr anchorCtr="0" anchor="t" bIns="91425" lIns="91425" rIns="91425" tIns="91425"/>
          <a:lstStyle>
            <a:lvl1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1pPr>
            <a:lvl2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2pPr>
            <a:lvl3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3pPr>
            <a:lvl4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4pPr>
            <a:lvl5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5pPr>
            <a:lvl6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6pPr>
            <a:lvl7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7pPr>
            <a:lvl8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8pPr>
            <a:lvl9pPr rtl="0" algn="ctr">
              <a:spcBef>
                <a:spcPts val="0"/>
              </a:spcBef>
              <a:buClr>
                <a:srgbClr val="999999"/>
              </a:buClr>
              <a:buSzPct val="100000"/>
              <a:buFont typeface="Montserrat"/>
              <a:buNone/>
              <a:defRPr b="1" sz="1200">
                <a:solidFill>
                  <a:srgbClr val="999999"/>
                </a:solidFill>
                <a:latin typeface="Montserrat"/>
                <a:ea typeface="Montserrat"/>
                <a:cs typeface="Montserrat"/>
                <a:sym typeface="Montserrat"/>
              </a:defRPr>
            </a:lvl9pPr>
          </a:lstStyle>
          <a:p/>
        </p:txBody>
      </p:sp>
      <p:sp>
        <p:nvSpPr>
          <p:cNvPr id="87" name="Shape 87"/>
          <p:cNvSpPr txBox="1"/>
          <p:nvPr>
            <p:ph idx="1" type="body"/>
          </p:nvPr>
        </p:nvSpPr>
        <p:spPr>
          <a:xfrm>
            <a:off x="916650" y="950850"/>
            <a:ext cx="7310699" cy="3241800"/>
          </a:xfrm>
          <a:prstGeom prst="rect">
            <a:avLst/>
          </a:prstGeom>
          <a:noFill/>
          <a:ln>
            <a:noFill/>
          </a:ln>
        </p:spPr>
        <p:txBody>
          <a:bodyPr anchorCtr="0" anchor="t" bIns="91425" lIns="91425" rIns="91425" tIns="91425"/>
          <a:lstStyle>
            <a:lvl1pPr rtl="0">
              <a:spcBef>
                <a:spcPts val="600"/>
              </a:spcBef>
              <a:buClr>
                <a:srgbClr val="CCCCCC"/>
              </a:buClr>
              <a:buSzPct val="80000"/>
              <a:buFont typeface="Droid Serif"/>
              <a:buChar char="⊡"/>
              <a:defRPr sz="3000">
                <a:solidFill>
                  <a:srgbClr val="434343"/>
                </a:solidFill>
                <a:latin typeface="Droid Serif"/>
                <a:ea typeface="Droid Serif"/>
                <a:cs typeface="Droid Serif"/>
                <a:sym typeface="Droid Serif"/>
              </a:defRPr>
            </a:lvl1pPr>
            <a:lvl2pPr rtl="0">
              <a:spcBef>
                <a:spcPts val="480"/>
              </a:spcBef>
              <a:buClr>
                <a:srgbClr val="CCCCCC"/>
              </a:buClr>
              <a:buSzPct val="75000"/>
              <a:buFont typeface="Droid Serif"/>
              <a:buChar char="□"/>
              <a:defRPr sz="2400">
                <a:solidFill>
                  <a:srgbClr val="434343"/>
                </a:solidFill>
                <a:latin typeface="Droid Serif"/>
                <a:ea typeface="Droid Serif"/>
                <a:cs typeface="Droid Serif"/>
                <a:sym typeface="Droid Serif"/>
              </a:defRPr>
            </a:lvl2pPr>
            <a:lvl3pPr rtl="0">
              <a:spcBef>
                <a:spcPts val="480"/>
              </a:spcBef>
              <a:buClr>
                <a:srgbClr val="CCCCCC"/>
              </a:buClr>
              <a:buSzPct val="100000"/>
              <a:buFont typeface="Droid Serif"/>
              <a:defRPr sz="2400">
                <a:solidFill>
                  <a:srgbClr val="434343"/>
                </a:solidFill>
                <a:latin typeface="Droid Serif"/>
                <a:ea typeface="Droid Serif"/>
                <a:cs typeface="Droid Serif"/>
                <a:sym typeface="Droid Serif"/>
              </a:defRPr>
            </a:lvl3pPr>
            <a:lvl4pPr rtl="0">
              <a:spcBef>
                <a:spcPts val="360"/>
              </a:spcBef>
              <a:buClr>
                <a:srgbClr val="CCCCCC"/>
              </a:buClr>
              <a:buSzPct val="100000"/>
              <a:buFont typeface="Droid Serif"/>
              <a:defRPr sz="1800">
                <a:solidFill>
                  <a:srgbClr val="434343"/>
                </a:solidFill>
                <a:latin typeface="Droid Serif"/>
                <a:ea typeface="Droid Serif"/>
                <a:cs typeface="Droid Serif"/>
                <a:sym typeface="Droid Serif"/>
              </a:defRPr>
            </a:lvl4pPr>
            <a:lvl5pPr rtl="0">
              <a:spcBef>
                <a:spcPts val="360"/>
              </a:spcBef>
              <a:buClr>
                <a:srgbClr val="CCCCCC"/>
              </a:buClr>
              <a:buSzPct val="100000"/>
              <a:buFont typeface="Droid Serif"/>
              <a:defRPr sz="1800">
                <a:solidFill>
                  <a:srgbClr val="434343"/>
                </a:solidFill>
                <a:latin typeface="Droid Serif"/>
                <a:ea typeface="Droid Serif"/>
                <a:cs typeface="Droid Serif"/>
                <a:sym typeface="Droid Serif"/>
              </a:defRPr>
            </a:lvl5pPr>
            <a:lvl6pPr rtl="0">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6pPr>
            <a:lvl7pPr rtl="0">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7pPr>
            <a:lvl8pPr rtl="0">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8pPr>
            <a:lvl9pPr rtl="0">
              <a:spcBef>
                <a:spcPts val="360"/>
              </a:spcBef>
              <a:buClr>
                <a:srgbClr val="434343"/>
              </a:buClr>
              <a:buSzPct val="100000"/>
              <a:buFont typeface="Droid Serif"/>
              <a:defRPr sz="1800">
                <a:solidFill>
                  <a:srgbClr val="434343"/>
                </a:solidFill>
                <a:latin typeface="Droid Serif"/>
                <a:ea typeface="Droid Serif"/>
                <a:cs typeface="Droid Serif"/>
                <a:sym typeface="Droid Serif"/>
              </a:defRPr>
            </a:lvl9pPr>
          </a:lstStyle>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0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0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07.jpg"/><Relationship Id="rId4" Type="http://schemas.openxmlformats.org/officeDocument/2006/relationships/image" Target="../media/image06.jpg"/><Relationship Id="rId5"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04.png"/><Relationship Id="rId4" Type="http://schemas.openxmlformats.org/officeDocument/2006/relationships/image" Target="../media/image02.png"/><Relationship Id="rId5" Type="http://schemas.openxmlformats.org/officeDocument/2006/relationships/image" Target="../media/image15.png"/><Relationship Id="rId6"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6.png"/><Relationship Id="rId5"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06.jp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07.jpg"/><Relationship Id="rId4" Type="http://schemas.openxmlformats.org/officeDocument/2006/relationships/image" Target="../media/image0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0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0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sp>
        <p:nvSpPr>
          <p:cNvPr id="34" name="Shape 34"/>
          <p:cNvSpPr txBox="1"/>
          <p:nvPr>
            <p:ph type="ctrTitle"/>
          </p:nvPr>
        </p:nvSpPr>
        <p:spPr>
          <a:xfrm>
            <a:off x="685800" y="1991812"/>
            <a:ext cx="7772400" cy="1159799"/>
          </a:xfrm>
          <a:prstGeom prst="rect">
            <a:avLst/>
          </a:prstGeom>
        </p:spPr>
        <p:txBody>
          <a:bodyPr anchorCtr="0" anchor="ctr" bIns="91425" lIns="91425" rIns="91425" tIns="91425">
            <a:noAutofit/>
          </a:bodyPr>
          <a:lstStyle/>
          <a:p>
            <a:pPr>
              <a:spcBef>
                <a:spcPts val="0"/>
              </a:spcBef>
              <a:buNone/>
            </a:pPr>
            <a:r>
              <a:rPr lang="en"/>
              <a:t>Low-Fi  </a:t>
            </a:r>
            <a:r>
              <a:rPr lang="en">
                <a:solidFill>
                  <a:srgbClr val="FF9E00"/>
                </a:solidFill>
              </a:rPr>
              <a:t>Prototyping</a:t>
            </a:r>
            <a:r>
              <a:rPr lang="en"/>
              <a:t> &amp; Pilot Usability </a:t>
            </a:r>
            <a:r>
              <a:rPr lang="en">
                <a:solidFill>
                  <a:srgbClr val="FF9E00"/>
                </a:solidFill>
              </a:rPr>
              <a:t>testing</a:t>
            </a:r>
          </a:p>
        </p:txBody>
      </p:sp>
      <p:sp>
        <p:nvSpPr>
          <p:cNvPr id="35" name="Shape 35"/>
          <p:cNvSpPr/>
          <p:nvPr/>
        </p:nvSpPr>
        <p:spPr>
          <a:xfrm>
            <a:off x="3574000" y="1104950"/>
            <a:ext cx="4884122" cy="1159702"/>
          </a:xfrm>
          <a:custGeom>
            <a:pathLst>
              <a:path extrusionOk="0" h="62358" w="65189">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grpSp>
        <p:nvGrpSpPr>
          <p:cNvPr id="36" name="Shape 36"/>
          <p:cNvGrpSpPr/>
          <p:nvPr/>
        </p:nvGrpSpPr>
        <p:grpSpPr>
          <a:xfrm flipH="1" rot="-4123706">
            <a:off x="7933685" y="1994074"/>
            <a:ext cx="998518" cy="642711"/>
            <a:chOff x="238125" y="1918825"/>
            <a:chExt cx="1042450" cy="660400"/>
          </a:xfrm>
        </p:grpSpPr>
        <p:sp>
          <p:nvSpPr>
            <p:cNvPr id="37" name="Shape 37"/>
            <p:cNvSpPr/>
            <p:nvPr/>
          </p:nvSpPr>
          <p:spPr>
            <a:xfrm>
              <a:off x="238125" y="1918825"/>
              <a:ext cx="966975" cy="660400"/>
            </a:xfrm>
            <a:custGeom>
              <a:pathLst>
                <a:path extrusionOk="0" h="26416" w="38679">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8" name="Shape 38"/>
            <p:cNvSpPr/>
            <p:nvPr/>
          </p:nvSpPr>
          <p:spPr>
            <a:xfrm>
              <a:off x="1091875" y="1951850"/>
              <a:ext cx="188700" cy="136800"/>
            </a:xfrm>
            <a:custGeom>
              <a:pathLst>
                <a:path extrusionOk="0" h="5472" w="7548">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grpSp>
      <p:sp>
        <p:nvSpPr>
          <p:cNvPr id="39" name="Shape 39"/>
          <p:cNvSpPr/>
          <p:nvPr/>
        </p:nvSpPr>
        <p:spPr>
          <a:xfrm>
            <a:off x="3360948" y="3842000"/>
            <a:ext cx="2436882"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525024" y="778600"/>
            <a:ext cx="9156000" cy="857400"/>
          </a:xfrm>
          <a:prstGeom prst="rect">
            <a:avLst/>
          </a:prstGeom>
        </p:spPr>
        <p:txBody>
          <a:bodyPr anchorCtr="0" anchor="t" bIns="91425" lIns="91425" rIns="91425" tIns="91425">
            <a:noAutofit/>
          </a:bodyPr>
          <a:lstStyle/>
          <a:p>
            <a:pPr lvl="0" rtl="0">
              <a:spcBef>
                <a:spcPts val="0"/>
              </a:spcBef>
              <a:buNone/>
            </a:pPr>
            <a:r>
              <a:rPr lang="en" sz="3000">
                <a:solidFill>
                  <a:srgbClr val="FF9E00"/>
                </a:solidFill>
              </a:rPr>
              <a:t>Human AI Through messaging</a:t>
            </a:r>
          </a:p>
        </p:txBody>
      </p:sp>
      <p:sp>
        <p:nvSpPr>
          <p:cNvPr id="161" name="Shape 161"/>
          <p:cNvSpPr/>
          <p:nvPr/>
        </p:nvSpPr>
        <p:spPr>
          <a:xfrm>
            <a:off x="1243800" y="702724"/>
            <a:ext cx="788694" cy="805192"/>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62" name="Shape 162"/>
          <p:cNvSpPr/>
          <p:nvPr/>
        </p:nvSpPr>
        <p:spPr>
          <a:xfrm>
            <a:off x="1455472" y="937005"/>
            <a:ext cx="365350" cy="336632"/>
          </a:xfrm>
          <a:custGeom>
            <a:pathLst>
              <a:path extrusionOk="0" h="15403" w="16717">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pic>
        <p:nvPicPr>
          <p:cNvPr id="163" name="Shape 163"/>
          <p:cNvPicPr preferRelativeResize="0"/>
          <p:nvPr/>
        </p:nvPicPr>
        <p:blipFill rotWithShape="1">
          <a:blip r:embed="rId3">
            <a:alphaModFix/>
          </a:blip>
          <a:srcRect b="72609" l="0" r="32696" t="0"/>
          <a:stretch/>
        </p:blipFill>
        <p:spPr>
          <a:xfrm>
            <a:off x="280775" y="2024224"/>
            <a:ext cx="4166551" cy="2260777"/>
          </a:xfrm>
          <a:prstGeom prst="rect">
            <a:avLst/>
          </a:prstGeom>
          <a:noFill/>
          <a:ln>
            <a:noFill/>
          </a:ln>
        </p:spPr>
      </p:pic>
      <p:sp>
        <p:nvSpPr>
          <p:cNvPr id="164" name="Shape 164"/>
          <p:cNvSpPr txBox="1"/>
          <p:nvPr>
            <p:ph idx="1" type="body"/>
          </p:nvPr>
        </p:nvSpPr>
        <p:spPr>
          <a:xfrm>
            <a:off x="4678450" y="1855975"/>
            <a:ext cx="3994500" cy="2777100"/>
          </a:xfrm>
          <a:prstGeom prst="rect">
            <a:avLst/>
          </a:prstGeom>
        </p:spPr>
        <p:txBody>
          <a:bodyPr anchorCtr="0" anchor="t" bIns="91425" lIns="91425" rIns="91425" tIns="91425">
            <a:noAutofit/>
          </a:bodyPr>
          <a:lstStyle/>
          <a:p>
            <a:pPr rtl="0">
              <a:spcBef>
                <a:spcPts val="0"/>
              </a:spcBef>
              <a:buNone/>
            </a:pPr>
            <a:r>
              <a:rPr lang="en" sz="1800"/>
              <a:t>REASONS </a:t>
            </a:r>
          </a:p>
          <a:p>
            <a:pPr rtl="0">
              <a:spcBef>
                <a:spcPts val="0"/>
              </a:spcBef>
              <a:buNone/>
            </a:pPr>
            <a:r>
              <a:t/>
            </a:r>
            <a:endParaRPr sz="1800"/>
          </a:p>
          <a:p>
            <a:pPr indent="-228600" lvl="0" marL="457200" rtl="0">
              <a:spcBef>
                <a:spcPts val="0"/>
              </a:spcBef>
              <a:buClr>
                <a:schemeClr val="lt1"/>
              </a:buClr>
              <a:buSzPct val="100000"/>
            </a:pPr>
            <a:r>
              <a:rPr lang="en" sz="1800">
                <a:solidFill>
                  <a:schemeClr val="lt1"/>
                </a:solidFill>
              </a:rPr>
              <a:t>Mediator helps streamline decisions </a:t>
            </a:r>
          </a:p>
          <a:p>
            <a:pPr indent="-228600" lvl="0" marL="457200" rtl="0">
              <a:spcBef>
                <a:spcPts val="0"/>
              </a:spcBef>
              <a:buSzPct val="100000"/>
            </a:pPr>
            <a:r>
              <a:rPr lang="en" sz="1800"/>
              <a:t>Most personable &amp; friendly</a:t>
            </a:r>
          </a:p>
          <a:p>
            <a:pPr indent="-228600" lvl="0" marL="457200" rtl="0">
              <a:spcBef>
                <a:spcPts val="0"/>
              </a:spcBef>
              <a:buSzPct val="100000"/>
            </a:pPr>
            <a:r>
              <a:rPr lang="en" sz="1800"/>
              <a:t>Most applicable for on-the-go use</a:t>
            </a:r>
          </a:p>
          <a:p>
            <a:pPr lvl="0">
              <a:spcBef>
                <a:spcPts val="0"/>
              </a:spcBef>
              <a:buNone/>
            </a:pPr>
            <a:r>
              <a:t/>
            </a:r>
            <a:endParaRPr sz="180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ctrTitle"/>
          </p:nvPr>
        </p:nvSpPr>
        <p:spPr>
          <a:xfrm>
            <a:off x="685800" y="1964342"/>
            <a:ext cx="7772400"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3.</a:t>
            </a:r>
          </a:p>
          <a:p>
            <a:pPr lvl="0" rtl="0">
              <a:spcBef>
                <a:spcPts val="0"/>
              </a:spcBef>
              <a:buNone/>
            </a:pPr>
            <a:r>
              <a:t/>
            </a:r>
            <a:endParaRPr>
              <a:solidFill>
                <a:srgbClr val="FF9E00"/>
              </a:solidFill>
            </a:endParaRPr>
          </a:p>
          <a:p>
            <a:pPr lvl="0" rtl="0">
              <a:spcBef>
                <a:spcPts val="0"/>
              </a:spcBef>
              <a:buNone/>
            </a:pPr>
            <a:r>
              <a:rPr lang="en">
                <a:solidFill>
                  <a:srgbClr val="FF9E00"/>
                </a:solidFill>
              </a:rPr>
              <a:t>Low-Fi Prototype</a:t>
            </a:r>
          </a:p>
        </p:txBody>
      </p:sp>
      <p:sp>
        <p:nvSpPr>
          <p:cNvPr id="170" name="Shape 170"/>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p:nvPr/>
        </p:nvSpPr>
        <p:spPr>
          <a:xfrm>
            <a:off x="1496425" y="265075"/>
            <a:ext cx="6151200" cy="4613399"/>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176" name="Shape 176"/>
          <p:cNvPicPr preferRelativeResize="0"/>
          <p:nvPr/>
        </p:nvPicPr>
        <p:blipFill>
          <a:blip r:embed="rId3">
            <a:alphaModFix/>
          </a:blip>
          <a:stretch>
            <a:fillRect/>
          </a:stretch>
        </p:blipFill>
        <p:spPr>
          <a:xfrm rot="-5400000">
            <a:off x="2265311" y="-503834"/>
            <a:ext cx="4613375" cy="6151173"/>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ctrTitle"/>
          </p:nvPr>
        </p:nvSpPr>
        <p:spPr>
          <a:xfrm>
            <a:off x="685800" y="1964342"/>
            <a:ext cx="7772400"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4.</a:t>
            </a:r>
          </a:p>
          <a:p>
            <a:pPr lvl="0" rtl="0">
              <a:spcBef>
                <a:spcPts val="0"/>
              </a:spcBef>
              <a:buNone/>
            </a:pPr>
            <a:r>
              <a:t/>
            </a:r>
            <a:endParaRPr>
              <a:solidFill>
                <a:srgbClr val="FF9E00"/>
              </a:solidFill>
            </a:endParaRPr>
          </a:p>
          <a:p>
            <a:pPr lvl="0" rtl="0">
              <a:spcBef>
                <a:spcPts val="0"/>
              </a:spcBef>
              <a:buNone/>
            </a:pPr>
            <a:r>
              <a:rPr lang="en">
                <a:solidFill>
                  <a:srgbClr val="FF9E00"/>
                </a:solidFill>
              </a:rPr>
              <a:t>3 Tasks</a:t>
            </a:r>
          </a:p>
        </p:txBody>
      </p:sp>
      <p:sp>
        <p:nvSpPr>
          <p:cNvPr id="182" name="Shape 182"/>
          <p:cNvSpPr txBox="1"/>
          <p:nvPr>
            <p:ph idx="1" type="subTitle"/>
          </p:nvPr>
        </p:nvSpPr>
        <p:spPr>
          <a:xfrm>
            <a:off x="685800" y="3144853"/>
            <a:ext cx="7772400" cy="784799"/>
          </a:xfrm>
          <a:prstGeom prst="rect">
            <a:avLst/>
          </a:prstGeom>
        </p:spPr>
        <p:txBody>
          <a:bodyPr anchorCtr="0" anchor="t" bIns="91425" lIns="91425" rIns="91425" tIns="91425">
            <a:noAutofit/>
          </a:bodyPr>
          <a:lstStyle/>
          <a:p>
            <a:pPr lvl="0" rtl="0">
              <a:spcBef>
                <a:spcPts val="0"/>
              </a:spcBef>
              <a:buNone/>
            </a:pPr>
            <a:r>
              <a:rPr lang="en"/>
              <a:t>Task flow using Low-Fi Prototype</a:t>
            </a:r>
          </a:p>
        </p:txBody>
      </p:sp>
      <p:sp>
        <p:nvSpPr>
          <p:cNvPr id="183" name="Shape 183"/>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p:nvPr/>
        </p:nvSpPr>
        <p:spPr>
          <a:xfrm flipH="1">
            <a:off x="4651098" y="2388000"/>
            <a:ext cx="2436882"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89" name="Shape 189"/>
          <p:cNvSpPr/>
          <p:nvPr/>
        </p:nvSpPr>
        <p:spPr>
          <a:xfrm>
            <a:off x="1888473" y="2388000"/>
            <a:ext cx="2436882"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90" name="Shape 190"/>
          <p:cNvSpPr txBox="1"/>
          <p:nvPr>
            <p:ph idx="1" type="body"/>
          </p:nvPr>
        </p:nvSpPr>
        <p:spPr>
          <a:xfrm>
            <a:off x="825950" y="2785800"/>
            <a:ext cx="1742700" cy="805200"/>
          </a:xfrm>
          <a:prstGeom prst="rect">
            <a:avLst/>
          </a:prstGeom>
        </p:spPr>
        <p:txBody>
          <a:bodyPr anchorCtr="0" anchor="t" bIns="91425" lIns="91425" rIns="91425" tIns="91425">
            <a:noAutofit/>
          </a:bodyPr>
          <a:lstStyle/>
          <a:p>
            <a:pPr algn="ctr">
              <a:spcBef>
                <a:spcPts val="0"/>
              </a:spcBef>
              <a:buNone/>
            </a:pPr>
            <a:r>
              <a:rPr lang="en" sz="2200">
                <a:solidFill>
                  <a:srgbClr val="FF9E00"/>
                </a:solidFill>
              </a:rPr>
              <a:t>Deciding a place to eat</a:t>
            </a:r>
          </a:p>
        </p:txBody>
      </p:sp>
      <p:sp>
        <p:nvSpPr>
          <p:cNvPr id="191" name="Shape 191"/>
          <p:cNvSpPr txBox="1"/>
          <p:nvPr>
            <p:ph idx="2" type="body"/>
          </p:nvPr>
        </p:nvSpPr>
        <p:spPr>
          <a:xfrm>
            <a:off x="3148100" y="2785800"/>
            <a:ext cx="2631900" cy="805200"/>
          </a:xfrm>
          <a:prstGeom prst="rect">
            <a:avLst/>
          </a:prstGeom>
        </p:spPr>
        <p:txBody>
          <a:bodyPr anchorCtr="0" anchor="t" bIns="91425" lIns="91425" rIns="91425" tIns="91425">
            <a:noAutofit/>
          </a:bodyPr>
          <a:lstStyle/>
          <a:p>
            <a:pPr algn="ctr">
              <a:spcBef>
                <a:spcPts val="0"/>
              </a:spcBef>
              <a:buNone/>
            </a:pPr>
            <a:r>
              <a:rPr lang="en" sz="2200">
                <a:solidFill>
                  <a:srgbClr val="FF9E00"/>
                </a:solidFill>
              </a:rPr>
              <a:t>Dealing with user discontent</a:t>
            </a:r>
          </a:p>
        </p:txBody>
      </p:sp>
      <p:sp>
        <p:nvSpPr>
          <p:cNvPr id="192" name="Shape 192"/>
          <p:cNvSpPr txBox="1"/>
          <p:nvPr>
            <p:ph idx="3" type="body"/>
          </p:nvPr>
        </p:nvSpPr>
        <p:spPr>
          <a:xfrm>
            <a:off x="6114350" y="2785800"/>
            <a:ext cx="2232900" cy="805200"/>
          </a:xfrm>
          <a:prstGeom prst="rect">
            <a:avLst/>
          </a:prstGeom>
        </p:spPr>
        <p:txBody>
          <a:bodyPr anchorCtr="0" anchor="t" bIns="91425" lIns="91425" rIns="91425" tIns="91425">
            <a:noAutofit/>
          </a:bodyPr>
          <a:lstStyle/>
          <a:p>
            <a:pPr lvl="0" rtl="0" algn="ctr">
              <a:spcBef>
                <a:spcPts val="0"/>
              </a:spcBef>
              <a:buNone/>
            </a:pPr>
            <a:r>
              <a:rPr lang="en" sz="2200">
                <a:solidFill>
                  <a:srgbClr val="FF9E00"/>
                </a:solidFill>
              </a:rPr>
              <a:t>Coordinating the actual plans </a:t>
            </a:r>
          </a:p>
          <a:p>
            <a:pPr lvl="0" algn="ctr">
              <a:spcBef>
                <a:spcPts val="0"/>
              </a:spcBef>
              <a:buNone/>
            </a:pPr>
            <a:r>
              <a:t/>
            </a:r>
            <a:endParaRPr sz="2200">
              <a:solidFill>
                <a:srgbClr val="FF9E00"/>
              </a:solidFill>
            </a:endParaRPr>
          </a:p>
        </p:txBody>
      </p:sp>
      <p:sp>
        <p:nvSpPr>
          <p:cNvPr id="193" name="Shape 193"/>
          <p:cNvSpPr/>
          <p:nvPr/>
        </p:nvSpPr>
        <p:spPr>
          <a:xfrm>
            <a:off x="1506125" y="2244321"/>
            <a:ext cx="382340" cy="390339"/>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4" name="Shape 194"/>
          <p:cNvSpPr/>
          <p:nvPr/>
        </p:nvSpPr>
        <p:spPr>
          <a:xfrm>
            <a:off x="1506125" y="2244324"/>
            <a:ext cx="382340" cy="390339"/>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5" name="Shape 195"/>
          <p:cNvSpPr/>
          <p:nvPr/>
        </p:nvSpPr>
        <p:spPr>
          <a:xfrm>
            <a:off x="4272875" y="2244346"/>
            <a:ext cx="382340" cy="390339"/>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6" name="Shape 196"/>
          <p:cNvSpPr/>
          <p:nvPr/>
        </p:nvSpPr>
        <p:spPr>
          <a:xfrm>
            <a:off x="4272875" y="2244349"/>
            <a:ext cx="382340" cy="390339"/>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7" name="Shape 197"/>
          <p:cNvSpPr/>
          <p:nvPr/>
        </p:nvSpPr>
        <p:spPr>
          <a:xfrm>
            <a:off x="7039625" y="2244333"/>
            <a:ext cx="382340" cy="390339"/>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8" name="Shape 198"/>
          <p:cNvSpPr/>
          <p:nvPr/>
        </p:nvSpPr>
        <p:spPr>
          <a:xfrm>
            <a:off x="7039625" y="2244337"/>
            <a:ext cx="382340" cy="390339"/>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9" name="Shape 199"/>
          <p:cNvSpPr txBox="1"/>
          <p:nvPr>
            <p:ph idx="4" type="body"/>
          </p:nvPr>
        </p:nvSpPr>
        <p:spPr>
          <a:xfrm>
            <a:off x="6359450" y="3591000"/>
            <a:ext cx="1742700" cy="805200"/>
          </a:xfrm>
          <a:prstGeom prst="rect">
            <a:avLst/>
          </a:prstGeom>
        </p:spPr>
        <p:txBody>
          <a:bodyPr anchorCtr="0" anchor="t" bIns="91425" lIns="91425" rIns="91425" tIns="91425">
            <a:noAutofit/>
          </a:bodyPr>
          <a:lstStyle/>
          <a:p>
            <a:pPr lvl="0" rtl="0" algn="ctr">
              <a:spcBef>
                <a:spcPts val="0"/>
              </a:spcBef>
              <a:buNone/>
            </a:pPr>
            <a:r>
              <a:rPr lang="en" sz="1800">
                <a:solidFill>
                  <a:srgbClr val="FFFFFF"/>
                </a:solidFill>
              </a:rPr>
              <a:t>Simple</a:t>
            </a:r>
          </a:p>
        </p:txBody>
      </p:sp>
      <p:sp>
        <p:nvSpPr>
          <p:cNvPr id="200" name="Shape 200"/>
          <p:cNvSpPr txBox="1"/>
          <p:nvPr>
            <p:ph idx="5" type="body"/>
          </p:nvPr>
        </p:nvSpPr>
        <p:spPr>
          <a:xfrm>
            <a:off x="3592700" y="3591000"/>
            <a:ext cx="1742700" cy="805200"/>
          </a:xfrm>
          <a:prstGeom prst="rect">
            <a:avLst/>
          </a:prstGeom>
        </p:spPr>
        <p:txBody>
          <a:bodyPr anchorCtr="0" anchor="t" bIns="91425" lIns="91425" rIns="91425" tIns="91425">
            <a:noAutofit/>
          </a:bodyPr>
          <a:lstStyle/>
          <a:p>
            <a:pPr lvl="0" rtl="0" algn="ctr">
              <a:spcBef>
                <a:spcPts val="0"/>
              </a:spcBef>
              <a:buNone/>
            </a:pPr>
            <a:r>
              <a:rPr lang="en" sz="1800">
                <a:solidFill>
                  <a:srgbClr val="FFFFFF"/>
                </a:solidFill>
              </a:rPr>
              <a:t>Complex</a:t>
            </a:r>
          </a:p>
        </p:txBody>
      </p:sp>
      <p:sp>
        <p:nvSpPr>
          <p:cNvPr id="201" name="Shape 201"/>
          <p:cNvSpPr txBox="1"/>
          <p:nvPr>
            <p:ph idx="6" type="body"/>
          </p:nvPr>
        </p:nvSpPr>
        <p:spPr>
          <a:xfrm>
            <a:off x="825950" y="3591000"/>
            <a:ext cx="1742700" cy="805200"/>
          </a:xfrm>
          <a:prstGeom prst="rect">
            <a:avLst/>
          </a:prstGeom>
        </p:spPr>
        <p:txBody>
          <a:bodyPr anchorCtr="0" anchor="t" bIns="91425" lIns="91425" rIns="91425" tIns="91425">
            <a:noAutofit/>
          </a:bodyPr>
          <a:lstStyle/>
          <a:p>
            <a:pPr lvl="0" rtl="0" algn="ctr">
              <a:spcBef>
                <a:spcPts val="0"/>
              </a:spcBef>
              <a:buNone/>
            </a:pPr>
            <a:r>
              <a:rPr lang="en" sz="1800">
                <a:solidFill>
                  <a:srgbClr val="FFFFFF"/>
                </a:solidFill>
              </a:rPr>
              <a:t>Moderate</a:t>
            </a:r>
          </a:p>
        </p:txBody>
      </p:sp>
      <p:sp>
        <p:nvSpPr>
          <p:cNvPr id="202" name="Shape 202"/>
          <p:cNvSpPr txBox="1"/>
          <p:nvPr>
            <p:ph type="title"/>
          </p:nvPr>
        </p:nvSpPr>
        <p:spPr>
          <a:xfrm>
            <a:off x="-6000" y="778600"/>
            <a:ext cx="9156000" cy="8574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The three TASKS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idx="1" type="body"/>
          </p:nvPr>
        </p:nvSpPr>
        <p:spPr>
          <a:xfrm>
            <a:off x="1689137" y="843925"/>
            <a:ext cx="5765700" cy="805200"/>
          </a:xfrm>
          <a:prstGeom prst="rect">
            <a:avLst/>
          </a:prstGeom>
        </p:spPr>
        <p:txBody>
          <a:bodyPr anchorCtr="0" anchor="t" bIns="91425" lIns="91425" rIns="91425" tIns="91425">
            <a:noAutofit/>
          </a:bodyPr>
          <a:lstStyle/>
          <a:p>
            <a:pPr lvl="0" rtl="0" algn="ctr">
              <a:spcBef>
                <a:spcPts val="0"/>
              </a:spcBef>
              <a:buNone/>
            </a:pPr>
            <a:r>
              <a:rPr lang="en" sz="2200">
                <a:solidFill>
                  <a:srgbClr val="FFFFFF"/>
                </a:solidFill>
              </a:rPr>
              <a:t> Task 1:  </a:t>
            </a:r>
            <a:r>
              <a:rPr lang="en" sz="2200">
                <a:solidFill>
                  <a:srgbClr val="FF9E00"/>
                </a:solidFill>
              </a:rPr>
              <a:t>Deciding a place to eat</a:t>
            </a:r>
          </a:p>
        </p:txBody>
      </p:sp>
      <p:sp>
        <p:nvSpPr>
          <p:cNvPr id="208" name="Shape 208"/>
          <p:cNvSpPr/>
          <p:nvPr/>
        </p:nvSpPr>
        <p:spPr>
          <a:xfrm flipH="1">
            <a:off x="4675429" y="451984"/>
            <a:ext cx="1347352" cy="56936"/>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209" name="Shape 209"/>
          <p:cNvSpPr/>
          <p:nvPr/>
        </p:nvSpPr>
        <p:spPr>
          <a:xfrm>
            <a:off x="3147973" y="451984"/>
            <a:ext cx="1347352" cy="56936"/>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210" name="Shape 210"/>
          <p:cNvSpPr/>
          <p:nvPr/>
        </p:nvSpPr>
        <p:spPr>
          <a:xfrm>
            <a:off x="2936573" y="372544"/>
            <a:ext cx="211396" cy="215818"/>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1" name="Shape 211"/>
          <p:cNvSpPr/>
          <p:nvPr/>
        </p:nvSpPr>
        <p:spPr>
          <a:xfrm>
            <a:off x="4466309" y="372558"/>
            <a:ext cx="211396" cy="215818"/>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2" name="Shape 212"/>
          <p:cNvSpPr/>
          <p:nvPr/>
        </p:nvSpPr>
        <p:spPr>
          <a:xfrm>
            <a:off x="4466309" y="372560"/>
            <a:ext cx="211396" cy="215818"/>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3" name="Shape 213"/>
          <p:cNvSpPr/>
          <p:nvPr/>
        </p:nvSpPr>
        <p:spPr>
          <a:xfrm>
            <a:off x="5996045" y="372551"/>
            <a:ext cx="211396" cy="215818"/>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4" name="Shape 214"/>
          <p:cNvSpPr/>
          <p:nvPr/>
        </p:nvSpPr>
        <p:spPr>
          <a:xfrm>
            <a:off x="5996045" y="372553"/>
            <a:ext cx="211396" cy="215818"/>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15" name="Shape 215"/>
          <p:cNvPicPr preferRelativeResize="0"/>
          <p:nvPr/>
        </p:nvPicPr>
        <p:blipFill rotWithShape="1">
          <a:blip r:embed="rId3">
            <a:alphaModFix/>
          </a:blip>
          <a:srcRect b="26130" l="0" r="0" t="13646"/>
          <a:stretch/>
        </p:blipFill>
        <p:spPr>
          <a:xfrm>
            <a:off x="88300" y="2123675"/>
            <a:ext cx="8967372" cy="1640100"/>
          </a:xfrm>
          <a:prstGeom prst="rect">
            <a:avLst/>
          </a:prstGeom>
          <a:noFill/>
          <a:ln>
            <a:noFill/>
          </a:ln>
        </p:spPr>
      </p:pic>
      <p:sp>
        <p:nvSpPr>
          <p:cNvPr id="216" name="Shape 216"/>
          <p:cNvSpPr/>
          <p:nvPr/>
        </p:nvSpPr>
        <p:spPr>
          <a:xfrm>
            <a:off x="88300" y="2161175"/>
            <a:ext cx="2537100" cy="16026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7" name="Shape 217"/>
          <p:cNvSpPr/>
          <p:nvPr/>
        </p:nvSpPr>
        <p:spPr>
          <a:xfrm>
            <a:off x="2625400" y="2161175"/>
            <a:ext cx="1770299" cy="16026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8" name="Shape 218"/>
          <p:cNvSpPr/>
          <p:nvPr/>
        </p:nvSpPr>
        <p:spPr>
          <a:xfrm>
            <a:off x="5265675" y="2161175"/>
            <a:ext cx="2869199" cy="16026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9" name="Shape 219"/>
          <p:cNvSpPr/>
          <p:nvPr/>
        </p:nvSpPr>
        <p:spPr>
          <a:xfrm>
            <a:off x="8134875" y="2161175"/>
            <a:ext cx="920699" cy="16026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0" name="Shape 220"/>
          <p:cNvSpPr/>
          <p:nvPr/>
        </p:nvSpPr>
        <p:spPr>
          <a:xfrm>
            <a:off x="4344975" y="2161175"/>
            <a:ext cx="920699" cy="16026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1" name="Shape 221"/>
          <p:cNvSpPr txBox="1"/>
          <p:nvPr>
            <p:ph idx="2" type="body"/>
          </p:nvPr>
        </p:nvSpPr>
        <p:spPr>
          <a:xfrm>
            <a:off x="230342" y="3763775"/>
            <a:ext cx="2106299"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Start food outing</a:t>
            </a:r>
          </a:p>
        </p:txBody>
      </p:sp>
      <p:sp>
        <p:nvSpPr>
          <p:cNvPr id="222" name="Shape 222"/>
          <p:cNvSpPr txBox="1"/>
          <p:nvPr>
            <p:ph idx="3" type="body"/>
          </p:nvPr>
        </p:nvSpPr>
        <p:spPr>
          <a:xfrm>
            <a:off x="2457391" y="3763775"/>
            <a:ext cx="2106299"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Input initial preferences</a:t>
            </a:r>
          </a:p>
        </p:txBody>
      </p:sp>
      <p:sp>
        <p:nvSpPr>
          <p:cNvPr id="223" name="Shape 223"/>
          <p:cNvSpPr txBox="1"/>
          <p:nvPr>
            <p:ph idx="4" type="body"/>
          </p:nvPr>
        </p:nvSpPr>
        <p:spPr>
          <a:xfrm>
            <a:off x="5096092" y="3763775"/>
            <a:ext cx="2106299"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Polling: Genie collects and displays votes</a:t>
            </a:r>
          </a:p>
        </p:txBody>
      </p:sp>
      <p:sp>
        <p:nvSpPr>
          <p:cNvPr id="224" name="Shape 224"/>
          <p:cNvSpPr txBox="1"/>
          <p:nvPr>
            <p:ph idx="5" type="body"/>
          </p:nvPr>
        </p:nvSpPr>
        <p:spPr>
          <a:xfrm>
            <a:off x="7734774" y="3763775"/>
            <a:ext cx="1273800"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Genie selects location</a:t>
            </a:r>
          </a:p>
        </p:txBody>
      </p:sp>
      <p:sp>
        <p:nvSpPr>
          <p:cNvPr id="225" name="Shape 225"/>
          <p:cNvSpPr/>
          <p:nvPr/>
        </p:nvSpPr>
        <p:spPr>
          <a:xfrm>
            <a:off x="714799" y="2161173"/>
            <a:ext cx="145089"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6" name="Shape 226"/>
          <p:cNvSpPr/>
          <p:nvPr/>
        </p:nvSpPr>
        <p:spPr>
          <a:xfrm>
            <a:off x="1049274" y="2981173"/>
            <a:ext cx="145089"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7" name="Shape 227"/>
          <p:cNvSpPr/>
          <p:nvPr/>
        </p:nvSpPr>
        <p:spPr>
          <a:xfrm>
            <a:off x="4488326" y="2617088"/>
            <a:ext cx="532334" cy="331123"/>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8" name="Shape 228"/>
          <p:cNvSpPr/>
          <p:nvPr/>
        </p:nvSpPr>
        <p:spPr>
          <a:xfrm>
            <a:off x="4564525" y="2981172"/>
            <a:ext cx="532334" cy="392583"/>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9" name="Shape 229"/>
          <p:cNvSpPr/>
          <p:nvPr/>
        </p:nvSpPr>
        <p:spPr>
          <a:xfrm>
            <a:off x="776675" y="1752075"/>
            <a:ext cx="1347299" cy="989400"/>
          </a:xfrm>
          <a:prstGeom prst="arc">
            <a:avLst>
              <a:gd fmla="val 10886000" name="adj1"/>
              <a:gd fmla="val 0"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
        <p:nvSpPr>
          <p:cNvPr id="230" name="Shape 230"/>
          <p:cNvSpPr/>
          <p:nvPr/>
        </p:nvSpPr>
        <p:spPr>
          <a:xfrm rot="-439320">
            <a:off x="4756558" y="1770309"/>
            <a:ext cx="1991439" cy="1397744"/>
          </a:xfrm>
          <a:prstGeom prst="arc">
            <a:avLst>
              <a:gd fmla="val 10886000" name="adj1"/>
              <a:gd fmla="val 0"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
        <p:nvSpPr>
          <p:cNvPr id="231" name="Shape 231"/>
          <p:cNvSpPr/>
          <p:nvPr/>
        </p:nvSpPr>
        <p:spPr>
          <a:xfrm flipH="1" rot="-10535581">
            <a:off x="4875811" y="2987145"/>
            <a:ext cx="3662127" cy="860557"/>
          </a:xfrm>
          <a:prstGeom prst="arc">
            <a:avLst>
              <a:gd fmla="val 10886000" name="adj1"/>
              <a:gd fmla="val 0"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
        <p:nvSpPr>
          <p:cNvPr id="232" name="Shape 232"/>
          <p:cNvSpPr/>
          <p:nvPr/>
        </p:nvSpPr>
        <p:spPr>
          <a:xfrm>
            <a:off x="2240712" y="1773475"/>
            <a:ext cx="1053900" cy="805200"/>
          </a:xfrm>
          <a:prstGeom prst="arc">
            <a:avLst>
              <a:gd fmla="val 10886000" name="adj1"/>
              <a:gd fmla="val 0"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
        <p:nvSpPr>
          <p:cNvPr id="233" name="Shape 233"/>
          <p:cNvSpPr/>
          <p:nvPr/>
        </p:nvSpPr>
        <p:spPr>
          <a:xfrm flipH="1" rot="-10574451">
            <a:off x="1194891" y="2610321"/>
            <a:ext cx="3331167" cy="1257908"/>
          </a:xfrm>
          <a:prstGeom prst="arc">
            <a:avLst>
              <a:gd fmla="val 10886000" name="adj1"/>
              <a:gd fmla="val 21417565"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4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1689137" y="843925"/>
            <a:ext cx="5765700" cy="805200"/>
          </a:xfrm>
          <a:prstGeom prst="rect">
            <a:avLst/>
          </a:prstGeom>
        </p:spPr>
        <p:txBody>
          <a:bodyPr anchorCtr="0" anchor="t" bIns="91425" lIns="91425" rIns="91425" tIns="91425">
            <a:noAutofit/>
          </a:bodyPr>
          <a:lstStyle/>
          <a:p>
            <a:pPr lvl="0" rtl="0" algn="ctr">
              <a:spcBef>
                <a:spcPts val="0"/>
              </a:spcBef>
              <a:buNone/>
            </a:pPr>
            <a:r>
              <a:rPr lang="en" sz="2200">
                <a:solidFill>
                  <a:srgbClr val="FFFFFF"/>
                </a:solidFill>
              </a:rPr>
              <a:t> Task 2:  </a:t>
            </a:r>
            <a:r>
              <a:rPr lang="en" sz="2200">
                <a:solidFill>
                  <a:srgbClr val="FF9E00"/>
                </a:solidFill>
              </a:rPr>
              <a:t>Dealing with user discontent</a:t>
            </a:r>
          </a:p>
        </p:txBody>
      </p:sp>
      <p:sp>
        <p:nvSpPr>
          <p:cNvPr id="239" name="Shape 239"/>
          <p:cNvSpPr/>
          <p:nvPr/>
        </p:nvSpPr>
        <p:spPr>
          <a:xfrm flipH="1">
            <a:off x="4675413" y="451984"/>
            <a:ext cx="1347368" cy="56938"/>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240" name="Shape 240"/>
          <p:cNvSpPr/>
          <p:nvPr/>
        </p:nvSpPr>
        <p:spPr>
          <a:xfrm>
            <a:off x="3147973" y="451984"/>
            <a:ext cx="1347368" cy="56938"/>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241" name="Shape 241"/>
          <p:cNvSpPr/>
          <p:nvPr/>
        </p:nvSpPr>
        <p:spPr>
          <a:xfrm>
            <a:off x="2936573" y="372544"/>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2" name="Shape 242"/>
          <p:cNvSpPr/>
          <p:nvPr/>
        </p:nvSpPr>
        <p:spPr>
          <a:xfrm>
            <a:off x="4466309" y="372558"/>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3" name="Shape 243"/>
          <p:cNvSpPr/>
          <p:nvPr/>
        </p:nvSpPr>
        <p:spPr>
          <a:xfrm>
            <a:off x="5996045" y="372551"/>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4" name="Shape 244"/>
          <p:cNvSpPr/>
          <p:nvPr/>
        </p:nvSpPr>
        <p:spPr>
          <a:xfrm>
            <a:off x="5996045" y="372553"/>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5" name="Shape 245"/>
          <p:cNvSpPr/>
          <p:nvPr/>
        </p:nvSpPr>
        <p:spPr>
          <a:xfrm>
            <a:off x="2936559" y="372560"/>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6" name="Shape 246"/>
          <p:cNvSpPr txBox="1"/>
          <p:nvPr>
            <p:ph idx="2" type="body"/>
          </p:nvPr>
        </p:nvSpPr>
        <p:spPr>
          <a:xfrm>
            <a:off x="640900" y="4148475"/>
            <a:ext cx="1718100" cy="805200"/>
          </a:xfrm>
          <a:prstGeom prst="rect">
            <a:avLst/>
          </a:prstGeom>
        </p:spPr>
        <p:txBody>
          <a:bodyPr anchorCtr="0" anchor="t" bIns="91425" lIns="91425" rIns="91425" tIns="91425">
            <a:noAutofit/>
          </a:bodyPr>
          <a:lstStyle/>
          <a:p>
            <a:pPr lvl="0" rtl="0" algn="ctr">
              <a:spcBef>
                <a:spcPts val="0"/>
              </a:spcBef>
              <a:buNone/>
            </a:pPr>
            <a:r>
              <a:rPr lang="en" sz="2000"/>
              <a:t>User votes displayed</a:t>
            </a:r>
          </a:p>
        </p:txBody>
      </p:sp>
      <p:sp>
        <p:nvSpPr>
          <p:cNvPr id="247" name="Shape 247"/>
          <p:cNvSpPr txBox="1"/>
          <p:nvPr>
            <p:ph idx="3" type="body"/>
          </p:nvPr>
        </p:nvSpPr>
        <p:spPr>
          <a:xfrm>
            <a:off x="2869300" y="4117725"/>
            <a:ext cx="1230599"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Add new poll</a:t>
            </a:r>
          </a:p>
        </p:txBody>
      </p:sp>
      <p:sp>
        <p:nvSpPr>
          <p:cNvPr id="248" name="Shape 248"/>
          <p:cNvSpPr txBox="1"/>
          <p:nvPr>
            <p:ph idx="4" type="body"/>
          </p:nvPr>
        </p:nvSpPr>
        <p:spPr>
          <a:xfrm>
            <a:off x="4036900" y="4133000"/>
            <a:ext cx="1505700"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Choose new place</a:t>
            </a:r>
          </a:p>
        </p:txBody>
      </p:sp>
      <p:sp>
        <p:nvSpPr>
          <p:cNvPr id="249" name="Shape 249"/>
          <p:cNvSpPr txBox="1"/>
          <p:nvPr>
            <p:ph idx="5" type="body"/>
          </p:nvPr>
        </p:nvSpPr>
        <p:spPr>
          <a:xfrm>
            <a:off x="5421225" y="4133000"/>
            <a:ext cx="1347299"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Go anyway</a:t>
            </a:r>
          </a:p>
        </p:txBody>
      </p:sp>
      <p:grpSp>
        <p:nvGrpSpPr>
          <p:cNvPr id="250" name="Shape 250"/>
          <p:cNvGrpSpPr/>
          <p:nvPr/>
        </p:nvGrpSpPr>
        <p:grpSpPr>
          <a:xfrm>
            <a:off x="1580618" y="1919875"/>
            <a:ext cx="1230306" cy="1942273"/>
            <a:chOff x="1804243" y="1904700"/>
            <a:chExt cx="1230306" cy="1942273"/>
          </a:xfrm>
        </p:grpSpPr>
        <p:grpSp>
          <p:nvGrpSpPr>
            <p:cNvPr id="251" name="Shape 251"/>
            <p:cNvGrpSpPr/>
            <p:nvPr/>
          </p:nvGrpSpPr>
          <p:grpSpPr>
            <a:xfrm>
              <a:off x="1804243" y="1904700"/>
              <a:ext cx="1230306" cy="1942273"/>
              <a:chOff x="1804243" y="1904700"/>
              <a:chExt cx="1230306" cy="1942273"/>
            </a:xfrm>
          </p:grpSpPr>
          <p:pic>
            <p:nvPicPr>
              <p:cNvPr id="252" name="Shape 252"/>
              <p:cNvPicPr preferRelativeResize="0"/>
              <p:nvPr/>
            </p:nvPicPr>
            <p:blipFill rotWithShape="1">
              <a:blip r:embed="rId3">
                <a:alphaModFix/>
              </a:blip>
              <a:srcRect b="22486" l="0" r="76780" t="13521"/>
              <a:stretch/>
            </p:blipFill>
            <p:spPr>
              <a:xfrm>
                <a:off x="1804243" y="1904700"/>
                <a:ext cx="1205299" cy="1942273"/>
              </a:xfrm>
              <a:prstGeom prst="rect">
                <a:avLst/>
              </a:prstGeom>
              <a:noFill/>
              <a:ln>
                <a:noFill/>
              </a:ln>
            </p:spPr>
          </p:pic>
          <p:sp>
            <p:nvSpPr>
              <p:cNvPr id="253" name="Shape 253"/>
              <p:cNvSpPr/>
              <p:nvPr/>
            </p:nvSpPr>
            <p:spPr>
              <a:xfrm>
                <a:off x="1804250" y="2361575"/>
                <a:ext cx="1230300" cy="6504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4" name="Shape 254"/>
              <p:cNvSpPr/>
              <p:nvPr/>
            </p:nvSpPr>
            <p:spPr>
              <a:xfrm>
                <a:off x="2095063" y="3288944"/>
                <a:ext cx="623650" cy="176265"/>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5" name="Shape 255"/>
              <p:cNvSpPr/>
              <p:nvPr/>
            </p:nvSpPr>
            <p:spPr>
              <a:xfrm>
                <a:off x="2342805" y="3011850"/>
                <a:ext cx="432733" cy="27708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256" name="Shape 256"/>
            <p:cNvSpPr/>
            <p:nvPr/>
          </p:nvSpPr>
          <p:spPr>
            <a:xfrm>
              <a:off x="1974989" y="3011850"/>
              <a:ext cx="432733" cy="27708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grpSp>
        <p:nvGrpSpPr>
          <p:cNvPr id="257" name="Shape 257"/>
          <p:cNvGrpSpPr/>
          <p:nvPr/>
        </p:nvGrpSpPr>
        <p:grpSpPr>
          <a:xfrm>
            <a:off x="4098325" y="1919875"/>
            <a:ext cx="1230599" cy="1942423"/>
            <a:chOff x="5676725" y="1920000"/>
            <a:chExt cx="1230599" cy="1942423"/>
          </a:xfrm>
        </p:grpSpPr>
        <p:pic>
          <p:nvPicPr>
            <p:cNvPr id="258" name="Shape 258"/>
            <p:cNvPicPr preferRelativeResize="0"/>
            <p:nvPr/>
          </p:nvPicPr>
          <p:blipFill rotWithShape="1">
            <a:blip r:embed="rId4">
              <a:alphaModFix/>
            </a:blip>
            <a:srcRect b="26131" l="90302" r="0" t="18315"/>
            <a:stretch/>
          </p:blipFill>
          <p:spPr>
            <a:xfrm>
              <a:off x="5701875" y="1920149"/>
              <a:ext cx="1205299" cy="1942274"/>
            </a:xfrm>
            <a:prstGeom prst="rect">
              <a:avLst/>
            </a:prstGeom>
            <a:noFill/>
            <a:ln>
              <a:noFill/>
            </a:ln>
          </p:spPr>
        </p:pic>
        <p:sp>
          <p:nvSpPr>
            <p:cNvPr id="259" name="Shape 259"/>
            <p:cNvSpPr/>
            <p:nvPr/>
          </p:nvSpPr>
          <p:spPr>
            <a:xfrm>
              <a:off x="5676725" y="1920000"/>
              <a:ext cx="1230599"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grpSp>
        <p:nvGrpSpPr>
          <p:cNvPr id="260" name="Shape 260"/>
          <p:cNvGrpSpPr/>
          <p:nvPr/>
        </p:nvGrpSpPr>
        <p:grpSpPr>
          <a:xfrm>
            <a:off x="2810925" y="1919875"/>
            <a:ext cx="1347348" cy="1942273"/>
            <a:chOff x="3524050" y="1904700"/>
            <a:chExt cx="1347348" cy="1942273"/>
          </a:xfrm>
        </p:grpSpPr>
        <p:pic>
          <p:nvPicPr>
            <p:cNvPr id="261" name="Shape 261"/>
            <p:cNvPicPr preferRelativeResize="0"/>
            <p:nvPr/>
          </p:nvPicPr>
          <p:blipFill rotWithShape="1">
            <a:blip r:embed="rId3">
              <a:alphaModFix/>
            </a:blip>
            <a:srcRect b="22486" l="22420" r="51623" t="13521"/>
            <a:stretch/>
          </p:blipFill>
          <p:spPr>
            <a:xfrm>
              <a:off x="3524050" y="1904700"/>
              <a:ext cx="1347348" cy="1942273"/>
            </a:xfrm>
            <a:prstGeom prst="rect">
              <a:avLst/>
            </a:prstGeom>
            <a:noFill/>
            <a:ln>
              <a:noFill/>
            </a:ln>
          </p:spPr>
        </p:pic>
        <p:sp>
          <p:nvSpPr>
            <p:cNvPr id="262" name="Shape 262"/>
            <p:cNvSpPr/>
            <p:nvPr/>
          </p:nvSpPr>
          <p:spPr>
            <a:xfrm>
              <a:off x="3582572" y="1904739"/>
              <a:ext cx="12303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grpSp>
        <p:nvGrpSpPr>
          <p:cNvPr id="263" name="Shape 263"/>
          <p:cNvGrpSpPr/>
          <p:nvPr/>
        </p:nvGrpSpPr>
        <p:grpSpPr>
          <a:xfrm>
            <a:off x="5421222" y="1919876"/>
            <a:ext cx="1230300" cy="1957559"/>
            <a:chOff x="7481697" y="1904739"/>
            <a:chExt cx="1230300" cy="1957559"/>
          </a:xfrm>
        </p:grpSpPr>
        <p:pic>
          <p:nvPicPr>
            <p:cNvPr id="264" name="Shape 264"/>
            <p:cNvPicPr preferRelativeResize="0"/>
            <p:nvPr/>
          </p:nvPicPr>
          <p:blipFill rotWithShape="1">
            <a:blip r:embed="rId5">
              <a:alphaModFix/>
            </a:blip>
            <a:srcRect b="24780" l="0" r="83149" t="17535"/>
            <a:stretch/>
          </p:blipFill>
          <p:spPr>
            <a:xfrm>
              <a:off x="7542437" y="1920025"/>
              <a:ext cx="1108817" cy="1942274"/>
            </a:xfrm>
            <a:prstGeom prst="rect">
              <a:avLst/>
            </a:prstGeom>
            <a:noFill/>
            <a:ln>
              <a:noFill/>
            </a:ln>
          </p:spPr>
        </p:pic>
        <p:sp>
          <p:nvSpPr>
            <p:cNvPr id="265" name="Shape 265"/>
            <p:cNvSpPr/>
            <p:nvPr/>
          </p:nvSpPr>
          <p:spPr>
            <a:xfrm>
              <a:off x="7481697" y="1904739"/>
              <a:ext cx="12303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sp>
        <p:nvSpPr>
          <p:cNvPr id="266" name="Shape 266"/>
          <p:cNvSpPr/>
          <p:nvPr/>
        </p:nvSpPr>
        <p:spPr>
          <a:xfrm rot="-2044722">
            <a:off x="1617673" y="1506998"/>
            <a:ext cx="1950454" cy="2107299"/>
          </a:xfrm>
          <a:prstGeom prst="arc">
            <a:avLst>
              <a:gd fmla="val 10886000" name="adj1"/>
              <a:gd fmla="val 21125531"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
        <p:nvSpPr>
          <p:cNvPr id="267" name="Shape 267"/>
          <p:cNvSpPr/>
          <p:nvPr/>
        </p:nvSpPr>
        <p:spPr>
          <a:xfrm rot="-1464473">
            <a:off x="2278360" y="1563437"/>
            <a:ext cx="2445129" cy="1994423"/>
          </a:xfrm>
          <a:prstGeom prst="arc">
            <a:avLst>
              <a:gd fmla="val 10886000" name="adj1"/>
              <a:gd fmla="val 21125531"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
        <p:nvSpPr>
          <p:cNvPr id="268" name="Shape 268"/>
          <p:cNvSpPr/>
          <p:nvPr/>
        </p:nvSpPr>
        <p:spPr>
          <a:xfrm rot="-10334622">
            <a:off x="2165514" y="3405588"/>
            <a:ext cx="2445170" cy="785372"/>
          </a:xfrm>
          <a:prstGeom prst="arc">
            <a:avLst>
              <a:gd fmla="val 10886000" name="adj1"/>
              <a:gd fmla="val 21125531"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pic>
        <p:nvPicPr>
          <p:cNvPr id="269" name="Shape 269"/>
          <p:cNvPicPr preferRelativeResize="0"/>
          <p:nvPr/>
        </p:nvPicPr>
        <p:blipFill rotWithShape="1">
          <a:blip r:embed="rId3">
            <a:alphaModFix/>
          </a:blip>
          <a:srcRect b="26525" l="47838" r="28208" t="14956"/>
          <a:stretch/>
        </p:blipFill>
        <p:spPr>
          <a:xfrm>
            <a:off x="7420300" y="1942012"/>
            <a:ext cx="1230602" cy="1897988"/>
          </a:xfrm>
          <a:prstGeom prst="rect">
            <a:avLst/>
          </a:prstGeom>
          <a:noFill/>
          <a:ln>
            <a:noFill/>
          </a:ln>
        </p:spPr>
      </p:pic>
      <p:sp>
        <p:nvSpPr>
          <p:cNvPr id="270" name="Shape 270"/>
          <p:cNvSpPr/>
          <p:nvPr/>
        </p:nvSpPr>
        <p:spPr>
          <a:xfrm>
            <a:off x="7420297" y="1919914"/>
            <a:ext cx="12303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71" name="Shape 271"/>
          <p:cNvSpPr txBox="1"/>
          <p:nvPr>
            <p:ph idx="6" type="body"/>
          </p:nvPr>
        </p:nvSpPr>
        <p:spPr>
          <a:xfrm>
            <a:off x="7073525" y="4132925"/>
            <a:ext cx="1718100"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Choose what is majority</a:t>
            </a:r>
          </a:p>
        </p:txBody>
      </p:sp>
      <p:grpSp>
        <p:nvGrpSpPr>
          <p:cNvPr id="272" name="Shape 272"/>
          <p:cNvGrpSpPr/>
          <p:nvPr/>
        </p:nvGrpSpPr>
        <p:grpSpPr>
          <a:xfrm>
            <a:off x="350172" y="1935176"/>
            <a:ext cx="1230451" cy="1942421"/>
            <a:chOff x="431997" y="1919876"/>
            <a:chExt cx="1230451" cy="1942421"/>
          </a:xfrm>
        </p:grpSpPr>
        <p:pic>
          <p:nvPicPr>
            <p:cNvPr id="273" name="Shape 273"/>
            <p:cNvPicPr preferRelativeResize="0"/>
            <p:nvPr/>
          </p:nvPicPr>
          <p:blipFill rotWithShape="1">
            <a:blip r:embed="rId4">
              <a:alphaModFix/>
            </a:blip>
            <a:srcRect b="26131" l="90302" r="0" t="18315"/>
            <a:stretch/>
          </p:blipFill>
          <p:spPr>
            <a:xfrm>
              <a:off x="457150" y="1920024"/>
              <a:ext cx="1205299" cy="1942274"/>
            </a:xfrm>
            <a:prstGeom prst="rect">
              <a:avLst/>
            </a:prstGeom>
            <a:noFill/>
            <a:ln>
              <a:noFill/>
            </a:ln>
          </p:spPr>
        </p:pic>
        <p:sp>
          <p:nvSpPr>
            <p:cNvPr id="274" name="Shape 274"/>
            <p:cNvSpPr/>
            <p:nvPr/>
          </p:nvSpPr>
          <p:spPr>
            <a:xfrm>
              <a:off x="431997" y="1919876"/>
              <a:ext cx="12303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24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3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idx="1" type="body"/>
          </p:nvPr>
        </p:nvSpPr>
        <p:spPr>
          <a:xfrm>
            <a:off x="1689137" y="843925"/>
            <a:ext cx="5765700" cy="805200"/>
          </a:xfrm>
          <a:prstGeom prst="rect">
            <a:avLst/>
          </a:prstGeom>
        </p:spPr>
        <p:txBody>
          <a:bodyPr anchorCtr="0" anchor="t" bIns="91425" lIns="91425" rIns="91425" tIns="91425">
            <a:noAutofit/>
          </a:bodyPr>
          <a:lstStyle/>
          <a:p>
            <a:pPr lvl="0" rtl="0" algn="ctr">
              <a:spcBef>
                <a:spcPts val="0"/>
              </a:spcBef>
              <a:buNone/>
            </a:pPr>
            <a:r>
              <a:rPr lang="en" sz="2200">
                <a:solidFill>
                  <a:srgbClr val="FFFFFF"/>
                </a:solidFill>
              </a:rPr>
              <a:t> Task 3:  </a:t>
            </a:r>
            <a:r>
              <a:rPr lang="en" sz="2200">
                <a:solidFill>
                  <a:srgbClr val="FF9E00"/>
                </a:solidFill>
              </a:rPr>
              <a:t>Coordinating Actual Plans</a:t>
            </a:r>
          </a:p>
        </p:txBody>
      </p:sp>
      <p:sp>
        <p:nvSpPr>
          <p:cNvPr id="280" name="Shape 280"/>
          <p:cNvSpPr/>
          <p:nvPr/>
        </p:nvSpPr>
        <p:spPr>
          <a:xfrm flipH="1">
            <a:off x="4675413" y="451984"/>
            <a:ext cx="1347368" cy="56938"/>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281" name="Shape 281"/>
          <p:cNvSpPr/>
          <p:nvPr/>
        </p:nvSpPr>
        <p:spPr>
          <a:xfrm>
            <a:off x="3147973" y="451984"/>
            <a:ext cx="1347368" cy="56938"/>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282" name="Shape 282"/>
          <p:cNvSpPr/>
          <p:nvPr/>
        </p:nvSpPr>
        <p:spPr>
          <a:xfrm>
            <a:off x="2936573" y="372544"/>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3" name="Shape 283"/>
          <p:cNvSpPr/>
          <p:nvPr/>
        </p:nvSpPr>
        <p:spPr>
          <a:xfrm>
            <a:off x="4466309" y="372558"/>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4" name="Shape 284"/>
          <p:cNvSpPr/>
          <p:nvPr/>
        </p:nvSpPr>
        <p:spPr>
          <a:xfrm>
            <a:off x="5996045" y="372551"/>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5" name="Shape 285"/>
          <p:cNvSpPr/>
          <p:nvPr/>
        </p:nvSpPr>
        <p:spPr>
          <a:xfrm>
            <a:off x="4466295" y="372553"/>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6" name="Shape 286"/>
          <p:cNvSpPr/>
          <p:nvPr/>
        </p:nvSpPr>
        <p:spPr>
          <a:xfrm>
            <a:off x="2936559" y="372560"/>
            <a:ext cx="211378" cy="21580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287" name="Shape 287"/>
          <p:cNvGrpSpPr/>
          <p:nvPr/>
        </p:nvGrpSpPr>
        <p:grpSpPr>
          <a:xfrm>
            <a:off x="1454388" y="1984135"/>
            <a:ext cx="6235234" cy="1966989"/>
            <a:chOff x="2217850" y="2664300"/>
            <a:chExt cx="3580587" cy="1122774"/>
          </a:xfrm>
        </p:grpSpPr>
        <p:pic>
          <p:nvPicPr>
            <p:cNvPr id="288" name="Shape 288"/>
            <p:cNvPicPr preferRelativeResize="0"/>
            <p:nvPr/>
          </p:nvPicPr>
          <p:blipFill rotWithShape="1">
            <a:blip r:embed="rId3">
              <a:alphaModFix/>
            </a:blip>
            <a:srcRect b="23980" l="0" r="69529" t="16735"/>
            <a:stretch/>
          </p:blipFill>
          <p:spPr>
            <a:xfrm>
              <a:off x="2217850" y="2664300"/>
              <a:ext cx="1127700" cy="1122774"/>
            </a:xfrm>
            <a:prstGeom prst="rect">
              <a:avLst/>
            </a:prstGeom>
            <a:noFill/>
            <a:ln>
              <a:noFill/>
            </a:ln>
          </p:spPr>
        </p:pic>
        <p:pic>
          <p:nvPicPr>
            <p:cNvPr id="289" name="Shape 289"/>
            <p:cNvPicPr preferRelativeResize="0"/>
            <p:nvPr/>
          </p:nvPicPr>
          <p:blipFill rotWithShape="1">
            <a:blip r:embed="rId3">
              <a:alphaModFix/>
            </a:blip>
            <a:srcRect b="27981" l="33722" r="0" t="12734"/>
            <a:stretch/>
          </p:blipFill>
          <p:spPr>
            <a:xfrm>
              <a:off x="3345537" y="2664300"/>
              <a:ext cx="2452899" cy="1122774"/>
            </a:xfrm>
            <a:prstGeom prst="rect">
              <a:avLst/>
            </a:prstGeom>
            <a:noFill/>
            <a:ln>
              <a:noFill/>
            </a:ln>
          </p:spPr>
        </p:pic>
      </p:grpSp>
      <p:sp>
        <p:nvSpPr>
          <p:cNvPr id="290" name="Shape 290"/>
          <p:cNvSpPr/>
          <p:nvPr/>
        </p:nvSpPr>
        <p:spPr>
          <a:xfrm>
            <a:off x="1454400" y="1984125"/>
            <a:ext cx="10035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91" name="Shape 291"/>
          <p:cNvSpPr/>
          <p:nvPr/>
        </p:nvSpPr>
        <p:spPr>
          <a:xfrm>
            <a:off x="2457900" y="1984125"/>
            <a:ext cx="10035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92" name="Shape 292"/>
          <p:cNvSpPr/>
          <p:nvPr/>
        </p:nvSpPr>
        <p:spPr>
          <a:xfrm>
            <a:off x="3461400" y="1984125"/>
            <a:ext cx="30627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93" name="Shape 293"/>
          <p:cNvSpPr/>
          <p:nvPr/>
        </p:nvSpPr>
        <p:spPr>
          <a:xfrm>
            <a:off x="6524100" y="1984125"/>
            <a:ext cx="11655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94" name="Shape 294"/>
          <p:cNvSpPr txBox="1"/>
          <p:nvPr>
            <p:ph idx="2" type="body"/>
          </p:nvPr>
        </p:nvSpPr>
        <p:spPr>
          <a:xfrm>
            <a:off x="2183212" y="4072600"/>
            <a:ext cx="1718100"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Make reservations</a:t>
            </a:r>
          </a:p>
        </p:txBody>
      </p:sp>
      <p:sp>
        <p:nvSpPr>
          <p:cNvPr id="295" name="Shape 295"/>
          <p:cNvSpPr txBox="1"/>
          <p:nvPr>
            <p:ph idx="3" type="body"/>
          </p:nvPr>
        </p:nvSpPr>
        <p:spPr>
          <a:xfrm>
            <a:off x="3994800" y="4072600"/>
            <a:ext cx="1995900"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Navigation and directions</a:t>
            </a:r>
          </a:p>
        </p:txBody>
      </p:sp>
      <p:sp>
        <p:nvSpPr>
          <p:cNvPr id="296" name="Shape 296"/>
          <p:cNvSpPr txBox="1"/>
          <p:nvPr>
            <p:ph idx="4" type="body"/>
          </p:nvPr>
        </p:nvSpPr>
        <p:spPr>
          <a:xfrm>
            <a:off x="6207425" y="4072600"/>
            <a:ext cx="1995900"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Reminders before event</a:t>
            </a:r>
          </a:p>
        </p:txBody>
      </p:sp>
      <p:sp>
        <p:nvSpPr>
          <p:cNvPr id="297" name="Shape 297"/>
          <p:cNvSpPr txBox="1"/>
          <p:nvPr>
            <p:ph idx="5" type="body"/>
          </p:nvPr>
        </p:nvSpPr>
        <p:spPr>
          <a:xfrm>
            <a:off x="603250" y="4072600"/>
            <a:ext cx="1718100" cy="805200"/>
          </a:xfrm>
          <a:prstGeom prst="rect">
            <a:avLst/>
          </a:prstGeom>
        </p:spPr>
        <p:txBody>
          <a:bodyPr anchorCtr="0" anchor="t" bIns="91425" lIns="91425" rIns="91425" tIns="91425">
            <a:noAutofit/>
          </a:bodyPr>
          <a:lstStyle/>
          <a:p>
            <a:pPr lvl="0" rtl="0" algn="ctr">
              <a:spcBef>
                <a:spcPts val="0"/>
              </a:spcBef>
              <a:buNone/>
            </a:pPr>
            <a:r>
              <a:rPr lang="en" sz="2000">
                <a:solidFill>
                  <a:srgbClr val="FFFFFF"/>
                </a:solidFill>
              </a:rPr>
              <a:t>Display final decision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ctrTitle"/>
          </p:nvPr>
        </p:nvSpPr>
        <p:spPr>
          <a:xfrm>
            <a:off x="685800" y="1964342"/>
            <a:ext cx="7772400"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5.</a:t>
            </a:r>
          </a:p>
          <a:p>
            <a:pPr lvl="0" rtl="0">
              <a:spcBef>
                <a:spcPts val="0"/>
              </a:spcBef>
              <a:buNone/>
            </a:pPr>
            <a:r>
              <a:t/>
            </a:r>
            <a:endParaRPr>
              <a:solidFill>
                <a:srgbClr val="FF9E00"/>
              </a:solidFill>
            </a:endParaRPr>
          </a:p>
          <a:p>
            <a:pPr lvl="0" rtl="0">
              <a:spcBef>
                <a:spcPts val="0"/>
              </a:spcBef>
              <a:buNone/>
            </a:pPr>
            <a:r>
              <a:rPr lang="en">
                <a:solidFill>
                  <a:srgbClr val="FF9E00"/>
                </a:solidFill>
              </a:rPr>
              <a:t>Experimental Method</a:t>
            </a:r>
          </a:p>
        </p:txBody>
      </p:sp>
      <p:sp>
        <p:nvSpPr>
          <p:cNvPr id="303" name="Shape 303"/>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6025" y="967975"/>
            <a:ext cx="9156000" cy="857400"/>
          </a:xfrm>
          <a:prstGeom prst="rect">
            <a:avLst/>
          </a:prstGeom>
        </p:spPr>
        <p:txBody>
          <a:bodyPr anchorCtr="0" anchor="t" bIns="91425" lIns="91425" rIns="91425" tIns="91425">
            <a:noAutofit/>
          </a:bodyPr>
          <a:lstStyle/>
          <a:p>
            <a:pPr lvl="0" rtl="0">
              <a:spcBef>
                <a:spcPts val="0"/>
              </a:spcBef>
              <a:buNone/>
            </a:pPr>
            <a:r>
              <a:rPr lang="en"/>
              <a:t>Our process</a:t>
            </a:r>
          </a:p>
        </p:txBody>
      </p:sp>
      <p:sp>
        <p:nvSpPr>
          <p:cNvPr id="309" name="Shape 309"/>
          <p:cNvSpPr/>
          <p:nvPr/>
        </p:nvSpPr>
        <p:spPr>
          <a:xfrm>
            <a:off x="4141750" y="281249"/>
            <a:ext cx="788694" cy="805192"/>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10" name="Shape 310"/>
          <p:cNvSpPr/>
          <p:nvPr/>
        </p:nvSpPr>
        <p:spPr>
          <a:xfrm>
            <a:off x="4274709" y="485775"/>
            <a:ext cx="492436" cy="398329"/>
          </a:xfrm>
          <a:custGeom>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11" name="Shape 311"/>
          <p:cNvSpPr txBox="1"/>
          <p:nvPr>
            <p:ph idx="4294967295" type="body"/>
          </p:nvPr>
        </p:nvSpPr>
        <p:spPr>
          <a:xfrm>
            <a:off x="889612" y="1754050"/>
            <a:ext cx="1742700" cy="805200"/>
          </a:xfrm>
          <a:prstGeom prst="rect">
            <a:avLst/>
          </a:prstGeom>
          <a:noFill/>
          <a:ln>
            <a:noFill/>
          </a:ln>
        </p:spPr>
        <p:txBody>
          <a:bodyPr anchorCtr="0" anchor="t" bIns="91425" lIns="91425" rIns="91425" tIns="91425">
            <a:noAutofit/>
          </a:bodyPr>
          <a:lstStyle/>
          <a:p>
            <a:pPr lvl="0" rtl="0" algn="ctr">
              <a:spcBef>
                <a:spcPts val="0"/>
              </a:spcBef>
              <a:buNone/>
            </a:pPr>
            <a:r>
              <a:rPr lang="en" sz="6000">
                <a:solidFill>
                  <a:srgbClr val="FF9E00"/>
                </a:solidFill>
              </a:rPr>
              <a:t>3</a:t>
            </a:r>
          </a:p>
        </p:txBody>
      </p:sp>
      <p:sp>
        <p:nvSpPr>
          <p:cNvPr id="312" name="Shape 312"/>
          <p:cNvSpPr txBox="1"/>
          <p:nvPr>
            <p:ph idx="4294967295" type="body"/>
          </p:nvPr>
        </p:nvSpPr>
        <p:spPr>
          <a:xfrm>
            <a:off x="889612" y="2559250"/>
            <a:ext cx="1742700" cy="805200"/>
          </a:xfrm>
          <a:prstGeom prst="rect">
            <a:avLst/>
          </a:prstGeom>
          <a:noFill/>
          <a:ln>
            <a:noFill/>
          </a:ln>
        </p:spPr>
        <p:txBody>
          <a:bodyPr anchorCtr="0" anchor="t" bIns="91425" lIns="91425" rIns="91425" tIns="91425">
            <a:noAutofit/>
          </a:bodyPr>
          <a:lstStyle/>
          <a:p>
            <a:pPr lvl="0" rtl="0" algn="ctr">
              <a:spcBef>
                <a:spcPts val="0"/>
              </a:spcBef>
              <a:buNone/>
            </a:pPr>
            <a:r>
              <a:rPr lang="en" sz="2400"/>
              <a:t>interviews</a:t>
            </a:r>
          </a:p>
        </p:txBody>
      </p:sp>
      <p:sp>
        <p:nvSpPr>
          <p:cNvPr id="313" name="Shape 313"/>
          <p:cNvSpPr txBox="1"/>
          <p:nvPr>
            <p:ph idx="4294967295" type="body"/>
          </p:nvPr>
        </p:nvSpPr>
        <p:spPr>
          <a:xfrm>
            <a:off x="3448662" y="1754050"/>
            <a:ext cx="1742700" cy="805200"/>
          </a:xfrm>
          <a:prstGeom prst="rect">
            <a:avLst/>
          </a:prstGeom>
          <a:noFill/>
          <a:ln>
            <a:noFill/>
          </a:ln>
        </p:spPr>
        <p:txBody>
          <a:bodyPr anchorCtr="0" anchor="t" bIns="91425" lIns="91425" rIns="91425" tIns="91425">
            <a:noAutofit/>
          </a:bodyPr>
          <a:lstStyle/>
          <a:p>
            <a:pPr lvl="0" rtl="0" algn="ctr">
              <a:spcBef>
                <a:spcPts val="0"/>
              </a:spcBef>
              <a:buNone/>
            </a:pPr>
            <a:r>
              <a:rPr lang="en" sz="6000">
                <a:solidFill>
                  <a:srgbClr val="FF9E00"/>
                </a:solidFill>
              </a:rPr>
              <a:t>2</a:t>
            </a:r>
          </a:p>
        </p:txBody>
      </p:sp>
      <p:sp>
        <p:nvSpPr>
          <p:cNvPr id="314" name="Shape 314"/>
          <p:cNvSpPr txBox="1"/>
          <p:nvPr>
            <p:ph idx="4294967295" type="body"/>
          </p:nvPr>
        </p:nvSpPr>
        <p:spPr>
          <a:xfrm>
            <a:off x="3448662" y="2559250"/>
            <a:ext cx="1742700" cy="805200"/>
          </a:xfrm>
          <a:prstGeom prst="rect">
            <a:avLst/>
          </a:prstGeom>
          <a:noFill/>
          <a:ln>
            <a:noFill/>
          </a:ln>
        </p:spPr>
        <p:txBody>
          <a:bodyPr anchorCtr="0" anchor="t" bIns="91425" lIns="91425" rIns="91425" tIns="91425">
            <a:noAutofit/>
          </a:bodyPr>
          <a:lstStyle/>
          <a:p>
            <a:pPr lvl="0" rtl="0" algn="ctr">
              <a:spcBef>
                <a:spcPts val="0"/>
              </a:spcBef>
              <a:buNone/>
            </a:pPr>
            <a:r>
              <a:rPr lang="en" sz="2400"/>
              <a:t>principles</a:t>
            </a:r>
          </a:p>
        </p:txBody>
      </p:sp>
      <p:sp>
        <p:nvSpPr>
          <p:cNvPr id="315" name="Shape 315"/>
          <p:cNvSpPr txBox="1"/>
          <p:nvPr>
            <p:ph idx="4294967295" type="body"/>
          </p:nvPr>
        </p:nvSpPr>
        <p:spPr>
          <a:xfrm>
            <a:off x="6225937" y="1754050"/>
            <a:ext cx="1742700" cy="805200"/>
          </a:xfrm>
          <a:prstGeom prst="rect">
            <a:avLst/>
          </a:prstGeom>
          <a:noFill/>
          <a:ln>
            <a:noFill/>
          </a:ln>
        </p:spPr>
        <p:txBody>
          <a:bodyPr anchorCtr="0" anchor="t" bIns="91425" lIns="91425" rIns="91425" tIns="91425">
            <a:noAutofit/>
          </a:bodyPr>
          <a:lstStyle/>
          <a:p>
            <a:pPr lvl="0" rtl="0" algn="ctr">
              <a:spcBef>
                <a:spcPts val="0"/>
              </a:spcBef>
              <a:buNone/>
            </a:pPr>
            <a:r>
              <a:rPr lang="en" sz="6000">
                <a:solidFill>
                  <a:srgbClr val="FF9E00"/>
                </a:solidFill>
              </a:rPr>
              <a:t>3</a:t>
            </a:r>
          </a:p>
        </p:txBody>
      </p:sp>
      <p:sp>
        <p:nvSpPr>
          <p:cNvPr id="316" name="Shape 316"/>
          <p:cNvSpPr txBox="1"/>
          <p:nvPr>
            <p:ph idx="4294967295" type="body"/>
          </p:nvPr>
        </p:nvSpPr>
        <p:spPr>
          <a:xfrm>
            <a:off x="6225937" y="2559250"/>
            <a:ext cx="1742700" cy="805200"/>
          </a:xfrm>
          <a:prstGeom prst="rect">
            <a:avLst/>
          </a:prstGeom>
          <a:noFill/>
          <a:ln>
            <a:noFill/>
          </a:ln>
        </p:spPr>
        <p:txBody>
          <a:bodyPr anchorCtr="0" anchor="t" bIns="91425" lIns="91425" rIns="91425" tIns="91425">
            <a:noAutofit/>
          </a:bodyPr>
          <a:lstStyle/>
          <a:p>
            <a:pPr lvl="0" rtl="0" algn="ctr">
              <a:spcBef>
                <a:spcPts val="0"/>
              </a:spcBef>
              <a:buNone/>
            </a:pPr>
            <a:r>
              <a:rPr lang="en" sz="2400"/>
              <a:t>questions</a:t>
            </a:r>
          </a:p>
        </p:txBody>
      </p:sp>
      <p:sp>
        <p:nvSpPr>
          <p:cNvPr id="317" name="Shape 317"/>
          <p:cNvSpPr txBox="1"/>
          <p:nvPr>
            <p:ph idx="4294967295" type="body"/>
          </p:nvPr>
        </p:nvSpPr>
        <p:spPr>
          <a:xfrm>
            <a:off x="748012" y="3090975"/>
            <a:ext cx="2025900" cy="805200"/>
          </a:xfrm>
          <a:prstGeom prst="rect">
            <a:avLst/>
          </a:prstGeom>
          <a:noFill/>
          <a:ln>
            <a:noFill/>
          </a:ln>
        </p:spPr>
        <p:txBody>
          <a:bodyPr anchorCtr="0" anchor="t" bIns="91425" lIns="91425" rIns="91425" tIns="91425">
            <a:noAutofit/>
          </a:bodyPr>
          <a:lstStyle/>
          <a:p>
            <a:pPr rtl="0" algn="ctr">
              <a:spcBef>
                <a:spcPts val="0"/>
              </a:spcBef>
              <a:buNone/>
            </a:pPr>
            <a:r>
              <a:rPr lang="en" sz="1800"/>
              <a:t>Working adult</a:t>
            </a:r>
          </a:p>
          <a:p>
            <a:pPr rtl="0" algn="ctr">
              <a:spcBef>
                <a:spcPts val="0"/>
              </a:spcBef>
              <a:buNone/>
            </a:pPr>
            <a:r>
              <a:rPr lang="en" sz="1800"/>
              <a:t>College student</a:t>
            </a:r>
          </a:p>
          <a:p>
            <a:pPr lvl="0" rtl="0" algn="ctr">
              <a:spcBef>
                <a:spcPts val="0"/>
              </a:spcBef>
              <a:buNone/>
            </a:pPr>
            <a:r>
              <a:rPr lang="en" sz="1800"/>
              <a:t>High school student</a:t>
            </a:r>
          </a:p>
        </p:txBody>
      </p:sp>
      <p:sp>
        <p:nvSpPr>
          <p:cNvPr id="318" name="Shape 318"/>
          <p:cNvSpPr txBox="1"/>
          <p:nvPr>
            <p:ph idx="4294967295" type="body"/>
          </p:nvPr>
        </p:nvSpPr>
        <p:spPr>
          <a:xfrm>
            <a:off x="3307062" y="3090975"/>
            <a:ext cx="2025900" cy="805200"/>
          </a:xfrm>
          <a:prstGeom prst="rect">
            <a:avLst/>
          </a:prstGeom>
          <a:noFill/>
          <a:ln>
            <a:noFill/>
          </a:ln>
        </p:spPr>
        <p:txBody>
          <a:bodyPr anchorCtr="0" anchor="t" bIns="91425" lIns="91425" rIns="91425" tIns="91425">
            <a:noAutofit/>
          </a:bodyPr>
          <a:lstStyle/>
          <a:p>
            <a:pPr rtl="0" algn="ctr">
              <a:spcBef>
                <a:spcPts val="0"/>
              </a:spcBef>
              <a:buNone/>
            </a:pPr>
            <a:r>
              <a:rPr lang="en" sz="1800"/>
              <a:t>Think aloud</a:t>
            </a:r>
          </a:p>
          <a:p>
            <a:pPr lvl="0" rtl="0" algn="ctr">
              <a:spcBef>
                <a:spcPts val="0"/>
              </a:spcBef>
              <a:buNone/>
            </a:pPr>
            <a:r>
              <a:rPr lang="en" sz="1800"/>
              <a:t>Think social</a:t>
            </a:r>
          </a:p>
        </p:txBody>
      </p:sp>
      <p:sp>
        <p:nvSpPr>
          <p:cNvPr id="319" name="Shape 319"/>
          <p:cNvSpPr txBox="1"/>
          <p:nvPr>
            <p:ph idx="4294967295" type="body"/>
          </p:nvPr>
        </p:nvSpPr>
        <p:spPr>
          <a:xfrm>
            <a:off x="5798587" y="3090975"/>
            <a:ext cx="2597400" cy="805200"/>
          </a:xfrm>
          <a:prstGeom prst="rect">
            <a:avLst/>
          </a:prstGeom>
          <a:noFill/>
          <a:ln>
            <a:noFill/>
          </a:ln>
        </p:spPr>
        <p:txBody>
          <a:bodyPr anchorCtr="0" anchor="t" bIns="91425" lIns="91425" rIns="91425" tIns="91425">
            <a:noAutofit/>
          </a:bodyPr>
          <a:lstStyle/>
          <a:p>
            <a:pPr rtl="0" algn="ctr">
              <a:spcBef>
                <a:spcPts val="0"/>
              </a:spcBef>
              <a:buNone/>
            </a:pPr>
            <a:r>
              <a:rPr lang="en" sz="1800"/>
              <a:t>Usefulness of features</a:t>
            </a:r>
          </a:p>
          <a:p>
            <a:pPr rtl="0" algn="ctr">
              <a:spcBef>
                <a:spcPts val="0"/>
              </a:spcBef>
              <a:buNone/>
            </a:pPr>
            <a:r>
              <a:rPr lang="en" sz="1800"/>
              <a:t>Usability (Ease &amp; time)</a:t>
            </a:r>
          </a:p>
          <a:p>
            <a:pPr rtl="0" algn="ctr">
              <a:spcBef>
                <a:spcPts val="0"/>
              </a:spcBef>
              <a:buNone/>
            </a:pPr>
            <a:r>
              <a:rPr lang="en" sz="1800"/>
              <a:t>Personality of genie</a:t>
            </a:r>
          </a:p>
          <a:p>
            <a:pPr lvl="0" rtl="0" algn="ctr">
              <a:spcBef>
                <a:spcPts val="0"/>
              </a:spcBef>
              <a:buNone/>
            </a:pPr>
            <a:r>
              <a:t/>
            </a:r>
            <a:endParaRPr sz="18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sp>
        <p:nvSpPr>
          <p:cNvPr id="44" name="Shape 44"/>
          <p:cNvSpPr txBox="1"/>
          <p:nvPr>
            <p:ph idx="4294967295" type="ctrTitle"/>
          </p:nvPr>
        </p:nvSpPr>
        <p:spPr>
          <a:xfrm>
            <a:off x="1822500" y="821350"/>
            <a:ext cx="5457000" cy="1159799"/>
          </a:xfrm>
          <a:prstGeom prst="rect">
            <a:avLst/>
          </a:prstGeom>
          <a:noFill/>
          <a:ln>
            <a:noFill/>
          </a:ln>
        </p:spPr>
        <p:txBody>
          <a:bodyPr anchorCtr="0" anchor="t" bIns="91425" lIns="91425" rIns="91425" tIns="91425">
            <a:noAutofit/>
          </a:bodyPr>
          <a:lstStyle/>
          <a:p>
            <a:pPr>
              <a:spcBef>
                <a:spcPts val="0"/>
              </a:spcBef>
              <a:buNone/>
            </a:pPr>
            <a:r>
              <a:rPr lang="en" sz="4800"/>
              <a:t>Team Muncher</a:t>
            </a:r>
          </a:p>
        </p:txBody>
      </p:sp>
      <p:sp>
        <p:nvSpPr>
          <p:cNvPr id="45" name="Shape 45"/>
          <p:cNvSpPr/>
          <p:nvPr/>
        </p:nvSpPr>
        <p:spPr>
          <a:xfrm>
            <a:off x="3799401" y="1670575"/>
            <a:ext cx="1442480"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46" name="Shape 46"/>
          <p:cNvSpPr/>
          <p:nvPr/>
        </p:nvSpPr>
        <p:spPr>
          <a:xfrm>
            <a:off x="4249880" y="249378"/>
            <a:ext cx="602256" cy="637792"/>
          </a:xfrm>
          <a:custGeom>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pic>
        <p:nvPicPr>
          <p:cNvPr id="47" name="Shape 47"/>
          <p:cNvPicPr preferRelativeResize="0"/>
          <p:nvPr/>
        </p:nvPicPr>
        <p:blipFill>
          <a:blip r:embed="rId3">
            <a:alphaModFix/>
          </a:blip>
          <a:stretch>
            <a:fillRect/>
          </a:stretch>
        </p:blipFill>
        <p:spPr>
          <a:xfrm>
            <a:off x="4659387" y="2084825"/>
            <a:ext cx="1797400" cy="1797400"/>
          </a:xfrm>
          <a:prstGeom prst="rect">
            <a:avLst/>
          </a:prstGeom>
          <a:noFill/>
          <a:ln>
            <a:noFill/>
          </a:ln>
        </p:spPr>
      </p:pic>
      <p:pic>
        <p:nvPicPr>
          <p:cNvPr id="48" name="Shape 48"/>
          <p:cNvPicPr preferRelativeResize="0"/>
          <p:nvPr/>
        </p:nvPicPr>
        <p:blipFill>
          <a:blip r:embed="rId4">
            <a:alphaModFix/>
          </a:blip>
          <a:stretch>
            <a:fillRect/>
          </a:stretch>
        </p:blipFill>
        <p:spPr>
          <a:xfrm>
            <a:off x="2658721" y="2137950"/>
            <a:ext cx="1691175" cy="1691175"/>
          </a:xfrm>
          <a:prstGeom prst="rect">
            <a:avLst/>
          </a:prstGeom>
          <a:noFill/>
          <a:ln>
            <a:noFill/>
          </a:ln>
        </p:spPr>
      </p:pic>
      <p:pic>
        <p:nvPicPr>
          <p:cNvPr id="49" name="Shape 49"/>
          <p:cNvPicPr preferRelativeResize="0"/>
          <p:nvPr/>
        </p:nvPicPr>
        <p:blipFill>
          <a:blip r:embed="rId5">
            <a:alphaModFix/>
          </a:blip>
          <a:stretch>
            <a:fillRect/>
          </a:stretch>
        </p:blipFill>
        <p:spPr>
          <a:xfrm>
            <a:off x="658050" y="2137950"/>
            <a:ext cx="1691175" cy="1691175"/>
          </a:xfrm>
          <a:prstGeom prst="rect">
            <a:avLst/>
          </a:prstGeom>
          <a:noFill/>
          <a:ln>
            <a:noFill/>
          </a:ln>
        </p:spPr>
      </p:pic>
      <p:pic>
        <p:nvPicPr>
          <p:cNvPr id="50" name="Shape 50"/>
          <p:cNvPicPr preferRelativeResize="0"/>
          <p:nvPr/>
        </p:nvPicPr>
        <p:blipFill>
          <a:blip r:embed="rId6">
            <a:alphaModFix/>
          </a:blip>
          <a:stretch>
            <a:fillRect/>
          </a:stretch>
        </p:blipFill>
        <p:spPr>
          <a:xfrm>
            <a:off x="6766275" y="2137962"/>
            <a:ext cx="1691175" cy="1691175"/>
          </a:xfrm>
          <a:prstGeom prst="rect">
            <a:avLst/>
          </a:prstGeom>
          <a:noFill/>
          <a:ln>
            <a:noFill/>
          </a:ln>
        </p:spPr>
      </p:pic>
      <p:sp>
        <p:nvSpPr>
          <p:cNvPr id="51" name="Shape 51"/>
          <p:cNvSpPr txBox="1"/>
          <p:nvPr/>
        </p:nvSpPr>
        <p:spPr>
          <a:xfrm>
            <a:off x="927050" y="4062425"/>
            <a:ext cx="1153200" cy="432299"/>
          </a:xfrm>
          <a:prstGeom prst="rect">
            <a:avLst/>
          </a:prstGeom>
          <a:noFill/>
          <a:ln>
            <a:noFill/>
          </a:ln>
        </p:spPr>
        <p:txBody>
          <a:bodyPr anchorCtr="0" anchor="b" bIns="91425" lIns="91425" rIns="91425" tIns="91425">
            <a:noAutofit/>
          </a:bodyPr>
          <a:lstStyle/>
          <a:p>
            <a:pPr lvl="0" rtl="0" algn="ctr">
              <a:spcBef>
                <a:spcPts val="600"/>
              </a:spcBef>
              <a:buNone/>
            </a:pPr>
            <a:r>
              <a:rPr lang="en" sz="1800">
                <a:solidFill>
                  <a:schemeClr val="lt1"/>
                </a:solidFill>
                <a:latin typeface="Walter Turncoat"/>
                <a:ea typeface="Walter Turncoat"/>
                <a:cs typeface="Walter Turncoat"/>
                <a:sym typeface="Walter Turncoat"/>
              </a:rPr>
              <a:t>Peter F.</a:t>
            </a:r>
          </a:p>
        </p:txBody>
      </p:sp>
      <p:sp>
        <p:nvSpPr>
          <p:cNvPr id="52" name="Shape 52"/>
          <p:cNvSpPr txBox="1"/>
          <p:nvPr/>
        </p:nvSpPr>
        <p:spPr>
          <a:xfrm>
            <a:off x="2817912" y="4062425"/>
            <a:ext cx="1372799" cy="432299"/>
          </a:xfrm>
          <a:prstGeom prst="rect">
            <a:avLst/>
          </a:prstGeom>
          <a:noFill/>
          <a:ln>
            <a:noFill/>
          </a:ln>
        </p:spPr>
        <p:txBody>
          <a:bodyPr anchorCtr="0" anchor="b" bIns="91425" lIns="91425" rIns="91425" tIns="91425">
            <a:noAutofit/>
          </a:bodyPr>
          <a:lstStyle/>
          <a:p>
            <a:pPr lvl="0" rtl="0" algn="ctr">
              <a:spcBef>
                <a:spcPts val="600"/>
              </a:spcBef>
              <a:buNone/>
            </a:pPr>
            <a:r>
              <a:rPr lang="en" sz="1800">
                <a:solidFill>
                  <a:schemeClr val="lt1"/>
                </a:solidFill>
                <a:latin typeface="Walter Turncoat"/>
                <a:ea typeface="Walter Turncoat"/>
                <a:cs typeface="Walter Turncoat"/>
                <a:sym typeface="Walter Turncoat"/>
              </a:rPr>
              <a:t>Monica Y.</a:t>
            </a:r>
          </a:p>
        </p:txBody>
      </p:sp>
      <p:sp>
        <p:nvSpPr>
          <p:cNvPr id="53" name="Shape 53"/>
          <p:cNvSpPr txBox="1"/>
          <p:nvPr/>
        </p:nvSpPr>
        <p:spPr>
          <a:xfrm>
            <a:off x="4871687" y="4062425"/>
            <a:ext cx="1372799" cy="432299"/>
          </a:xfrm>
          <a:prstGeom prst="rect">
            <a:avLst/>
          </a:prstGeom>
          <a:noFill/>
          <a:ln>
            <a:noFill/>
          </a:ln>
        </p:spPr>
        <p:txBody>
          <a:bodyPr anchorCtr="0" anchor="b" bIns="91425" lIns="91425" rIns="91425" tIns="91425">
            <a:noAutofit/>
          </a:bodyPr>
          <a:lstStyle/>
          <a:p>
            <a:pPr lvl="0" rtl="0" algn="ctr">
              <a:spcBef>
                <a:spcPts val="600"/>
              </a:spcBef>
              <a:buNone/>
            </a:pPr>
            <a:r>
              <a:rPr lang="en" sz="1800">
                <a:solidFill>
                  <a:schemeClr val="lt1"/>
                </a:solidFill>
                <a:latin typeface="Walter Turncoat"/>
                <a:ea typeface="Walter Turncoat"/>
                <a:cs typeface="Walter Turncoat"/>
                <a:sym typeface="Walter Turncoat"/>
              </a:rPr>
              <a:t>Kai Jian C.</a:t>
            </a:r>
          </a:p>
        </p:txBody>
      </p:sp>
      <p:sp>
        <p:nvSpPr>
          <p:cNvPr id="54" name="Shape 54"/>
          <p:cNvSpPr txBox="1"/>
          <p:nvPr/>
        </p:nvSpPr>
        <p:spPr>
          <a:xfrm>
            <a:off x="6992662" y="4062425"/>
            <a:ext cx="1238400" cy="432299"/>
          </a:xfrm>
          <a:prstGeom prst="rect">
            <a:avLst/>
          </a:prstGeom>
          <a:noFill/>
          <a:ln>
            <a:noFill/>
          </a:ln>
        </p:spPr>
        <p:txBody>
          <a:bodyPr anchorCtr="0" anchor="b" bIns="91425" lIns="91425" rIns="91425" tIns="91425">
            <a:noAutofit/>
          </a:bodyPr>
          <a:lstStyle/>
          <a:p>
            <a:pPr lvl="0" rtl="0" algn="ctr">
              <a:spcBef>
                <a:spcPts val="600"/>
              </a:spcBef>
              <a:buNone/>
            </a:pPr>
            <a:r>
              <a:rPr lang="en" sz="1800">
                <a:solidFill>
                  <a:schemeClr val="lt1"/>
                </a:solidFill>
                <a:latin typeface="Walter Turncoat"/>
                <a:ea typeface="Walter Turncoat"/>
                <a:cs typeface="Walter Turncoat"/>
                <a:sym typeface="Walter Turncoat"/>
              </a:rPr>
              <a:t>Gloria C.</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6025" y="967975"/>
            <a:ext cx="9156000" cy="857400"/>
          </a:xfrm>
          <a:prstGeom prst="rect">
            <a:avLst/>
          </a:prstGeom>
        </p:spPr>
        <p:txBody>
          <a:bodyPr anchorCtr="0" anchor="t" bIns="91425" lIns="91425" rIns="91425" tIns="91425">
            <a:noAutofit/>
          </a:bodyPr>
          <a:lstStyle/>
          <a:p>
            <a:pPr lvl="0" rtl="0">
              <a:spcBef>
                <a:spcPts val="0"/>
              </a:spcBef>
              <a:buNone/>
            </a:pPr>
            <a:r>
              <a:rPr lang="en"/>
              <a:t>Our process</a:t>
            </a:r>
          </a:p>
        </p:txBody>
      </p:sp>
      <p:sp>
        <p:nvSpPr>
          <p:cNvPr id="325" name="Shape 325"/>
          <p:cNvSpPr/>
          <p:nvPr/>
        </p:nvSpPr>
        <p:spPr>
          <a:xfrm>
            <a:off x="4141750" y="281249"/>
            <a:ext cx="788694" cy="805192"/>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26" name="Shape 326"/>
          <p:cNvSpPr/>
          <p:nvPr/>
        </p:nvSpPr>
        <p:spPr>
          <a:xfrm>
            <a:off x="4274709" y="485775"/>
            <a:ext cx="492436" cy="398329"/>
          </a:xfrm>
          <a:custGeom>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pic>
        <p:nvPicPr>
          <p:cNvPr id="327" name="Shape 327"/>
          <p:cNvPicPr preferRelativeResize="0"/>
          <p:nvPr/>
        </p:nvPicPr>
        <p:blipFill>
          <a:blip r:embed="rId3">
            <a:alphaModFix/>
          </a:blip>
          <a:stretch>
            <a:fillRect/>
          </a:stretch>
        </p:blipFill>
        <p:spPr>
          <a:xfrm>
            <a:off x="559239" y="1617399"/>
            <a:ext cx="2332772" cy="3110363"/>
          </a:xfrm>
          <a:prstGeom prst="rect">
            <a:avLst/>
          </a:prstGeom>
          <a:noFill/>
          <a:ln>
            <a:noFill/>
          </a:ln>
        </p:spPr>
      </p:pic>
      <p:pic>
        <p:nvPicPr>
          <p:cNvPr id="328" name="Shape 328"/>
          <p:cNvPicPr preferRelativeResize="0"/>
          <p:nvPr/>
        </p:nvPicPr>
        <p:blipFill>
          <a:blip r:embed="rId4">
            <a:alphaModFix/>
          </a:blip>
          <a:stretch>
            <a:fillRect/>
          </a:stretch>
        </p:blipFill>
        <p:spPr>
          <a:xfrm flipH="1">
            <a:off x="3354532" y="1617408"/>
            <a:ext cx="2332772" cy="3110363"/>
          </a:xfrm>
          <a:prstGeom prst="rect">
            <a:avLst/>
          </a:prstGeom>
          <a:noFill/>
          <a:ln>
            <a:noFill/>
          </a:ln>
        </p:spPr>
      </p:pic>
      <p:pic>
        <p:nvPicPr>
          <p:cNvPr id="329" name="Shape 329"/>
          <p:cNvPicPr preferRelativeResize="0"/>
          <p:nvPr/>
        </p:nvPicPr>
        <p:blipFill>
          <a:blip r:embed="rId5">
            <a:alphaModFix/>
          </a:blip>
          <a:stretch>
            <a:fillRect/>
          </a:stretch>
        </p:blipFill>
        <p:spPr>
          <a:xfrm flipH="1">
            <a:off x="6149820" y="1617408"/>
            <a:ext cx="2332772" cy="3110363"/>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ctrTitle"/>
          </p:nvPr>
        </p:nvSpPr>
        <p:spPr>
          <a:xfrm>
            <a:off x="685800" y="1964342"/>
            <a:ext cx="7772400"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6.</a:t>
            </a:r>
          </a:p>
          <a:p>
            <a:pPr lvl="0" rtl="0">
              <a:spcBef>
                <a:spcPts val="0"/>
              </a:spcBef>
              <a:buNone/>
            </a:pPr>
            <a:r>
              <a:t/>
            </a:r>
            <a:endParaRPr>
              <a:solidFill>
                <a:srgbClr val="FF9E00"/>
              </a:solidFill>
            </a:endParaRPr>
          </a:p>
          <a:p>
            <a:pPr lvl="0" rtl="0">
              <a:spcBef>
                <a:spcPts val="0"/>
              </a:spcBef>
              <a:buNone/>
            </a:pPr>
            <a:r>
              <a:rPr lang="en">
                <a:solidFill>
                  <a:srgbClr val="FF9E00"/>
                </a:solidFill>
              </a:rPr>
              <a:t>Experimental Results</a:t>
            </a:r>
          </a:p>
        </p:txBody>
      </p:sp>
      <p:sp>
        <p:nvSpPr>
          <p:cNvPr id="335" name="Shape 335"/>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idx="4294967295" type="title"/>
          </p:nvPr>
        </p:nvSpPr>
        <p:spPr>
          <a:xfrm>
            <a:off x="-6025" y="967975"/>
            <a:ext cx="9156000" cy="857400"/>
          </a:xfrm>
          <a:prstGeom prst="rect">
            <a:avLst/>
          </a:prstGeom>
          <a:noFill/>
          <a:ln>
            <a:noFill/>
          </a:ln>
        </p:spPr>
        <p:txBody>
          <a:bodyPr anchorCtr="0" anchor="t" bIns="91425" lIns="91425" rIns="91425" tIns="91425">
            <a:noAutofit/>
          </a:bodyPr>
          <a:lstStyle/>
          <a:p>
            <a:pPr lvl="0" rtl="0">
              <a:spcBef>
                <a:spcPts val="0"/>
              </a:spcBef>
              <a:buNone/>
            </a:pPr>
            <a:r>
              <a:rPr lang="en"/>
              <a:t>Our Results</a:t>
            </a:r>
          </a:p>
        </p:txBody>
      </p:sp>
      <p:sp>
        <p:nvSpPr>
          <p:cNvPr id="341" name="Shape 341"/>
          <p:cNvSpPr txBox="1"/>
          <p:nvPr>
            <p:ph idx="4294967295" type="subTitle"/>
          </p:nvPr>
        </p:nvSpPr>
        <p:spPr>
          <a:xfrm>
            <a:off x="2198100" y="1460150"/>
            <a:ext cx="4747799" cy="7847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F9E00"/>
                </a:solidFill>
              </a:rPr>
              <a:t>Usefulness of features</a:t>
            </a:r>
          </a:p>
        </p:txBody>
      </p:sp>
      <p:sp>
        <p:nvSpPr>
          <p:cNvPr id="342" name="Shape 342"/>
          <p:cNvSpPr/>
          <p:nvPr/>
        </p:nvSpPr>
        <p:spPr>
          <a:xfrm>
            <a:off x="4141750" y="281249"/>
            <a:ext cx="788694" cy="805192"/>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43" name="Shape 343"/>
          <p:cNvSpPr/>
          <p:nvPr/>
        </p:nvSpPr>
        <p:spPr>
          <a:xfrm>
            <a:off x="4274709" y="485775"/>
            <a:ext cx="492436" cy="398329"/>
          </a:xfrm>
          <a:custGeom>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44" name="Shape 344"/>
          <p:cNvSpPr txBox="1"/>
          <p:nvPr>
            <p:ph idx="4294967295" type="body"/>
          </p:nvPr>
        </p:nvSpPr>
        <p:spPr>
          <a:xfrm>
            <a:off x="310584" y="2004500"/>
            <a:ext cx="3592800" cy="805200"/>
          </a:xfrm>
          <a:prstGeom prst="rect">
            <a:avLst/>
          </a:prstGeom>
          <a:noFill/>
          <a:ln>
            <a:noFill/>
          </a:ln>
        </p:spPr>
        <p:txBody>
          <a:bodyPr anchorCtr="0" anchor="t" bIns="91425" lIns="91425" rIns="91425" tIns="91425">
            <a:noAutofit/>
          </a:bodyPr>
          <a:lstStyle/>
          <a:p>
            <a:pPr lvl="0" rtl="0" algn="ctr">
              <a:spcBef>
                <a:spcPts val="0"/>
              </a:spcBef>
              <a:buNone/>
            </a:pPr>
            <a:r>
              <a:rPr lang="en" sz="1800"/>
              <a:t>(+)  Reminder before outing</a:t>
            </a:r>
          </a:p>
        </p:txBody>
      </p:sp>
      <p:sp>
        <p:nvSpPr>
          <p:cNvPr id="345" name="Shape 345"/>
          <p:cNvSpPr txBox="1"/>
          <p:nvPr>
            <p:ph idx="4294967295" type="body"/>
          </p:nvPr>
        </p:nvSpPr>
        <p:spPr>
          <a:xfrm>
            <a:off x="4630049" y="2004500"/>
            <a:ext cx="3923999" cy="805200"/>
          </a:xfrm>
          <a:prstGeom prst="rect">
            <a:avLst/>
          </a:prstGeom>
          <a:noFill/>
          <a:ln>
            <a:noFill/>
          </a:ln>
        </p:spPr>
        <p:txBody>
          <a:bodyPr anchorCtr="0" anchor="t" bIns="91425" lIns="91425" rIns="91425" tIns="91425">
            <a:noAutofit/>
          </a:bodyPr>
          <a:lstStyle/>
          <a:p>
            <a:pPr lvl="0" rtl="0" algn="ctr">
              <a:spcBef>
                <a:spcPts val="0"/>
              </a:spcBef>
              <a:buNone/>
            </a:pPr>
            <a:r>
              <a:rPr lang="en" sz="1800"/>
              <a:t>(-)  Multiple options instead of one</a:t>
            </a:r>
          </a:p>
        </p:txBody>
      </p:sp>
      <p:grpSp>
        <p:nvGrpSpPr>
          <p:cNvPr id="346" name="Shape 346"/>
          <p:cNvGrpSpPr/>
          <p:nvPr/>
        </p:nvGrpSpPr>
        <p:grpSpPr>
          <a:xfrm>
            <a:off x="5952573" y="2573409"/>
            <a:ext cx="1625180" cy="2275741"/>
            <a:chOff x="5676722" y="1920001"/>
            <a:chExt cx="1230451" cy="1942421"/>
          </a:xfrm>
        </p:grpSpPr>
        <p:pic>
          <p:nvPicPr>
            <p:cNvPr id="347" name="Shape 347"/>
            <p:cNvPicPr preferRelativeResize="0"/>
            <p:nvPr/>
          </p:nvPicPr>
          <p:blipFill rotWithShape="1">
            <a:blip r:embed="rId3">
              <a:alphaModFix/>
            </a:blip>
            <a:srcRect b="26131" l="90302" r="0" t="18315"/>
            <a:stretch/>
          </p:blipFill>
          <p:spPr>
            <a:xfrm>
              <a:off x="5701875" y="1920149"/>
              <a:ext cx="1205299" cy="1942274"/>
            </a:xfrm>
            <a:prstGeom prst="rect">
              <a:avLst/>
            </a:prstGeom>
            <a:noFill/>
            <a:ln>
              <a:noFill/>
            </a:ln>
          </p:spPr>
        </p:pic>
        <p:sp>
          <p:nvSpPr>
            <p:cNvPr id="348" name="Shape 348"/>
            <p:cNvSpPr/>
            <p:nvPr/>
          </p:nvSpPr>
          <p:spPr>
            <a:xfrm>
              <a:off x="5676722" y="1920001"/>
              <a:ext cx="12303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grpSp>
        <p:nvGrpSpPr>
          <p:cNvPr id="349" name="Shape 349"/>
          <p:cNvGrpSpPr/>
          <p:nvPr/>
        </p:nvGrpSpPr>
        <p:grpSpPr>
          <a:xfrm>
            <a:off x="1279364" y="2628401"/>
            <a:ext cx="1539659" cy="2220740"/>
            <a:chOff x="6459173" y="1984125"/>
            <a:chExt cx="1230448" cy="1966998"/>
          </a:xfrm>
        </p:grpSpPr>
        <p:pic>
          <p:nvPicPr>
            <p:cNvPr id="350" name="Shape 350"/>
            <p:cNvPicPr preferRelativeResize="0"/>
            <p:nvPr/>
          </p:nvPicPr>
          <p:blipFill rotWithShape="1">
            <a:blip r:embed="rId4">
              <a:alphaModFix/>
            </a:blip>
            <a:srcRect b="27981" l="80908" r="0" t="12734"/>
            <a:stretch/>
          </p:blipFill>
          <p:spPr>
            <a:xfrm>
              <a:off x="6459173" y="1984125"/>
              <a:ext cx="1230448" cy="1966998"/>
            </a:xfrm>
            <a:prstGeom prst="rect">
              <a:avLst/>
            </a:prstGeom>
            <a:noFill/>
            <a:ln>
              <a:noFill/>
            </a:ln>
          </p:spPr>
        </p:pic>
        <p:sp>
          <p:nvSpPr>
            <p:cNvPr id="351" name="Shape 351"/>
            <p:cNvSpPr/>
            <p:nvPr/>
          </p:nvSpPr>
          <p:spPr>
            <a:xfrm>
              <a:off x="6524100" y="1984125"/>
              <a:ext cx="11655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idx="4294967295" type="title"/>
          </p:nvPr>
        </p:nvSpPr>
        <p:spPr>
          <a:xfrm>
            <a:off x="-6025" y="967975"/>
            <a:ext cx="9156000" cy="857400"/>
          </a:xfrm>
          <a:prstGeom prst="rect">
            <a:avLst/>
          </a:prstGeom>
          <a:noFill/>
          <a:ln>
            <a:noFill/>
          </a:ln>
        </p:spPr>
        <p:txBody>
          <a:bodyPr anchorCtr="0" anchor="t" bIns="91425" lIns="91425" rIns="91425" tIns="91425">
            <a:noAutofit/>
          </a:bodyPr>
          <a:lstStyle/>
          <a:p>
            <a:pPr lvl="0" rtl="0">
              <a:spcBef>
                <a:spcPts val="0"/>
              </a:spcBef>
              <a:buNone/>
            </a:pPr>
            <a:r>
              <a:rPr lang="en"/>
              <a:t>Our Results</a:t>
            </a:r>
          </a:p>
        </p:txBody>
      </p:sp>
      <p:sp>
        <p:nvSpPr>
          <p:cNvPr id="357" name="Shape 357"/>
          <p:cNvSpPr txBox="1"/>
          <p:nvPr>
            <p:ph idx="4294967295" type="subTitle"/>
          </p:nvPr>
        </p:nvSpPr>
        <p:spPr>
          <a:xfrm>
            <a:off x="2198100" y="1439750"/>
            <a:ext cx="4747799" cy="7847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F9E00"/>
                </a:solidFill>
              </a:rPr>
              <a:t>Usability &amp; intuitiveness</a:t>
            </a:r>
          </a:p>
        </p:txBody>
      </p:sp>
      <p:sp>
        <p:nvSpPr>
          <p:cNvPr id="358" name="Shape 358"/>
          <p:cNvSpPr/>
          <p:nvPr/>
        </p:nvSpPr>
        <p:spPr>
          <a:xfrm>
            <a:off x="4141750" y="281249"/>
            <a:ext cx="788694" cy="805192"/>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59" name="Shape 359"/>
          <p:cNvSpPr/>
          <p:nvPr/>
        </p:nvSpPr>
        <p:spPr>
          <a:xfrm>
            <a:off x="4274709" y="485775"/>
            <a:ext cx="492436" cy="398329"/>
          </a:xfrm>
          <a:custGeom>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60" name="Shape 360"/>
          <p:cNvSpPr txBox="1"/>
          <p:nvPr>
            <p:ph idx="4294967295" type="body"/>
          </p:nvPr>
        </p:nvSpPr>
        <p:spPr>
          <a:xfrm>
            <a:off x="4643799" y="1998875"/>
            <a:ext cx="3923999" cy="805200"/>
          </a:xfrm>
          <a:prstGeom prst="rect">
            <a:avLst/>
          </a:prstGeom>
          <a:noFill/>
          <a:ln>
            <a:noFill/>
          </a:ln>
        </p:spPr>
        <p:txBody>
          <a:bodyPr anchorCtr="0" anchor="t" bIns="91425" lIns="91425" rIns="91425" tIns="91425">
            <a:noAutofit/>
          </a:bodyPr>
          <a:lstStyle/>
          <a:p>
            <a:pPr lvl="0" rtl="0" algn="ctr">
              <a:spcBef>
                <a:spcPts val="0"/>
              </a:spcBef>
              <a:buNone/>
            </a:pPr>
            <a:r>
              <a:rPr lang="en" sz="1800"/>
              <a:t>(-)  Navigation buttons are vague and confusing</a:t>
            </a:r>
          </a:p>
        </p:txBody>
      </p:sp>
      <p:sp>
        <p:nvSpPr>
          <p:cNvPr id="361" name="Shape 361"/>
          <p:cNvSpPr txBox="1"/>
          <p:nvPr>
            <p:ph idx="4294967295" type="body"/>
          </p:nvPr>
        </p:nvSpPr>
        <p:spPr>
          <a:xfrm>
            <a:off x="324334" y="1998875"/>
            <a:ext cx="3592800" cy="805200"/>
          </a:xfrm>
          <a:prstGeom prst="rect">
            <a:avLst/>
          </a:prstGeom>
          <a:noFill/>
          <a:ln>
            <a:noFill/>
          </a:ln>
        </p:spPr>
        <p:txBody>
          <a:bodyPr anchorCtr="0" anchor="t" bIns="91425" lIns="91425" rIns="91425" tIns="91425">
            <a:noAutofit/>
          </a:bodyPr>
          <a:lstStyle/>
          <a:p>
            <a:pPr lvl="0" rtl="0" algn="ctr">
              <a:spcBef>
                <a:spcPts val="0"/>
              </a:spcBef>
              <a:buNone/>
            </a:pPr>
            <a:r>
              <a:rPr lang="en" sz="1800"/>
              <a:t>(-)  Users lost patience after a while</a:t>
            </a:r>
          </a:p>
        </p:txBody>
      </p:sp>
      <p:grpSp>
        <p:nvGrpSpPr>
          <p:cNvPr id="362" name="Shape 362"/>
          <p:cNvGrpSpPr/>
          <p:nvPr/>
        </p:nvGrpSpPr>
        <p:grpSpPr>
          <a:xfrm>
            <a:off x="815430" y="2956187"/>
            <a:ext cx="985844" cy="1350074"/>
            <a:chOff x="1804243" y="1904700"/>
            <a:chExt cx="1230306" cy="1942273"/>
          </a:xfrm>
        </p:grpSpPr>
        <p:grpSp>
          <p:nvGrpSpPr>
            <p:cNvPr id="363" name="Shape 363"/>
            <p:cNvGrpSpPr/>
            <p:nvPr/>
          </p:nvGrpSpPr>
          <p:grpSpPr>
            <a:xfrm>
              <a:off x="1804243" y="1904700"/>
              <a:ext cx="1230306" cy="1942273"/>
              <a:chOff x="1804243" y="1904700"/>
              <a:chExt cx="1230306" cy="1942273"/>
            </a:xfrm>
          </p:grpSpPr>
          <p:pic>
            <p:nvPicPr>
              <p:cNvPr id="364" name="Shape 364"/>
              <p:cNvPicPr preferRelativeResize="0"/>
              <p:nvPr/>
            </p:nvPicPr>
            <p:blipFill rotWithShape="1">
              <a:blip r:embed="rId3">
                <a:alphaModFix/>
              </a:blip>
              <a:srcRect b="22486" l="0" r="76780" t="13521"/>
              <a:stretch/>
            </p:blipFill>
            <p:spPr>
              <a:xfrm>
                <a:off x="1804243" y="1904700"/>
                <a:ext cx="1205299" cy="1942273"/>
              </a:xfrm>
              <a:prstGeom prst="rect">
                <a:avLst/>
              </a:prstGeom>
              <a:noFill/>
              <a:ln>
                <a:noFill/>
              </a:ln>
            </p:spPr>
          </p:pic>
          <p:sp>
            <p:nvSpPr>
              <p:cNvPr id="365" name="Shape 365"/>
              <p:cNvSpPr/>
              <p:nvPr/>
            </p:nvSpPr>
            <p:spPr>
              <a:xfrm>
                <a:off x="1804250" y="2361575"/>
                <a:ext cx="1230300" cy="6504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6" name="Shape 366"/>
              <p:cNvSpPr/>
              <p:nvPr/>
            </p:nvSpPr>
            <p:spPr>
              <a:xfrm>
                <a:off x="2095063" y="3288944"/>
                <a:ext cx="623650" cy="176265"/>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7" name="Shape 367"/>
              <p:cNvSpPr/>
              <p:nvPr/>
            </p:nvSpPr>
            <p:spPr>
              <a:xfrm>
                <a:off x="2342805" y="3011850"/>
                <a:ext cx="432733" cy="27708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368" name="Shape 368"/>
            <p:cNvSpPr/>
            <p:nvPr/>
          </p:nvSpPr>
          <p:spPr>
            <a:xfrm>
              <a:off x="1974989" y="3011850"/>
              <a:ext cx="432733" cy="27708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grpSp>
        <p:nvGrpSpPr>
          <p:cNvPr id="369" name="Shape 369"/>
          <p:cNvGrpSpPr/>
          <p:nvPr/>
        </p:nvGrpSpPr>
        <p:grpSpPr>
          <a:xfrm>
            <a:off x="2440060" y="2956113"/>
            <a:ext cx="985960" cy="1350177"/>
            <a:chOff x="5676722" y="1920001"/>
            <a:chExt cx="1230451" cy="1942421"/>
          </a:xfrm>
        </p:grpSpPr>
        <p:pic>
          <p:nvPicPr>
            <p:cNvPr id="370" name="Shape 370"/>
            <p:cNvPicPr preferRelativeResize="0"/>
            <p:nvPr/>
          </p:nvPicPr>
          <p:blipFill rotWithShape="1">
            <a:blip r:embed="rId4">
              <a:alphaModFix/>
            </a:blip>
            <a:srcRect b="26131" l="90302" r="0" t="18315"/>
            <a:stretch/>
          </p:blipFill>
          <p:spPr>
            <a:xfrm>
              <a:off x="5701875" y="1920149"/>
              <a:ext cx="1205299" cy="1942274"/>
            </a:xfrm>
            <a:prstGeom prst="rect">
              <a:avLst/>
            </a:prstGeom>
            <a:noFill/>
            <a:ln>
              <a:noFill/>
            </a:ln>
          </p:spPr>
        </p:pic>
        <p:sp>
          <p:nvSpPr>
            <p:cNvPr id="371" name="Shape 371"/>
            <p:cNvSpPr/>
            <p:nvPr/>
          </p:nvSpPr>
          <p:spPr>
            <a:xfrm>
              <a:off x="5676722" y="1920001"/>
              <a:ext cx="12303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sp>
        <p:nvSpPr>
          <p:cNvPr id="372" name="Shape 372"/>
          <p:cNvSpPr/>
          <p:nvPr/>
        </p:nvSpPr>
        <p:spPr>
          <a:xfrm rot="-1288910">
            <a:off x="1471227" y="3014157"/>
            <a:ext cx="1508166" cy="1159642"/>
          </a:xfrm>
          <a:prstGeom prst="arc">
            <a:avLst>
              <a:gd fmla="val 10886000" name="adj1"/>
              <a:gd fmla="val 21125531"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sp>
        <p:nvSpPr>
          <p:cNvPr id="373" name="Shape 373"/>
          <p:cNvSpPr/>
          <p:nvPr/>
        </p:nvSpPr>
        <p:spPr>
          <a:xfrm rot="-10395813">
            <a:off x="1271746" y="3962773"/>
            <a:ext cx="1547282" cy="752504"/>
          </a:xfrm>
          <a:prstGeom prst="arc">
            <a:avLst>
              <a:gd fmla="val 10373496" name="adj1"/>
              <a:gd fmla="val 21125531" name="adj2"/>
            </a:avLst>
          </a:prstGeom>
          <a:noFill/>
          <a:ln cap="flat" cmpd="sng" w="76200">
            <a:solidFill>
              <a:srgbClr val="FF9E00"/>
            </a:solidFill>
            <a:prstDash val="solid"/>
            <a:round/>
            <a:headEnd len="med" w="med" type="none"/>
            <a:tailEnd len="med" w="med" type="triangle"/>
          </a:ln>
        </p:spPr>
        <p:txBody>
          <a:bodyPr anchorCtr="0" anchor="ctr" bIns="91425" lIns="91425" rIns="91425" tIns="91425">
            <a:noAutofit/>
          </a:bodyPr>
          <a:lstStyle/>
          <a:p>
            <a:pPr>
              <a:spcBef>
                <a:spcPts val="0"/>
              </a:spcBef>
              <a:buNone/>
            </a:pPr>
            <a:r>
              <a:t/>
            </a:r>
            <a:endParaRPr/>
          </a:p>
        </p:txBody>
      </p:sp>
      <p:pic>
        <p:nvPicPr>
          <p:cNvPr id="374" name="Shape 374"/>
          <p:cNvPicPr preferRelativeResize="0"/>
          <p:nvPr/>
        </p:nvPicPr>
        <p:blipFill rotWithShape="1">
          <a:blip r:embed="rId4">
            <a:alphaModFix/>
          </a:blip>
          <a:srcRect b="27142" l="9508" r="80434" t="12634"/>
          <a:stretch/>
        </p:blipFill>
        <p:spPr>
          <a:xfrm>
            <a:off x="6112812" y="2977575"/>
            <a:ext cx="985973" cy="1792984"/>
          </a:xfrm>
          <a:prstGeom prst="rect">
            <a:avLst/>
          </a:prstGeom>
          <a:noFill/>
          <a:ln>
            <a:noFill/>
          </a:ln>
        </p:spPr>
      </p:pic>
      <p:sp>
        <p:nvSpPr>
          <p:cNvPr id="375" name="Shape 375"/>
          <p:cNvSpPr/>
          <p:nvPr/>
        </p:nvSpPr>
        <p:spPr>
          <a:xfrm>
            <a:off x="6048649" y="2977574"/>
            <a:ext cx="1049999" cy="1793099"/>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76" name="Shape 376"/>
          <p:cNvSpPr/>
          <p:nvPr/>
        </p:nvSpPr>
        <p:spPr>
          <a:xfrm>
            <a:off x="6715696" y="3080573"/>
            <a:ext cx="383017" cy="398280"/>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7" name="Shape 377"/>
          <p:cNvSpPr/>
          <p:nvPr/>
        </p:nvSpPr>
        <p:spPr>
          <a:xfrm>
            <a:off x="6181574" y="3976799"/>
            <a:ext cx="282232" cy="253608"/>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905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idx="4294967295" type="title"/>
          </p:nvPr>
        </p:nvSpPr>
        <p:spPr>
          <a:xfrm>
            <a:off x="-6025" y="967975"/>
            <a:ext cx="9156000" cy="857400"/>
          </a:xfrm>
          <a:prstGeom prst="rect">
            <a:avLst/>
          </a:prstGeom>
          <a:noFill/>
          <a:ln>
            <a:noFill/>
          </a:ln>
        </p:spPr>
        <p:txBody>
          <a:bodyPr anchorCtr="0" anchor="t" bIns="91425" lIns="91425" rIns="91425" tIns="91425">
            <a:noAutofit/>
          </a:bodyPr>
          <a:lstStyle/>
          <a:p>
            <a:pPr lvl="0" rtl="0">
              <a:spcBef>
                <a:spcPts val="0"/>
              </a:spcBef>
              <a:buNone/>
            </a:pPr>
            <a:r>
              <a:rPr lang="en"/>
              <a:t>Our Results</a:t>
            </a:r>
          </a:p>
        </p:txBody>
      </p:sp>
      <p:sp>
        <p:nvSpPr>
          <p:cNvPr id="383" name="Shape 383"/>
          <p:cNvSpPr/>
          <p:nvPr/>
        </p:nvSpPr>
        <p:spPr>
          <a:xfrm>
            <a:off x="4141750" y="281249"/>
            <a:ext cx="788694" cy="805192"/>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84" name="Shape 384"/>
          <p:cNvSpPr/>
          <p:nvPr/>
        </p:nvSpPr>
        <p:spPr>
          <a:xfrm>
            <a:off x="4274709" y="485775"/>
            <a:ext cx="492436" cy="398329"/>
          </a:xfrm>
          <a:custGeom>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385" name="Shape 385"/>
          <p:cNvSpPr txBox="1"/>
          <p:nvPr>
            <p:ph idx="4294967295" type="body"/>
          </p:nvPr>
        </p:nvSpPr>
        <p:spPr>
          <a:xfrm>
            <a:off x="324334" y="1998875"/>
            <a:ext cx="3592800" cy="805200"/>
          </a:xfrm>
          <a:prstGeom prst="rect">
            <a:avLst/>
          </a:prstGeom>
          <a:noFill/>
          <a:ln>
            <a:noFill/>
          </a:ln>
        </p:spPr>
        <p:txBody>
          <a:bodyPr anchorCtr="0" anchor="t" bIns="91425" lIns="91425" rIns="91425" tIns="91425">
            <a:noAutofit/>
          </a:bodyPr>
          <a:lstStyle/>
          <a:p>
            <a:pPr lvl="0" rtl="0" algn="ctr">
              <a:spcBef>
                <a:spcPts val="0"/>
              </a:spcBef>
              <a:buNone/>
            </a:pPr>
            <a:r>
              <a:rPr lang="en" sz="1800"/>
              <a:t>(+)  Users really like how someone else  made the decisions</a:t>
            </a:r>
          </a:p>
        </p:txBody>
      </p:sp>
      <p:sp>
        <p:nvSpPr>
          <p:cNvPr id="386" name="Shape 386"/>
          <p:cNvSpPr txBox="1"/>
          <p:nvPr>
            <p:ph idx="4294967295" type="subTitle"/>
          </p:nvPr>
        </p:nvSpPr>
        <p:spPr>
          <a:xfrm>
            <a:off x="2198100" y="1439750"/>
            <a:ext cx="4747799" cy="7847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F9E00"/>
                </a:solidFill>
              </a:rPr>
              <a:t>Personality</a:t>
            </a:r>
          </a:p>
        </p:txBody>
      </p:sp>
      <p:grpSp>
        <p:nvGrpSpPr>
          <p:cNvPr id="387" name="Shape 387"/>
          <p:cNvGrpSpPr/>
          <p:nvPr/>
        </p:nvGrpSpPr>
        <p:grpSpPr>
          <a:xfrm>
            <a:off x="5990647" y="2977576"/>
            <a:ext cx="1230300" cy="1957559"/>
            <a:chOff x="7481697" y="1904739"/>
            <a:chExt cx="1230300" cy="1957559"/>
          </a:xfrm>
        </p:grpSpPr>
        <p:pic>
          <p:nvPicPr>
            <p:cNvPr id="388" name="Shape 388"/>
            <p:cNvPicPr preferRelativeResize="0"/>
            <p:nvPr/>
          </p:nvPicPr>
          <p:blipFill rotWithShape="1">
            <a:blip r:embed="rId3">
              <a:alphaModFix/>
            </a:blip>
            <a:srcRect b="24780" l="0" r="83149" t="17535"/>
            <a:stretch/>
          </p:blipFill>
          <p:spPr>
            <a:xfrm>
              <a:off x="7542437" y="1920025"/>
              <a:ext cx="1108817" cy="1942274"/>
            </a:xfrm>
            <a:prstGeom prst="rect">
              <a:avLst/>
            </a:prstGeom>
            <a:noFill/>
            <a:ln>
              <a:noFill/>
            </a:ln>
          </p:spPr>
        </p:pic>
        <p:sp>
          <p:nvSpPr>
            <p:cNvPr id="389" name="Shape 389"/>
            <p:cNvSpPr/>
            <p:nvPr/>
          </p:nvSpPr>
          <p:spPr>
            <a:xfrm>
              <a:off x="7481697" y="1904739"/>
              <a:ext cx="1230300"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sp>
        <p:nvSpPr>
          <p:cNvPr id="390" name="Shape 390"/>
          <p:cNvSpPr txBox="1"/>
          <p:nvPr>
            <p:ph idx="4294967295" type="body"/>
          </p:nvPr>
        </p:nvSpPr>
        <p:spPr>
          <a:xfrm>
            <a:off x="4643799" y="1998875"/>
            <a:ext cx="3923999" cy="805200"/>
          </a:xfrm>
          <a:prstGeom prst="rect">
            <a:avLst/>
          </a:prstGeom>
          <a:noFill/>
          <a:ln>
            <a:noFill/>
          </a:ln>
        </p:spPr>
        <p:txBody>
          <a:bodyPr anchorCtr="0" anchor="t" bIns="91425" lIns="91425" rIns="91425" tIns="91425">
            <a:noAutofit/>
          </a:bodyPr>
          <a:lstStyle/>
          <a:p>
            <a:pPr lvl="0" rtl="0" algn="ctr">
              <a:spcBef>
                <a:spcPts val="0"/>
              </a:spcBef>
              <a:buNone/>
            </a:pPr>
            <a:r>
              <a:rPr lang="en" sz="1800"/>
              <a:t>(-)  The human aspect was not yet very obvious</a:t>
            </a:r>
          </a:p>
        </p:txBody>
      </p:sp>
      <p:pic>
        <p:nvPicPr>
          <p:cNvPr id="391" name="Shape 391"/>
          <p:cNvPicPr preferRelativeResize="0"/>
          <p:nvPr/>
        </p:nvPicPr>
        <p:blipFill rotWithShape="1">
          <a:blip r:embed="rId4">
            <a:alphaModFix/>
          </a:blip>
          <a:srcRect b="26130" l="48245" r="42092" t="13646"/>
          <a:stretch/>
        </p:blipFill>
        <p:spPr>
          <a:xfrm>
            <a:off x="1565600" y="2908800"/>
            <a:ext cx="1034127" cy="1957550"/>
          </a:xfrm>
          <a:prstGeom prst="rect">
            <a:avLst/>
          </a:prstGeom>
          <a:noFill/>
          <a:ln>
            <a:noFill/>
          </a:ln>
        </p:spPr>
      </p:pic>
      <p:sp>
        <p:nvSpPr>
          <p:cNvPr id="392" name="Shape 392"/>
          <p:cNvSpPr/>
          <p:nvPr/>
        </p:nvSpPr>
        <p:spPr>
          <a:xfrm>
            <a:off x="1573050" y="2916475"/>
            <a:ext cx="1102799" cy="1942200"/>
          </a:xfrm>
          <a:prstGeom prst="rect">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ctrTitle"/>
          </p:nvPr>
        </p:nvSpPr>
        <p:spPr>
          <a:xfrm>
            <a:off x="685800" y="1964342"/>
            <a:ext cx="7772400"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7.</a:t>
            </a:r>
          </a:p>
          <a:p>
            <a:pPr lvl="0" rtl="0">
              <a:spcBef>
                <a:spcPts val="0"/>
              </a:spcBef>
              <a:buNone/>
            </a:pPr>
            <a:r>
              <a:t/>
            </a:r>
            <a:endParaRPr>
              <a:solidFill>
                <a:srgbClr val="FF9E00"/>
              </a:solidFill>
            </a:endParaRPr>
          </a:p>
          <a:p>
            <a:pPr lvl="0" rtl="0">
              <a:spcBef>
                <a:spcPts val="0"/>
              </a:spcBef>
              <a:buNone/>
            </a:pPr>
            <a:r>
              <a:rPr lang="en">
                <a:solidFill>
                  <a:srgbClr val="FF9E00"/>
                </a:solidFill>
              </a:rPr>
              <a:t>UI Changes</a:t>
            </a:r>
          </a:p>
        </p:txBody>
      </p:sp>
      <p:sp>
        <p:nvSpPr>
          <p:cNvPr id="398" name="Shape 398"/>
          <p:cNvSpPr txBox="1"/>
          <p:nvPr>
            <p:ph idx="1" type="subTitle"/>
          </p:nvPr>
        </p:nvSpPr>
        <p:spPr>
          <a:xfrm>
            <a:off x="685800" y="3144853"/>
            <a:ext cx="7772400" cy="784799"/>
          </a:xfrm>
          <a:prstGeom prst="rect">
            <a:avLst/>
          </a:prstGeom>
        </p:spPr>
        <p:txBody>
          <a:bodyPr anchorCtr="0" anchor="t" bIns="91425" lIns="91425" rIns="91425" tIns="91425">
            <a:noAutofit/>
          </a:bodyPr>
          <a:lstStyle/>
          <a:p>
            <a:pPr lvl="0" rtl="0">
              <a:spcBef>
                <a:spcPts val="0"/>
              </a:spcBef>
              <a:buNone/>
            </a:pPr>
            <a:r>
              <a:rPr lang="en"/>
              <a:t>Suggested from prototype testing</a:t>
            </a:r>
          </a:p>
        </p:txBody>
      </p:sp>
      <p:sp>
        <p:nvSpPr>
          <p:cNvPr id="399" name="Shape 399"/>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title"/>
          </p:nvPr>
        </p:nvSpPr>
        <p:spPr>
          <a:xfrm>
            <a:off x="-6025" y="967975"/>
            <a:ext cx="9156000" cy="857400"/>
          </a:xfrm>
          <a:prstGeom prst="rect">
            <a:avLst/>
          </a:prstGeom>
        </p:spPr>
        <p:txBody>
          <a:bodyPr anchorCtr="0" anchor="t" bIns="91425" lIns="91425" rIns="91425" tIns="91425">
            <a:noAutofit/>
          </a:bodyPr>
          <a:lstStyle/>
          <a:p>
            <a:pPr>
              <a:spcBef>
                <a:spcPts val="0"/>
              </a:spcBef>
              <a:buNone/>
            </a:pPr>
            <a:r>
              <a:rPr lang="en"/>
              <a:t>Things to improve</a:t>
            </a:r>
          </a:p>
        </p:txBody>
      </p:sp>
      <p:sp>
        <p:nvSpPr>
          <p:cNvPr id="405" name="Shape 405"/>
          <p:cNvSpPr/>
          <p:nvPr/>
        </p:nvSpPr>
        <p:spPr>
          <a:xfrm>
            <a:off x="4141750" y="281249"/>
            <a:ext cx="788694" cy="805192"/>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406" name="Shape 406"/>
          <p:cNvSpPr/>
          <p:nvPr/>
        </p:nvSpPr>
        <p:spPr>
          <a:xfrm>
            <a:off x="4363251" y="476437"/>
            <a:ext cx="345680" cy="414829"/>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407" name="Shape 407"/>
          <p:cNvSpPr txBox="1"/>
          <p:nvPr>
            <p:ph idx="1" type="subTitle"/>
          </p:nvPr>
        </p:nvSpPr>
        <p:spPr>
          <a:xfrm>
            <a:off x="3738375" y="1825375"/>
            <a:ext cx="4747799" cy="784799"/>
          </a:xfrm>
          <a:prstGeom prst="rect">
            <a:avLst/>
          </a:prstGeom>
        </p:spPr>
        <p:txBody>
          <a:bodyPr anchorCtr="0" anchor="t" bIns="91425" lIns="91425" rIns="91425" tIns="91425">
            <a:noAutofit/>
          </a:bodyPr>
          <a:lstStyle/>
          <a:p>
            <a:pPr lvl="0" rtl="0">
              <a:spcBef>
                <a:spcPts val="0"/>
              </a:spcBef>
              <a:buNone/>
            </a:pPr>
            <a:r>
              <a:rPr lang="en">
                <a:solidFill>
                  <a:srgbClr val="FFFFFF"/>
                </a:solidFill>
              </a:rPr>
              <a:t>Make the human aspect of the genie more immediately apparent</a:t>
            </a:r>
          </a:p>
        </p:txBody>
      </p:sp>
      <p:sp>
        <p:nvSpPr>
          <p:cNvPr id="408" name="Shape 408"/>
          <p:cNvSpPr txBox="1"/>
          <p:nvPr>
            <p:ph idx="2" type="subTitle"/>
          </p:nvPr>
        </p:nvSpPr>
        <p:spPr>
          <a:xfrm>
            <a:off x="3738375" y="2775425"/>
            <a:ext cx="4747799" cy="784799"/>
          </a:xfrm>
          <a:prstGeom prst="rect">
            <a:avLst/>
          </a:prstGeom>
        </p:spPr>
        <p:txBody>
          <a:bodyPr anchorCtr="0" anchor="t" bIns="91425" lIns="91425" rIns="91425" tIns="91425">
            <a:noAutofit/>
          </a:bodyPr>
          <a:lstStyle/>
          <a:p>
            <a:pPr lvl="0" rtl="0">
              <a:spcBef>
                <a:spcPts val="0"/>
              </a:spcBef>
              <a:buNone/>
            </a:pPr>
            <a:r>
              <a:rPr lang="en">
                <a:solidFill>
                  <a:srgbClr val="FFFFFF"/>
                </a:solidFill>
              </a:rPr>
              <a:t>Shorten the user flow, and reduce number of cycles</a:t>
            </a:r>
          </a:p>
        </p:txBody>
      </p:sp>
      <p:sp>
        <p:nvSpPr>
          <p:cNvPr id="409" name="Shape 409"/>
          <p:cNvSpPr txBox="1"/>
          <p:nvPr>
            <p:ph idx="3" type="subTitle"/>
          </p:nvPr>
        </p:nvSpPr>
        <p:spPr>
          <a:xfrm>
            <a:off x="3738375" y="3725475"/>
            <a:ext cx="4210799" cy="784799"/>
          </a:xfrm>
          <a:prstGeom prst="rect">
            <a:avLst/>
          </a:prstGeom>
        </p:spPr>
        <p:txBody>
          <a:bodyPr anchorCtr="0" anchor="t" bIns="91425" lIns="91425" rIns="91425" tIns="91425">
            <a:noAutofit/>
          </a:bodyPr>
          <a:lstStyle/>
          <a:p>
            <a:pPr lvl="0" rtl="0">
              <a:spcBef>
                <a:spcPts val="0"/>
              </a:spcBef>
              <a:buNone/>
            </a:pPr>
            <a:r>
              <a:rPr lang="en">
                <a:solidFill>
                  <a:srgbClr val="FFFFFF"/>
                </a:solidFill>
              </a:rPr>
              <a:t>Provide multiple options at the decision screen, instead of 1</a:t>
            </a:r>
          </a:p>
        </p:txBody>
      </p:sp>
      <p:sp>
        <p:nvSpPr>
          <p:cNvPr id="410" name="Shape 410"/>
          <p:cNvSpPr txBox="1"/>
          <p:nvPr>
            <p:ph idx="4" type="subTitle"/>
          </p:nvPr>
        </p:nvSpPr>
        <p:spPr>
          <a:xfrm>
            <a:off x="1001575" y="1825375"/>
            <a:ext cx="2271600" cy="784799"/>
          </a:xfrm>
          <a:prstGeom prst="rect">
            <a:avLst/>
          </a:prstGeom>
        </p:spPr>
        <p:txBody>
          <a:bodyPr anchorCtr="0" anchor="t" bIns="91425" lIns="91425" rIns="91425" tIns="91425">
            <a:noAutofit/>
          </a:bodyPr>
          <a:lstStyle/>
          <a:p>
            <a:pPr lvl="0" rtl="0">
              <a:spcBef>
                <a:spcPts val="0"/>
              </a:spcBef>
              <a:buNone/>
            </a:pPr>
            <a:r>
              <a:rPr lang="en" sz="2400">
                <a:solidFill>
                  <a:srgbClr val="FF9E00"/>
                </a:solidFill>
              </a:rPr>
              <a:t>Personality</a:t>
            </a:r>
          </a:p>
        </p:txBody>
      </p:sp>
      <p:sp>
        <p:nvSpPr>
          <p:cNvPr id="411" name="Shape 411"/>
          <p:cNvSpPr txBox="1"/>
          <p:nvPr>
            <p:ph idx="5" type="subTitle"/>
          </p:nvPr>
        </p:nvSpPr>
        <p:spPr>
          <a:xfrm>
            <a:off x="1001575" y="2775425"/>
            <a:ext cx="2271600" cy="784799"/>
          </a:xfrm>
          <a:prstGeom prst="rect">
            <a:avLst/>
          </a:prstGeom>
        </p:spPr>
        <p:txBody>
          <a:bodyPr anchorCtr="0" anchor="t" bIns="91425" lIns="91425" rIns="91425" tIns="91425">
            <a:noAutofit/>
          </a:bodyPr>
          <a:lstStyle/>
          <a:p>
            <a:pPr lvl="0" rtl="0">
              <a:spcBef>
                <a:spcPts val="0"/>
              </a:spcBef>
              <a:buNone/>
            </a:pPr>
            <a:r>
              <a:rPr lang="en" sz="2400">
                <a:solidFill>
                  <a:srgbClr val="FF9E00"/>
                </a:solidFill>
              </a:rPr>
              <a:t>Usability</a:t>
            </a:r>
          </a:p>
        </p:txBody>
      </p:sp>
      <p:sp>
        <p:nvSpPr>
          <p:cNvPr id="412" name="Shape 412"/>
          <p:cNvSpPr txBox="1"/>
          <p:nvPr>
            <p:ph idx="6" type="subTitle"/>
          </p:nvPr>
        </p:nvSpPr>
        <p:spPr>
          <a:xfrm>
            <a:off x="1001575" y="3725475"/>
            <a:ext cx="2271600" cy="784799"/>
          </a:xfrm>
          <a:prstGeom prst="rect">
            <a:avLst/>
          </a:prstGeom>
        </p:spPr>
        <p:txBody>
          <a:bodyPr anchorCtr="0" anchor="t" bIns="91425" lIns="91425" rIns="91425" tIns="91425">
            <a:noAutofit/>
          </a:bodyPr>
          <a:lstStyle/>
          <a:p>
            <a:pPr lvl="0" rtl="0">
              <a:spcBef>
                <a:spcPts val="0"/>
              </a:spcBef>
              <a:buNone/>
            </a:pPr>
            <a:r>
              <a:rPr lang="en" sz="2400">
                <a:solidFill>
                  <a:srgbClr val="FF9E00"/>
                </a:solidFill>
              </a:rPr>
              <a:t>Usefulness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sp>
        <p:nvSpPr>
          <p:cNvPr id="417" name="Shape 417"/>
          <p:cNvSpPr txBox="1"/>
          <p:nvPr/>
        </p:nvSpPr>
        <p:spPr>
          <a:xfrm>
            <a:off x="936000" y="1473075"/>
            <a:ext cx="7397099" cy="452100"/>
          </a:xfrm>
          <a:prstGeom prst="rect">
            <a:avLst/>
          </a:prstGeom>
          <a:noFill/>
          <a:ln>
            <a:noFill/>
          </a:ln>
        </p:spPr>
        <p:txBody>
          <a:bodyPr anchorCtr="0" anchor="t" bIns="91425" lIns="91425" rIns="91425" tIns="91425">
            <a:noAutofit/>
          </a:bodyPr>
          <a:lstStyle/>
          <a:p>
            <a:pPr lvl="0" rtl="0">
              <a:lnSpc>
                <a:spcPct val="200000"/>
              </a:lnSpc>
              <a:spcBef>
                <a:spcPts val="600"/>
              </a:spcBef>
              <a:buNone/>
            </a:pPr>
            <a:r>
              <a:rPr lang="en" sz="1800">
                <a:solidFill>
                  <a:srgbClr val="FFFFFF"/>
                </a:solidFill>
                <a:latin typeface="Sniglet"/>
                <a:ea typeface="Sniglet"/>
                <a:cs typeface="Sniglet"/>
                <a:sym typeface="Sniglet"/>
              </a:rPr>
              <a:t>Concept sketching our app led to implementing human AI in messaging</a:t>
            </a:r>
          </a:p>
        </p:txBody>
      </p:sp>
      <p:sp>
        <p:nvSpPr>
          <p:cNvPr id="418" name="Shape 418"/>
          <p:cNvSpPr txBox="1"/>
          <p:nvPr>
            <p:ph type="title"/>
          </p:nvPr>
        </p:nvSpPr>
        <p:spPr>
          <a:xfrm>
            <a:off x="-6025" y="205975"/>
            <a:ext cx="9156000" cy="857400"/>
          </a:xfrm>
          <a:prstGeom prst="rect">
            <a:avLst/>
          </a:prstGeom>
        </p:spPr>
        <p:txBody>
          <a:bodyPr anchorCtr="0" anchor="t" bIns="91425" lIns="91425" rIns="91425" tIns="91425">
            <a:noAutofit/>
          </a:bodyPr>
          <a:lstStyle/>
          <a:p>
            <a:pPr lvl="0" rtl="0">
              <a:spcBef>
                <a:spcPts val="0"/>
              </a:spcBef>
              <a:buNone/>
            </a:pPr>
            <a:r>
              <a:rPr lang="en"/>
              <a:t>Summary</a:t>
            </a:r>
          </a:p>
        </p:txBody>
      </p:sp>
      <p:sp>
        <p:nvSpPr>
          <p:cNvPr id="419" name="Shape 419"/>
          <p:cNvSpPr txBox="1"/>
          <p:nvPr>
            <p:ph idx="1" type="subTitle"/>
          </p:nvPr>
        </p:nvSpPr>
        <p:spPr>
          <a:xfrm>
            <a:off x="2198100" y="677750"/>
            <a:ext cx="4747799" cy="784799"/>
          </a:xfrm>
          <a:prstGeom prst="rect">
            <a:avLst/>
          </a:prstGeom>
        </p:spPr>
        <p:txBody>
          <a:bodyPr anchorCtr="0" anchor="t" bIns="91425" lIns="91425" rIns="91425" tIns="91425">
            <a:noAutofit/>
          </a:bodyPr>
          <a:lstStyle/>
          <a:p>
            <a:pPr lvl="0" rtl="0" algn="ctr">
              <a:spcBef>
                <a:spcPts val="0"/>
              </a:spcBef>
              <a:buNone/>
            </a:pPr>
            <a:r>
              <a:rPr lang="en">
                <a:solidFill>
                  <a:srgbClr val="FF9E00"/>
                </a:solidFill>
              </a:rPr>
              <a:t>Key Takeaways</a:t>
            </a:r>
          </a:p>
        </p:txBody>
      </p:sp>
      <p:sp>
        <p:nvSpPr>
          <p:cNvPr id="420" name="Shape 420"/>
          <p:cNvSpPr txBox="1"/>
          <p:nvPr>
            <p:ph idx="2" type="ctrTitle"/>
          </p:nvPr>
        </p:nvSpPr>
        <p:spPr>
          <a:xfrm>
            <a:off x="113300" y="1119225"/>
            <a:ext cx="1177199"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1.</a:t>
            </a:r>
          </a:p>
        </p:txBody>
      </p:sp>
      <p:sp>
        <p:nvSpPr>
          <p:cNvPr id="421" name="Shape 421"/>
          <p:cNvSpPr/>
          <p:nvPr/>
        </p:nvSpPr>
        <p:spPr>
          <a:xfrm>
            <a:off x="1043677" y="1925175"/>
            <a:ext cx="7135033"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422" name="Shape 422"/>
          <p:cNvSpPr txBox="1"/>
          <p:nvPr/>
        </p:nvSpPr>
        <p:spPr>
          <a:xfrm>
            <a:off x="936000" y="2776387"/>
            <a:ext cx="7397099" cy="452100"/>
          </a:xfrm>
          <a:prstGeom prst="rect">
            <a:avLst/>
          </a:prstGeom>
          <a:noFill/>
          <a:ln>
            <a:noFill/>
          </a:ln>
        </p:spPr>
        <p:txBody>
          <a:bodyPr anchorCtr="0" anchor="t" bIns="91425" lIns="91425" rIns="91425" tIns="91425">
            <a:noAutofit/>
          </a:bodyPr>
          <a:lstStyle/>
          <a:p>
            <a:pPr lvl="0" rtl="0">
              <a:lnSpc>
                <a:spcPct val="200000"/>
              </a:lnSpc>
              <a:spcBef>
                <a:spcPts val="600"/>
              </a:spcBef>
              <a:buNone/>
            </a:pPr>
            <a:r>
              <a:rPr lang="en" sz="1800">
                <a:solidFill>
                  <a:srgbClr val="FFFFFF"/>
                </a:solidFill>
                <a:latin typeface="Sniglet"/>
                <a:ea typeface="Sniglet"/>
                <a:cs typeface="Sniglet"/>
                <a:sym typeface="Sniglet"/>
              </a:rPr>
              <a:t>User testing gave us key, actionable insights</a:t>
            </a:r>
          </a:p>
        </p:txBody>
      </p:sp>
      <p:sp>
        <p:nvSpPr>
          <p:cNvPr id="423" name="Shape 423"/>
          <p:cNvSpPr txBox="1"/>
          <p:nvPr>
            <p:ph idx="3" type="ctrTitle"/>
          </p:nvPr>
        </p:nvSpPr>
        <p:spPr>
          <a:xfrm>
            <a:off x="113300" y="2422537"/>
            <a:ext cx="1177199"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2.</a:t>
            </a:r>
          </a:p>
        </p:txBody>
      </p:sp>
      <p:sp>
        <p:nvSpPr>
          <p:cNvPr id="424" name="Shape 424"/>
          <p:cNvSpPr/>
          <p:nvPr/>
        </p:nvSpPr>
        <p:spPr>
          <a:xfrm>
            <a:off x="1043675" y="3228487"/>
            <a:ext cx="4454212"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425" name="Shape 425"/>
          <p:cNvSpPr txBox="1"/>
          <p:nvPr/>
        </p:nvSpPr>
        <p:spPr>
          <a:xfrm>
            <a:off x="936000" y="3976725"/>
            <a:ext cx="7397099" cy="452100"/>
          </a:xfrm>
          <a:prstGeom prst="rect">
            <a:avLst/>
          </a:prstGeom>
          <a:noFill/>
          <a:ln>
            <a:noFill/>
          </a:ln>
        </p:spPr>
        <p:txBody>
          <a:bodyPr anchorCtr="0" anchor="t" bIns="91425" lIns="91425" rIns="91425" tIns="91425">
            <a:noAutofit/>
          </a:bodyPr>
          <a:lstStyle/>
          <a:p>
            <a:pPr lvl="0" rtl="0">
              <a:lnSpc>
                <a:spcPct val="200000"/>
              </a:lnSpc>
              <a:spcBef>
                <a:spcPts val="600"/>
              </a:spcBef>
              <a:buNone/>
            </a:pPr>
            <a:r>
              <a:rPr lang="en" sz="1800">
                <a:solidFill>
                  <a:srgbClr val="FFFFFF"/>
                </a:solidFill>
                <a:latin typeface="Sniglet"/>
                <a:ea typeface="Sniglet"/>
                <a:cs typeface="Sniglet"/>
                <a:sym typeface="Sniglet"/>
              </a:rPr>
              <a:t>Streamlining process flows will be key to improve usability</a:t>
            </a:r>
          </a:p>
        </p:txBody>
      </p:sp>
      <p:sp>
        <p:nvSpPr>
          <p:cNvPr id="426" name="Shape 426"/>
          <p:cNvSpPr txBox="1"/>
          <p:nvPr>
            <p:ph idx="4" type="ctrTitle"/>
          </p:nvPr>
        </p:nvSpPr>
        <p:spPr>
          <a:xfrm>
            <a:off x="113300" y="3622875"/>
            <a:ext cx="1177199"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3.</a:t>
            </a:r>
          </a:p>
        </p:txBody>
      </p:sp>
      <p:sp>
        <p:nvSpPr>
          <p:cNvPr id="427" name="Shape 427"/>
          <p:cNvSpPr/>
          <p:nvPr/>
        </p:nvSpPr>
        <p:spPr>
          <a:xfrm>
            <a:off x="1043675" y="4428825"/>
            <a:ext cx="5902259"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idx="4294967295" type="ctrTitle"/>
          </p:nvPr>
        </p:nvSpPr>
        <p:spPr>
          <a:xfrm>
            <a:off x="1822500" y="1202350"/>
            <a:ext cx="5457000" cy="1159799"/>
          </a:xfrm>
          <a:prstGeom prst="rect">
            <a:avLst/>
          </a:prstGeom>
          <a:noFill/>
          <a:ln>
            <a:noFill/>
          </a:ln>
        </p:spPr>
        <p:txBody>
          <a:bodyPr anchorCtr="0" anchor="t" bIns="91425" lIns="91425" rIns="91425" tIns="91425">
            <a:noAutofit/>
          </a:bodyPr>
          <a:lstStyle/>
          <a:p>
            <a:pPr lvl="0" rtl="0">
              <a:spcBef>
                <a:spcPts val="0"/>
              </a:spcBef>
              <a:buNone/>
            </a:pPr>
            <a:r>
              <a:rPr lang="en" sz="4800"/>
              <a:t>thanks!</a:t>
            </a:r>
          </a:p>
        </p:txBody>
      </p:sp>
      <p:sp>
        <p:nvSpPr>
          <p:cNvPr id="433" name="Shape 433"/>
          <p:cNvSpPr txBox="1"/>
          <p:nvPr>
            <p:ph idx="4294967295" type="subTitle"/>
          </p:nvPr>
        </p:nvSpPr>
        <p:spPr>
          <a:xfrm>
            <a:off x="1275150" y="2376678"/>
            <a:ext cx="6593700" cy="2327099"/>
          </a:xfrm>
          <a:prstGeom prst="rect">
            <a:avLst/>
          </a:prstGeom>
          <a:noFill/>
          <a:ln>
            <a:noFill/>
          </a:ln>
        </p:spPr>
        <p:txBody>
          <a:bodyPr anchorCtr="0" anchor="t" bIns="91425" lIns="91425" rIns="91425" tIns="91425">
            <a:noAutofit/>
          </a:bodyPr>
          <a:lstStyle/>
          <a:p>
            <a:pPr lvl="0" rtl="0" algn="ctr">
              <a:spcBef>
                <a:spcPts val="0"/>
              </a:spcBef>
              <a:buNone/>
            </a:pPr>
            <a:r>
              <a:rPr b="1" lang="en" sz="3600"/>
              <a:t>Any questions?</a:t>
            </a:r>
          </a:p>
        </p:txBody>
      </p:sp>
      <p:sp>
        <p:nvSpPr>
          <p:cNvPr id="434" name="Shape 434"/>
          <p:cNvSpPr/>
          <p:nvPr/>
        </p:nvSpPr>
        <p:spPr>
          <a:xfrm>
            <a:off x="4207273" y="603475"/>
            <a:ext cx="687463" cy="691589"/>
          </a:xfrm>
          <a:custGeom>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435" name="Shape 435"/>
          <p:cNvSpPr/>
          <p:nvPr/>
        </p:nvSpPr>
        <p:spPr>
          <a:xfrm>
            <a:off x="3799401" y="2051575"/>
            <a:ext cx="1442480" cy="102977"/>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pic>
        <p:nvPicPr>
          <p:cNvPr id="59" name="Shape 59"/>
          <p:cNvPicPr preferRelativeResize="0"/>
          <p:nvPr/>
        </p:nvPicPr>
        <p:blipFill rotWithShape="1">
          <a:blip r:embed="rId3">
            <a:alphaModFix/>
          </a:blip>
          <a:srcRect b="8809" l="29885" r="30267" t="9390"/>
          <a:stretch/>
        </p:blipFill>
        <p:spPr>
          <a:xfrm rot="-630964">
            <a:off x="768416" y="2041797"/>
            <a:ext cx="1363543" cy="2799252"/>
          </a:xfrm>
          <a:prstGeom prst="rect">
            <a:avLst/>
          </a:prstGeom>
          <a:noFill/>
          <a:ln>
            <a:noFill/>
          </a:ln>
        </p:spPr>
      </p:pic>
      <p:pic>
        <p:nvPicPr>
          <p:cNvPr id="60" name="Shape 60"/>
          <p:cNvPicPr preferRelativeResize="0"/>
          <p:nvPr/>
        </p:nvPicPr>
        <p:blipFill rotWithShape="1">
          <a:blip r:embed="rId4">
            <a:alphaModFix/>
          </a:blip>
          <a:srcRect b="0" l="15081" r="0" t="0"/>
          <a:stretch/>
        </p:blipFill>
        <p:spPr>
          <a:xfrm>
            <a:off x="1213799" y="1019975"/>
            <a:ext cx="2569300" cy="3139450"/>
          </a:xfrm>
          <a:prstGeom prst="rect">
            <a:avLst/>
          </a:prstGeom>
          <a:noFill/>
          <a:ln>
            <a:noFill/>
          </a:ln>
        </p:spPr>
      </p:pic>
      <p:sp>
        <p:nvSpPr>
          <p:cNvPr id="61" name="Shape 61"/>
          <p:cNvSpPr txBox="1"/>
          <p:nvPr/>
        </p:nvSpPr>
        <p:spPr>
          <a:xfrm>
            <a:off x="5098250" y="1212450"/>
            <a:ext cx="3357299" cy="3586199"/>
          </a:xfrm>
          <a:prstGeom prst="rect">
            <a:avLst/>
          </a:prstGeom>
          <a:noFill/>
          <a:ln>
            <a:noFill/>
          </a:ln>
        </p:spPr>
        <p:txBody>
          <a:bodyPr anchorCtr="0" anchor="t" bIns="91425" lIns="91425" rIns="91425" tIns="91425">
            <a:noAutofit/>
          </a:bodyPr>
          <a:lstStyle/>
          <a:p>
            <a:pPr lvl="0" rtl="0">
              <a:lnSpc>
                <a:spcPct val="200000"/>
              </a:lnSpc>
              <a:spcBef>
                <a:spcPts val="600"/>
              </a:spcBef>
              <a:buNone/>
            </a:pPr>
            <a:r>
              <a:rPr lang="en" sz="2000">
                <a:solidFill>
                  <a:srgbClr val="FFFFFF"/>
                </a:solidFill>
                <a:latin typeface="Sniglet"/>
                <a:ea typeface="Sniglet"/>
                <a:cs typeface="Sniglet"/>
                <a:sym typeface="Sniglet"/>
              </a:rPr>
              <a:t>Mission Statement</a:t>
            </a:r>
          </a:p>
          <a:p>
            <a:pPr lvl="0" rtl="0">
              <a:lnSpc>
                <a:spcPct val="200000"/>
              </a:lnSpc>
              <a:spcBef>
                <a:spcPts val="600"/>
              </a:spcBef>
              <a:buNone/>
            </a:pPr>
            <a:r>
              <a:rPr lang="en" sz="2000">
                <a:solidFill>
                  <a:srgbClr val="FFFFFF"/>
                </a:solidFill>
                <a:latin typeface="Sniglet"/>
                <a:ea typeface="Sniglet"/>
                <a:cs typeface="Sniglet"/>
                <a:sym typeface="Sniglet"/>
              </a:rPr>
              <a:t>Interface Brainstorming</a:t>
            </a:r>
          </a:p>
          <a:p>
            <a:pPr lvl="0" rtl="0">
              <a:lnSpc>
                <a:spcPct val="200000"/>
              </a:lnSpc>
              <a:spcBef>
                <a:spcPts val="600"/>
              </a:spcBef>
              <a:buNone/>
            </a:pPr>
            <a:r>
              <a:rPr lang="en" sz="2000">
                <a:solidFill>
                  <a:srgbClr val="FFFFFF"/>
                </a:solidFill>
                <a:latin typeface="Sniglet"/>
                <a:ea typeface="Sniglet"/>
                <a:cs typeface="Sniglet"/>
                <a:sym typeface="Sniglet"/>
              </a:rPr>
              <a:t>Lo-fi Prototyping </a:t>
            </a:r>
          </a:p>
          <a:p>
            <a:pPr lvl="0" rtl="0">
              <a:lnSpc>
                <a:spcPct val="200000"/>
              </a:lnSpc>
              <a:spcBef>
                <a:spcPts val="600"/>
              </a:spcBef>
              <a:buNone/>
            </a:pPr>
            <a:r>
              <a:rPr lang="en" sz="2000">
                <a:solidFill>
                  <a:srgbClr val="FFFFFF"/>
                </a:solidFill>
                <a:latin typeface="Sniglet"/>
                <a:ea typeface="Sniglet"/>
                <a:cs typeface="Sniglet"/>
                <a:sym typeface="Sniglet"/>
              </a:rPr>
              <a:t>Experimental Results</a:t>
            </a:r>
          </a:p>
          <a:p>
            <a:pPr lvl="0" rtl="0">
              <a:lnSpc>
                <a:spcPct val="200000"/>
              </a:lnSpc>
              <a:spcBef>
                <a:spcPts val="600"/>
              </a:spcBef>
              <a:buNone/>
            </a:pPr>
            <a:r>
              <a:rPr lang="en" sz="2000">
                <a:solidFill>
                  <a:srgbClr val="FFFFFF"/>
                </a:solidFill>
                <a:latin typeface="Sniglet"/>
                <a:ea typeface="Sniglet"/>
                <a:cs typeface="Sniglet"/>
                <a:sym typeface="Sniglet"/>
              </a:rPr>
              <a:t>UI Changes</a:t>
            </a:r>
          </a:p>
        </p:txBody>
      </p:sp>
      <p:sp>
        <p:nvSpPr>
          <p:cNvPr id="62" name="Shape 62"/>
          <p:cNvSpPr/>
          <p:nvPr/>
        </p:nvSpPr>
        <p:spPr>
          <a:xfrm flipH="1" rot="5400000">
            <a:off x="4223749" y="3572255"/>
            <a:ext cx="1174607" cy="46350"/>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63" name="Shape 63"/>
          <p:cNvSpPr/>
          <p:nvPr/>
        </p:nvSpPr>
        <p:spPr>
          <a:xfrm rot="5400000">
            <a:off x="4223749" y="2240604"/>
            <a:ext cx="1174607" cy="46350"/>
          </a:xfrm>
          <a:custGeom>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64" name="Shape 64"/>
          <p:cNvSpPr/>
          <p:nvPr/>
        </p:nvSpPr>
        <p:spPr>
          <a:xfrm rot="5400000">
            <a:off x="4718865" y="1496464"/>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5" name="Shape 65"/>
          <p:cNvSpPr/>
          <p:nvPr/>
        </p:nvSpPr>
        <p:spPr>
          <a:xfrm rot="5400000">
            <a:off x="4718854" y="2830088"/>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6" name="Shape 66"/>
          <p:cNvSpPr/>
          <p:nvPr/>
        </p:nvSpPr>
        <p:spPr>
          <a:xfrm rot="5400000">
            <a:off x="4718852" y="2830088"/>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7" name="Shape 67"/>
          <p:cNvSpPr/>
          <p:nvPr/>
        </p:nvSpPr>
        <p:spPr>
          <a:xfrm rot="5400000">
            <a:off x="4718859" y="4163712"/>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 name="Shape 68"/>
          <p:cNvSpPr/>
          <p:nvPr/>
        </p:nvSpPr>
        <p:spPr>
          <a:xfrm rot="5400000">
            <a:off x="4718858" y="4163712"/>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 name="Shape 69"/>
          <p:cNvSpPr/>
          <p:nvPr/>
        </p:nvSpPr>
        <p:spPr>
          <a:xfrm rot="5400000">
            <a:off x="4718889" y="1496463"/>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0" name="Shape 70"/>
          <p:cNvSpPr/>
          <p:nvPr/>
        </p:nvSpPr>
        <p:spPr>
          <a:xfrm rot="5400000">
            <a:off x="4718866" y="2163251"/>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 name="Shape 71"/>
          <p:cNvSpPr/>
          <p:nvPr/>
        </p:nvSpPr>
        <p:spPr>
          <a:xfrm rot="5400000">
            <a:off x="4718877" y="2163251"/>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2" name="Shape 72"/>
          <p:cNvSpPr/>
          <p:nvPr/>
        </p:nvSpPr>
        <p:spPr>
          <a:xfrm rot="5400000">
            <a:off x="4718854" y="3496876"/>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152400">
            <a:solidFill>
              <a:srgbClr val="FF9E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 name="Shape 73"/>
          <p:cNvSpPr/>
          <p:nvPr/>
        </p:nvSpPr>
        <p:spPr>
          <a:xfrm rot="5400000">
            <a:off x="4718852" y="3496876"/>
            <a:ext cx="184321" cy="175747"/>
          </a:xfrm>
          <a:custGeom>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4" name="Shape 74"/>
          <p:cNvSpPr txBox="1"/>
          <p:nvPr>
            <p:ph type="ctrTitle"/>
          </p:nvPr>
        </p:nvSpPr>
        <p:spPr>
          <a:xfrm>
            <a:off x="1746200" y="52650"/>
            <a:ext cx="5457000" cy="1159799"/>
          </a:xfrm>
          <a:prstGeom prst="rect">
            <a:avLst/>
          </a:prstGeom>
        </p:spPr>
        <p:txBody>
          <a:bodyPr anchorCtr="0" anchor="b" bIns="91425" lIns="91425" rIns="91425" tIns="91425">
            <a:noAutofit/>
          </a:bodyPr>
          <a:lstStyle/>
          <a:p>
            <a:pPr lvl="0" rtl="0">
              <a:spcBef>
                <a:spcPts val="0"/>
              </a:spcBef>
              <a:buNone/>
            </a:pPr>
            <a:r>
              <a:rPr lang="en"/>
              <a:t>Our Progress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ctrTitle"/>
          </p:nvPr>
        </p:nvSpPr>
        <p:spPr>
          <a:xfrm>
            <a:off x="685800" y="1964342"/>
            <a:ext cx="7772400" cy="1159799"/>
          </a:xfrm>
          <a:prstGeom prst="rect">
            <a:avLst/>
          </a:prstGeom>
        </p:spPr>
        <p:txBody>
          <a:bodyPr anchorCtr="0" anchor="b" bIns="91425" lIns="91425" rIns="91425" tIns="91425">
            <a:noAutofit/>
          </a:bodyPr>
          <a:lstStyle/>
          <a:p>
            <a:pPr rtl="0">
              <a:spcBef>
                <a:spcPts val="0"/>
              </a:spcBef>
              <a:buNone/>
            </a:pPr>
            <a:r>
              <a:rPr lang="en" sz="6000">
                <a:solidFill>
                  <a:srgbClr val="FF9E00"/>
                </a:solidFill>
              </a:rPr>
              <a:t>1.</a:t>
            </a:r>
          </a:p>
          <a:p>
            <a:pPr rtl="0">
              <a:spcBef>
                <a:spcPts val="0"/>
              </a:spcBef>
              <a:buNone/>
            </a:pPr>
            <a:r>
              <a:t/>
            </a:r>
            <a:endParaRPr>
              <a:solidFill>
                <a:srgbClr val="FF9E00"/>
              </a:solidFill>
            </a:endParaRPr>
          </a:p>
          <a:p>
            <a:pPr lvl="0" rtl="0">
              <a:spcBef>
                <a:spcPts val="0"/>
              </a:spcBef>
              <a:buNone/>
            </a:pPr>
            <a:r>
              <a:rPr lang="en">
                <a:solidFill>
                  <a:srgbClr val="FF9E00"/>
                </a:solidFill>
              </a:rPr>
              <a:t>Mission Statement</a:t>
            </a:r>
          </a:p>
        </p:txBody>
      </p:sp>
      <p:sp>
        <p:nvSpPr>
          <p:cNvPr id="80" name="Shape 80"/>
          <p:cNvSpPr txBox="1"/>
          <p:nvPr>
            <p:ph idx="1" type="subTitle"/>
          </p:nvPr>
        </p:nvSpPr>
        <p:spPr>
          <a:xfrm>
            <a:off x="685800" y="3144853"/>
            <a:ext cx="7772400" cy="784799"/>
          </a:xfrm>
          <a:prstGeom prst="rect">
            <a:avLst/>
          </a:prstGeom>
        </p:spPr>
        <p:txBody>
          <a:bodyPr anchorCtr="0" anchor="t" bIns="91425" lIns="91425" rIns="91425" tIns="91425">
            <a:noAutofit/>
          </a:bodyPr>
          <a:lstStyle/>
          <a:p>
            <a:pPr lvl="0" rtl="0">
              <a:spcBef>
                <a:spcPts val="0"/>
              </a:spcBef>
              <a:buNone/>
            </a:pPr>
            <a:r>
              <a:rPr lang="en"/>
              <a:t>Value Proposition</a:t>
            </a:r>
          </a:p>
        </p:txBody>
      </p:sp>
      <p:sp>
        <p:nvSpPr>
          <p:cNvPr id="81" name="Shape 81"/>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idx="1" type="subTitle"/>
          </p:nvPr>
        </p:nvSpPr>
        <p:spPr>
          <a:xfrm>
            <a:off x="846150" y="2179350"/>
            <a:ext cx="7451700" cy="784799"/>
          </a:xfrm>
          <a:prstGeom prst="rect">
            <a:avLst/>
          </a:prstGeom>
        </p:spPr>
        <p:txBody>
          <a:bodyPr anchorCtr="0" anchor="b" bIns="91425" lIns="91425" rIns="91425" tIns="91425">
            <a:noAutofit/>
          </a:bodyPr>
          <a:lstStyle/>
          <a:p>
            <a:pPr lvl="0" rtl="0" algn="ctr">
              <a:spcBef>
                <a:spcPts val="0"/>
              </a:spcBef>
              <a:buNone/>
            </a:pPr>
            <a:r>
              <a:rPr b="1" i="1" lang="en" sz="4200">
                <a:solidFill>
                  <a:srgbClr val="FF9900"/>
                </a:solidFill>
                <a:latin typeface="Montserrat"/>
                <a:ea typeface="Montserrat"/>
                <a:cs typeface="Montserrat"/>
                <a:sym typeface="Montserrat"/>
              </a:rPr>
              <a:t>“Fuss less, dine more”</a:t>
            </a:r>
          </a:p>
        </p:txBody>
      </p:sp>
      <p:pic>
        <p:nvPicPr>
          <p:cNvPr id="125" name="Shape 1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ctrTitle"/>
          </p:nvPr>
        </p:nvSpPr>
        <p:spPr>
          <a:xfrm>
            <a:off x="685800" y="1964342"/>
            <a:ext cx="7772400"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2.</a:t>
            </a:r>
          </a:p>
          <a:p>
            <a:pPr lvl="0" rtl="0">
              <a:spcBef>
                <a:spcPts val="0"/>
              </a:spcBef>
              <a:buNone/>
            </a:pPr>
            <a:r>
              <a:t/>
            </a:r>
            <a:endParaRPr>
              <a:solidFill>
                <a:srgbClr val="FF9E00"/>
              </a:solidFill>
            </a:endParaRPr>
          </a:p>
          <a:p>
            <a:pPr lvl="0" rtl="0">
              <a:spcBef>
                <a:spcPts val="0"/>
              </a:spcBef>
              <a:buNone/>
            </a:pPr>
            <a:r>
              <a:rPr lang="en">
                <a:solidFill>
                  <a:srgbClr val="FF9E00"/>
                </a:solidFill>
              </a:rPr>
              <a:t> Interface Brainstorms</a:t>
            </a:r>
          </a:p>
        </p:txBody>
      </p:sp>
      <p:sp>
        <p:nvSpPr>
          <p:cNvPr id="131" name="Shape 131"/>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32" name="Shape 132"/>
          <p:cNvSpPr txBox="1"/>
          <p:nvPr>
            <p:ph idx="1" type="subTitle"/>
          </p:nvPr>
        </p:nvSpPr>
        <p:spPr>
          <a:xfrm>
            <a:off x="685800" y="3144853"/>
            <a:ext cx="7772400" cy="784799"/>
          </a:xfrm>
          <a:prstGeom prst="rect">
            <a:avLst/>
          </a:prstGeom>
        </p:spPr>
        <p:txBody>
          <a:bodyPr anchorCtr="0" anchor="t" bIns="91425" lIns="91425" rIns="91425" tIns="91425">
            <a:noAutofit/>
          </a:bodyPr>
          <a:lstStyle/>
          <a:p>
            <a:pPr lvl="0" rtl="0">
              <a:spcBef>
                <a:spcPts val="0"/>
              </a:spcBef>
              <a:buNone/>
            </a:pPr>
            <a:r>
              <a:rPr lang="en"/>
              <a:t>More is more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idx="1" type="body"/>
          </p:nvPr>
        </p:nvSpPr>
        <p:spPr>
          <a:xfrm>
            <a:off x="3929475" y="2160150"/>
            <a:ext cx="4200299" cy="2075099"/>
          </a:xfrm>
          <a:prstGeom prst="rect">
            <a:avLst/>
          </a:prstGeom>
        </p:spPr>
        <p:txBody>
          <a:bodyPr anchorCtr="0" anchor="t" bIns="91425" lIns="91425" rIns="91425" tIns="91425">
            <a:noAutofit/>
          </a:bodyPr>
          <a:lstStyle/>
          <a:p>
            <a:pPr indent="-228600" lvl="0" marL="457200" rtl="0">
              <a:spcBef>
                <a:spcPts val="0"/>
              </a:spcBef>
            </a:pPr>
            <a:r>
              <a:t/>
            </a:r>
            <a:endParaRPr/>
          </a:p>
        </p:txBody>
      </p:sp>
      <p:pic>
        <p:nvPicPr>
          <p:cNvPr id="138" name="Shape 138"/>
          <p:cNvPicPr preferRelativeResize="0"/>
          <p:nvPr/>
        </p:nvPicPr>
        <p:blipFill rotWithShape="1">
          <a:blip r:embed="rId3">
            <a:alphaModFix/>
          </a:blip>
          <a:srcRect b="55132" l="0" r="32696" t="0"/>
          <a:stretch/>
        </p:blipFill>
        <p:spPr>
          <a:xfrm>
            <a:off x="0" y="747299"/>
            <a:ext cx="4105345" cy="3648899"/>
          </a:xfrm>
          <a:prstGeom prst="rect">
            <a:avLst/>
          </a:prstGeom>
          <a:noFill/>
          <a:ln>
            <a:noFill/>
          </a:ln>
        </p:spPr>
      </p:pic>
      <p:pic>
        <p:nvPicPr>
          <p:cNvPr id="139" name="Shape 139"/>
          <p:cNvPicPr preferRelativeResize="0"/>
          <p:nvPr/>
        </p:nvPicPr>
        <p:blipFill rotWithShape="1">
          <a:blip r:embed="rId3">
            <a:alphaModFix/>
          </a:blip>
          <a:srcRect b="4480" l="0" r="0" t="44313"/>
          <a:stretch/>
        </p:blipFill>
        <p:spPr>
          <a:xfrm>
            <a:off x="3952950" y="747300"/>
            <a:ext cx="5344700" cy="3648899"/>
          </a:xfrm>
          <a:prstGeom prst="rect">
            <a:avLst/>
          </a:prstGeom>
          <a:noFill/>
          <a:ln>
            <a:noFill/>
          </a:ln>
        </p:spPr>
      </p:pic>
      <p:cxnSp>
        <p:nvCxnSpPr>
          <p:cNvPr id="140" name="Shape 140"/>
          <p:cNvCxnSpPr/>
          <p:nvPr/>
        </p:nvCxnSpPr>
        <p:spPr>
          <a:xfrm flipH="1" rot="10800000">
            <a:off x="-38850" y="724299"/>
            <a:ext cx="9374100" cy="30600"/>
          </a:xfrm>
          <a:prstGeom prst="straightConnector1">
            <a:avLst/>
          </a:prstGeom>
          <a:noFill/>
          <a:ln cap="flat" cmpd="sng" w="76200">
            <a:solidFill>
              <a:srgbClr val="F3F3F3"/>
            </a:solidFill>
            <a:prstDash val="solid"/>
            <a:round/>
            <a:headEnd len="lg" w="lg" type="none"/>
            <a:tailEnd len="lg" w="lg" type="none"/>
          </a:ln>
        </p:spPr>
      </p:cxnSp>
      <p:cxnSp>
        <p:nvCxnSpPr>
          <p:cNvPr id="141" name="Shape 141"/>
          <p:cNvCxnSpPr/>
          <p:nvPr/>
        </p:nvCxnSpPr>
        <p:spPr>
          <a:xfrm flipH="1" rot="10800000">
            <a:off x="-38850" y="4396199"/>
            <a:ext cx="9374100" cy="30600"/>
          </a:xfrm>
          <a:prstGeom prst="straightConnector1">
            <a:avLst/>
          </a:prstGeom>
          <a:noFill/>
          <a:ln cap="flat" cmpd="sng" w="76200">
            <a:solidFill>
              <a:srgbClr val="F3F3F3"/>
            </a:solidFill>
            <a:prstDash val="solid"/>
            <a:round/>
            <a:headEnd len="lg" w="lg" type="none"/>
            <a:tailEnd len="lg" w="lg" type="non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1289225" y="747299"/>
            <a:ext cx="6616680" cy="3648901"/>
          </a:xfrm>
          <a:prstGeom prst="rect">
            <a:avLst/>
          </a:prstGeom>
          <a:noFill/>
          <a:ln>
            <a:noFill/>
          </a:ln>
        </p:spPr>
      </p:pic>
      <p:cxnSp>
        <p:nvCxnSpPr>
          <p:cNvPr id="147" name="Shape 147"/>
          <p:cNvCxnSpPr/>
          <p:nvPr/>
        </p:nvCxnSpPr>
        <p:spPr>
          <a:xfrm flipH="1" rot="10800000">
            <a:off x="-38850" y="724299"/>
            <a:ext cx="9374100" cy="30600"/>
          </a:xfrm>
          <a:prstGeom prst="straightConnector1">
            <a:avLst/>
          </a:prstGeom>
          <a:noFill/>
          <a:ln cap="flat" cmpd="sng" w="76200">
            <a:solidFill>
              <a:srgbClr val="F3F3F3"/>
            </a:solidFill>
            <a:prstDash val="solid"/>
            <a:round/>
            <a:headEnd len="lg" w="lg" type="none"/>
            <a:tailEnd len="lg" w="lg" type="none"/>
          </a:ln>
        </p:spPr>
      </p:cxnSp>
      <p:cxnSp>
        <p:nvCxnSpPr>
          <p:cNvPr id="148" name="Shape 148"/>
          <p:cNvCxnSpPr/>
          <p:nvPr/>
        </p:nvCxnSpPr>
        <p:spPr>
          <a:xfrm flipH="1" rot="10800000">
            <a:off x="-38850" y="4396199"/>
            <a:ext cx="9374100" cy="30600"/>
          </a:xfrm>
          <a:prstGeom prst="straightConnector1">
            <a:avLst/>
          </a:prstGeom>
          <a:noFill/>
          <a:ln cap="flat" cmpd="sng" w="76200">
            <a:solidFill>
              <a:srgbClr val="F3F3F3"/>
            </a:solidFill>
            <a:prstDash val="solid"/>
            <a:round/>
            <a:headEnd len="lg" w="lg" type="none"/>
            <a:tailEnd len="lg" w="lg" type="non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ctrTitle"/>
          </p:nvPr>
        </p:nvSpPr>
        <p:spPr>
          <a:xfrm>
            <a:off x="685800" y="1964342"/>
            <a:ext cx="7772400" cy="1159799"/>
          </a:xfrm>
          <a:prstGeom prst="rect">
            <a:avLst/>
          </a:prstGeom>
        </p:spPr>
        <p:txBody>
          <a:bodyPr anchorCtr="0" anchor="b" bIns="91425" lIns="91425" rIns="91425" tIns="91425">
            <a:noAutofit/>
          </a:bodyPr>
          <a:lstStyle/>
          <a:p>
            <a:pPr lvl="0" rtl="0">
              <a:spcBef>
                <a:spcPts val="0"/>
              </a:spcBef>
              <a:buNone/>
            </a:pPr>
            <a:r>
              <a:rPr lang="en" sz="6000">
                <a:solidFill>
                  <a:srgbClr val="FF9E00"/>
                </a:solidFill>
              </a:rPr>
              <a:t>3.</a:t>
            </a:r>
          </a:p>
          <a:p>
            <a:pPr lvl="0" rtl="0">
              <a:spcBef>
                <a:spcPts val="0"/>
              </a:spcBef>
              <a:buNone/>
            </a:pPr>
            <a:r>
              <a:t/>
            </a:r>
            <a:endParaRPr>
              <a:solidFill>
                <a:srgbClr val="FF9E00"/>
              </a:solidFill>
            </a:endParaRPr>
          </a:p>
          <a:p>
            <a:pPr lvl="0" rtl="0">
              <a:spcBef>
                <a:spcPts val="0"/>
              </a:spcBef>
              <a:buNone/>
            </a:pPr>
            <a:r>
              <a:rPr lang="en">
                <a:solidFill>
                  <a:srgbClr val="FF9E00"/>
                </a:solidFill>
              </a:rPr>
              <a:t>Selected Interface</a:t>
            </a:r>
          </a:p>
        </p:txBody>
      </p:sp>
      <p:sp>
        <p:nvSpPr>
          <p:cNvPr id="154" name="Shape 154"/>
          <p:cNvSpPr/>
          <p:nvPr/>
        </p:nvSpPr>
        <p:spPr>
          <a:xfrm>
            <a:off x="3617074" y="256025"/>
            <a:ext cx="1824692" cy="1702276"/>
          </a:xfrm>
          <a:custGeom>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55" name="Shape 155"/>
          <p:cNvSpPr txBox="1"/>
          <p:nvPr>
            <p:ph idx="2" type="title"/>
          </p:nvPr>
        </p:nvSpPr>
        <p:spPr>
          <a:xfrm>
            <a:off x="-6000" y="2975200"/>
            <a:ext cx="9156000" cy="857400"/>
          </a:xfrm>
          <a:prstGeom prst="rect">
            <a:avLst/>
          </a:prstGeom>
        </p:spPr>
        <p:txBody>
          <a:bodyPr anchorCtr="0" anchor="t" bIns="91425" lIns="91425" rIns="91425" tIns="91425">
            <a:noAutofit/>
          </a:bodyPr>
          <a:lstStyle/>
          <a:p>
            <a:pPr lvl="0" rtl="0">
              <a:spcBef>
                <a:spcPts val="0"/>
              </a:spcBef>
              <a:buNone/>
            </a:pPr>
            <a:r>
              <a:rPr lang="en"/>
              <a:t>Human AI Through messaging</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di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