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embeddedFontLst>
    <p:embeddedFont>
      <p:font typeface="Dosis"/>
      <p:regular r:id="rId18"/>
      <p:bold r:id="rId19"/>
    </p:embeddedFont>
    <p:embeddedFont>
      <p:font typeface="Sniglet"/>
      <p:regular r:id="rId20"/>
    </p:embeddedFont>
    <p:embeddedFont>
      <p:font typeface="Montserrat"/>
      <p:regular r:id="rId21"/>
      <p:bold r:id="rId22"/>
    </p:embeddedFont>
    <p:embeddedFont>
      <p:font typeface="Droid Serif"/>
      <p:regular r:id="rId23"/>
      <p:bold r:id="rId24"/>
      <p:italic r:id="rId25"/>
      <p:boldItalic r:id="rId26"/>
    </p:embeddedFont>
  </p:embeddedFontLst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545475AC-9FEC-438C-9262-C57835F872EC}">
  <a:tblStyle styleId="{545475AC-9FEC-438C-9262-C57835F872EC}" styleName="Table_0">
    <a:wholeTbl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</a:tcStyle>
    </a:wholeTbl>
  </a:tblStyle>
  <a:tblStyle styleId="{C2EC5285-B830-4FF9-B900-28576B65BC0D}" styleName="Table_1">
    <a:wholeTbl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</a:tcStyle>
    </a:wholeTbl>
  </a:tblStyle>
  <a:tblStyle styleId="{0719A705-70D8-4690-8FFC-FA38A64C10B5}" styleName="Table_2">
    <a:wholeTbl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</a:tcStyle>
    </a:wholeTbl>
  </a:tblStyle>
  <a:tblStyle styleId="{3D4869DE-C08C-44B9-8A47-11DFDBDA6FB2}" styleName="Table_3">
    <a:wholeTbl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</a:tcStyle>
    </a:wholeTbl>
  </a:tblStyle>
  <a:tblStyle styleId="{F5A6305A-536C-4047-A647-C662EBF5280F}" styleName="Table_4">
    <a:wholeTbl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</a:tcStyle>
    </a:wholeTb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Sniglet-regular.fntdata"/><Relationship Id="rId22" Type="http://schemas.openxmlformats.org/officeDocument/2006/relationships/font" Target="fonts/Montserrat-bold.fntdata"/><Relationship Id="rId21" Type="http://schemas.openxmlformats.org/officeDocument/2006/relationships/font" Target="fonts/Montserrat-regular.fntdata"/><Relationship Id="rId24" Type="http://schemas.openxmlformats.org/officeDocument/2006/relationships/font" Target="fonts/DroidSerif-bold.fntdata"/><Relationship Id="rId23" Type="http://schemas.openxmlformats.org/officeDocument/2006/relationships/font" Target="fonts/DroidSerif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DroidSerif-boldItalic.fntdata"/><Relationship Id="rId25" Type="http://schemas.openxmlformats.org/officeDocument/2006/relationships/font" Target="fonts/DroidSerif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Dosis-bold.fntdata"/><Relationship Id="rId18" Type="http://schemas.openxmlformats.org/officeDocument/2006/relationships/font" Target="fonts/Dosis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73" name="Shape 17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80" name="Shape 18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90" name="Shape 19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3" name="Shape 13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0" name="Shape 14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7" name="Shape 14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">
    <p:bg>
      <p:bgPr>
        <a:solidFill>
          <a:srgbClr val="FF9E00"/>
        </a:solidFill>
      </p:bgPr>
    </p:bg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/>
        </p:nvSpPr>
        <p:spPr>
          <a:xfrm>
            <a:off x="818062" y="805650"/>
            <a:ext cx="7507875" cy="3532200"/>
          </a:xfrm>
          <a:custGeom>
            <a:pathLst>
              <a:path extrusionOk="0" h="141288" w="300315">
                <a:moveTo>
                  <a:pt x="121105" y="0"/>
                </a:moveTo>
                <a:lnTo>
                  <a:pt x="0" y="0"/>
                </a:lnTo>
                <a:lnTo>
                  <a:pt x="0" y="141288"/>
                </a:lnTo>
                <a:lnTo>
                  <a:pt x="300315" y="141288"/>
                </a:lnTo>
                <a:lnTo>
                  <a:pt x="300315" y="305"/>
                </a:lnTo>
                <a:lnTo>
                  <a:pt x="179211" y="305"/>
                </a:lnTo>
              </a:path>
            </a:pathLst>
          </a:custGeom>
          <a:noFill/>
          <a:ln cap="flat" cmpd="sng" w="152400">
            <a:solidFill>
              <a:srgbClr val="FFFFFF"/>
            </a:solidFill>
            <a:prstDash val="solid"/>
            <a:miter/>
            <a:headEnd len="lg" w="lg" type="none"/>
            <a:tailEnd len="lg" w="lg" type="none"/>
          </a:ln>
        </p:spPr>
      </p:sp>
      <p:sp>
        <p:nvSpPr>
          <p:cNvPr id="9" name="Shape 9"/>
          <p:cNvSpPr txBox="1"/>
          <p:nvPr>
            <p:ph type="ctrTitle"/>
          </p:nvPr>
        </p:nvSpPr>
        <p:spPr>
          <a:xfrm>
            <a:off x="2296350" y="1991850"/>
            <a:ext cx="4551299" cy="11597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algn="ctr">
              <a:spcBef>
                <a:spcPts val="0"/>
              </a:spcBef>
              <a:buClr>
                <a:srgbClr val="434343"/>
              </a:buClr>
              <a:buSzPct val="100000"/>
              <a:defRPr sz="3000">
                <a:solidFill>
                  <a:srgbClr val="434343"/>
                </a:solidFill>
              </a:defRPr>
            </a:lvl1pPr>
            <a:lvl2pPr algn="ctr">
              <a:spcBef>
                <a:spcPts val="0"/>
              </a:spcBef>
              <a:buClr>
                <a:srgbClr val="434343"/>
              </a:buClr>
              <a:buSzPct val="100000"/>
              <a:defRPr sz="3000">
                <a:solidFill>
                  <a:srgbClr val="434343"/>
                </a:solidFill>
              </a:defRPr>
            </a:lvl2pPr>
            <a:lvl3pPr algn="ctr">
              <a:spcBef>
                <a:spcPts val="0"/>
              </a:spcBef>
              <a:buClr>
                <a:srgbClr val="434343"/>
              </a:buClr>
              <a:buSzPct val="100000"/>
              <a:defRPr sz="3000">
                <a:solidFill>
                  <a:srgbClr val="434343"/>
                </a:solidFill>
              </a:defRPr>
            </a:lvl3pPr>
            <a:lvl4pPr algn="ctr">
              <a:spcBef>
                <a:spcPts val="0"/>
              </a:spcBef>
              <a:buClr>
                <a:srgbClr val="434343"/>
              </a:buClr>
              <a:buSzPct val="100000"/>
              <a:defRPr sz="3000">
                <a:solidFill>
                  <a:srgbClr val="434343"/>
                </a:solidFill>
              </a:defRPr>
            </a:lvl4pPr>
            <a:lvl5pPr algn="ctr">
              <a:spcBef>
                <a:spcPts val="0"/>
              </a:spcBef>
              <a:buClr>
                <a:srgbClr val="434343"/>
              </a:buClr>
              <a:buSzPct val="100000"/>
              <a:defRPr sz="3000">
                <a:solidFill>
                  <a:srgbClr val="434343"/>
                </a:solidFill>
              </a:defRPr>
            </a:lvl5pPr>
            <a:lvl6pPr algn="ctr">
              <a:spcBef>
                <a:spcPts val="0"/>
              </a:spcBef>
              <a:buClr>
                <a:srgbClr val="434343"/>
              </a:buClr>
              <a:buSzPct val="100000"/>
              <a:defRPr sz="3000">
                <a:solidFill>
                  <a:srgbClr val="434343"/>
                </a:solidFill>
              </a:defRPr>
            </a:lvl6pPr>
            <a:lvl7pPr algn="ctr">
              <a:spcBef>
                <a:spcPts val="0"/>
              </a:spcBef>
              <a:buClr>
                <a:srgbClr val="434343"/>
              </a:buClr>
              <a:buSzPct val="100000"/>
              <a:defRPr sz="3000">
                <a:solidFill>
                  <a:srgbClr val="434343"/>
                </a:solidFill>
              </a:defRPr>
            </a:lvl7pPr>
            <a:lvl8pPr algn="ctr">
              <a:spcBef>
                <a:spcPts val="0"/>
              </a:spcBef>
              <a:buClr>
                <a:srgbClr val="434343"/>
              </a:buClr>
              <a:buSzPct val="100000"/>
              <a:defRPr sz="3000">
                <a:solidFill>
                  <a:srgbClr val="434343"/>
                </a:solidFill>
              </a:defRPr>
            </a:lvl8pPr>
            <a:lvl9pPr algn="ctr">
              <a:spcBef>
                <a:spcPts val="0"/>
              </a:spcBef>
              <a:buClr>
                <a:srgbClr val="434343"/>
              </a:buClr>
              <a:buSzPct val="100000"/>
              <a:defRPr sz="3000">
                <a:solidFill>
                  <a:srgbClr val="434343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lank inverse">
    <p:bg>
      <p:bgPr>
        <a:solidFill>
          <a:srgbClr val="434343"/>
        </a:solidFill>
      </p:bgPr>
    </p:bg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/>
        </p:nvSpPr>
        <p:spPr>
          <a:xfrm>
            <a:off x="558124" y="550425"/>
            <a:ext cx="8028197" cy="4042637"/>
          </a:xfrm>
          <a:custGeom>
            <a:pathLst>
              <a:path extrusionOk="0" h="183798" w="344965">
                <a:moveTo>
                  <a:pt x="144041" y="38"/>
                </a:moveTo>
                <a:lnTo>
                  <a:pt x="0" y="0"/>
                </a:lnTo>
                <a:lnTo>
                  <a:pt x="0" y="183798"/>
                </a:lnTo>
                <a:lnTo>
                  <a:pt x="344965" y="183798"/>
                </a:lnTo>
                <a:lnTo>
                  <a:pt x="344965" y="0"/>
                </a:lnTo>
                <a:lnTo>
                  <a:pt x="202146" y="38"/>
                </a:lnTo>
              </a:path>
            </a:pathLst>
          </a:custGeom>
          <a:noFill/>
          <a:ln cap="flat" cmpd="sng" w="76200">
            <a:solidFill>
              <a:srgbClr val="FFFFFF"/>
            </a:solidFill>
            <a:prstDash val="solid"/>
            <a:miter/>
            <a:headEnd len="lg" w="lg" type="none"/>
            <a:tailEnd len="lg" w="lg" type="none"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ubtitle">
    <p:bg>
      <p:bgPr>
        <a:solidFill>
          <a:srgbClr val="FF9E00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/>
        </p:nvSpPr>
        <p:spPr>
          <a:xfrm>
            <a:off x="818062" y="805650"/>
            <a:ext cx="7507875" cy="3532200"/>
          </a:xfrm>
          <a:custGeom>
            <a:pathLst>
              <a:path extrusionOk="0" h="141288" w="300315">
                <a:moveTo>
                  <a:pt x="121105" y="0"/>
                </a:moveTo>
                <a:lnTo>
                  <a:pt x="0" y="0"/>
                </a:lnTo>
                <a:lnTo>
                  <a:pt x="0" y="141288"/>
                </a:lnTo>
                <a:lnTo>
                  <a:pt x="300315" y="141288"/>
                </a:lnTo>
                <a:lnTo>
                  <a:pt x="300315" y="305"/>
                </a:lnTo>
                <a:lnTo>
                  <a:pt x="179211" y="305"/>
                </a:lnTo>
              </a:path>
            </a:pathLst>
          </a:custGeom>
          <a:noFill/>
          <a:ln cap="flat" cmpd="sng" w="76200">
            <a:solidFill>
              <a:srgbClr val="FFFFFF"/>
            </a:solidFill>
            <a:prstDash val="solid"/>
            <a:miter/>
            <a:headEnd len="lg" w="lg" type="none"/>
            <a:tailEnd len="lg" w="lg" type="none"/>
          </a:ln>
        </p:spPr>
      </p:sp>
      <p:sp>
        <p:nvSpPr>
          <p:cNvPr id="12" name="Shape 12"/>
          <p:cNvSpPr txBox="1"/>
          <p:nvPr>
            <p:ph type="ctrTitle"/>
          </p:nvPr>
        </p:nvSpPr>
        <p:spPr>
          <a:xfrm>
            <a:off x="1933200" y="2189999"/>
            <a:ext cx="5277599" cy="447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rtl="0" algn="ctr">
              <a:spcBef>
                <a:spcPts val="0"/>
              </a:spcBef>
              <a:buClr>
                <a:srgbClr val="434343"/>
              </a:buClr>
              <a:buSzPct val="100000"/>
              <a:defRPr b="0" sz="2400">
                <a:solidFill>
                  <a:srgbClr val="434343"/>
                </a:solidFill>
              </a:defRPr>
            </a:lvl1pPr>
            <a:lvl2pPr rtl="0" algn="ctr">
              <a:spcBef>
                <a:spcPts val="0"/>
              </a:spcBef>
              <a:buClr>
                <a:srgbClr val="434343"/>
              </a:buClr>
              <a:buSzPct val="100000"/>
              <a:defRPr b="0" sz="2400">
                <a:solidFill>
                  <a:srgbClr val="434343"/>
                </a:solidFill>
              </a:defRPr>
            </a:lvl2pPr>
            <a:lvl3pPr rtl="0" algn="ctr">
              <a:spcBef>
                <a:spcPts val="0"/>
              </a:spcBef>
              <a:buClr>
                <a:srgbClr val="434343"/>
              </a:buClr>
              <a:buSzPct val="100000"/>
              <a:defRPr b="0" sz="2400">
                <a:solidFill>
                  <a:srgbClr val="434343"/>
                </a:solidFill>
              </a:defRPr>
            </a:lvl3pPr>
            <a:lvl4pPr rtl="0" algn="ctr">
              <a:spcBef>
                <a:spcPts val="0"/>
              </a:spcBef>
              <a:buClr>
                <a:srgbClr val="434343"/>
              </a:buClr>
              <a:buSzPct val="100000"/>
              <a:defRPr b="0" sz="2400">
                <a:solidFill>
                  <a:srgbClr val="434343"/>
                </a:solidFill>
              </a:defRPr>
            </a:lvl4pPr>
            <a:lvl5pPr rtl="0" algn="ctr">
              <a:spcBef>
                <a:spcPts val="0"/>
              </a:spcBef>
              <a:buClr>
                <a:srgbClr val="434343"/>
              </a:buClr>
              <a:buSzPct val="100000"/>
              <a:defRPr b="0" sz="2400">
                <a:solidFill>
                  <a:srgbClr val="434343"/>
                </a:solidFill>
              </a:defRPr>
            </a:lvl5pPr>
            <a:lvl6pPr rtl="0" algn="ctr">
              <a:spcBef>
                <a:spcPts val="0"/>
              </a:spcBef>
              <a:buClr>
                <a:srgbClr val="434343"/>
              </a:buClr>
              <a:buSzPct val="100000"/>
              <a:defRPr b="0" sz="2400">
                <a:solidFill>
                  <a:srgbClr val="434343"/>
                </a:solidFill>
              </a:defRPr>
            </a:lvl6pPr>
            <a:lvl7pPr rtl="0" algn="ctr">
              <a:spcBef>
                <a:spcPts val="0"/>
              </a:spcBef>
              <a:buClr>
                <a:srgbClr val="434343"/>
              </a:buClr>
              <a:buSzPct val="100000"/>
              <a:defRPr b="0" sz="2400">
                <a:solidFill>
                  <a:srgbClr val="434343"/>
                </a:solidFill>
              </a:defRPr>
            </a:lvl7pPr>
            <a:lvl8pPr rtl="0" algn="ctr">
              <a:spcBef>
                <a:spcPts val="0"/>
              </a:spcBef>
              <a:buClr>
                <a:srgbClr val="434343"/>
              </a:buClr>
              <a:buSzPct val="100000"/>
              <a:defRPr b="0" sz="2400">
                <a:solidFill>
                  <a:srgbClr val="434343"/>
                </a:solidFill>
              </a:defRPr>
            </a:lvl8pPr>
            <a:lvl9pPr rtl="0" algn="ctr">
              <a:spcBef>
                <a:spcPts val="0"/>
              </a:spcBef>
              <a:buClr>
                <a:srgbClr val="434343"/>
              </a:buClr>
              <a:buSzPct val="100000"/>
              <a:defRPr b="0" sz="24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" type="subTitle"/>
          </p:nvPr>
        </p:nvSpPr>
        <p:spPr>
          <a:xfrm>
            <a:off x="685800" y="2505900"/>
            <a:ext cx="7772400" cy="447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 sz="1800">
                <a:solidFill>
                  <a:srgbClr val="FFFFFF"/>
                </a:solidFill>
              </a:defRPr>
            </a:lvl1pPr>
            <a:lvl2pPr rtl="0" algn="ctr">
              <a:spcBef>
                <a:spcPts val="0"/>
              </a:spcBef>
              <a:buClr>
                <a:srgbClr val="FFFFFF"/>
              </a:buClr>
              <a:buNone/>
              <a:defRPr sz="1800">
                <a:solidFill>
                  <a:srgbClr val="FFFFFF"/>
                </a:solidFill>
              </a:defRPr>
            </a:lvl2pPr>
            <a:lvl3pPr rtl="0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 sz="1800">
                <a:solidFill>
                  <a:srgbClr val="FFFFFF"/>
                </a:solidFill>
              </a:defRPr>
            </a:lvl3pPr>
            <a:lvl4pPr rtl="0" algn="ctr">
              <a:spcBef>
                <a:spcPts val="0"/>
              </a:spcBef>
              <a:buClr>
                <a:srgbClr val="FFFFFF"/>
              </a:buClr>
              <a:buNone/>
              <a:defRPr>
                <a:solidFill>
                  <a:srgbClr val="FFFFFF"/>
                </a:solidFill>
              </a:defRPr>
            </a:lvl4pPr>
            <a:lvl5pPr rtl="0" algn="ctr">
              <a:spcBef>
                <a:spcPts val="0"/>
              </a:spcBef>
              <a:buClr>
                <a:srgbClr val="FFFFFF"/>
              </a:buClr>
              <a:buNone/>
              <a:defRPr>
                <a:solidFill>
                  <a:srgbClr val="FFFFFF"/>
                </a:solidFill>
              </a:defRPr>
            </a:lvl5pPr>
            <a:lvl6pPr rtl="0" algn="ctr">
              <a:spcBef>
                <a:spcPts val="0"/>
              </a:spcBef>
              <a:buClr>
                <a:srgbClr val="FFFFFF"/>
              </a:buClr>
              <a:buNone/>
              <a:defRPr>
                <a:solidFill>
                  <a:srgbClr val="FFFFFF"/>
                </a:solidFill>
              </a:defRPr>
            </a:lvl6pPr>
            <a:lvl7pPr rtl="0" algn="ctr">
              <a:spcBef>
                <a:spcPts val="0"/>
              </a:spcBef>
              <a:buClr>
                <a:srgbClr val="FFFFFF"/>
              </a:buClr>
              <a:buNone/>
              <a:defRPr>
                <a:solidFill>
                  <a:srgbClr val="FFFFFF"/>
                </a:solidFill>
              </a:defRPr>
            </a:lvl7pPr>
            <a:lvl8pPr rtl="0" algn="ctr">
              <a:spcBef>
                <a:spcPts val="0"/>
              </a:spcBef>
              <a:buClr>
                <a:srgbClr val="FFFFFF"/>
              </a:buClr>
              <a:buNone/>
              <a:defRPr>
                <a:solidFill>
                  <a:srgbClr val="FFFFFF"/>
                </a:solidFill>
              </a:defRPr>
            </a:lvl8pPr>
            <a:lvl9pPr rtl="0" algn="ctr">
              <a:spcBef>
                <a:spcPts val="0"/>
              </a:spcBef>
              <a:buClr>
                <a:srgbClr val="FFFFFF"/>
              </a:buClr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Quote">
    <p:bg>
      <p:bgPr>
        <a:solidFill>
          <a:srgbClr val="434343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/>
          <p:nvPr/>
        </p:nvSpPr>
        <p:spPr>
          <a:xfrm>
            <a:off x="818062" y="805650"/>
            <a:ext cx="7507875" cy="3532200"/>
          </a:xfrm>
          <a:custGeom>
            <a:pathLst>
              <a:path extrusionOk="0" h="141288" w="300315">
                <a:moveTo>
                  <a:pt x="121105" y="0"/>
                </a:moveTo>
                <a:lnTo>
                  <a:pt x="0" y="0"/>
                </a:lnTo>
                <a:lnTo>
                  <a:pt x="0" y="141288"/>
                </a:lnTo>
                <a:lnTo>
                  <a:pt x="300315" y="141288"/>
                </a:lnTo>
                <a:lnTo>
                  <a:pt x="300315" y="305"/>
                </a:lnTo>
                <a:lnTo>
                  <a:pt x="179211" y="305"/>
                </a:lnTo>
              </a:path>
            </a:pathLst>
          </a:custGeom>
          <a:noFill/>
          <a:ln cap="flat" cmpd="sng" w="76200">
            <a:solidFill>
              <a:srgbClr val="FFFFFF"/>
            </a:solidFill>
            <a:prstDash val="solid"/>
            <a:miter/>
            <a:headEnd len="lg" w="lg" type="none"/>
            <a:tailEnd len="lg" w="lg" type="none"/>
          </a:ln>
        </p:spPr>
      </p:sp>
      <p:sp>
        <p:nvSpPr>
          <p:cNvPr id="16" name="Shape 16"/>
          <p:cNvSpPr txBox="1"/>
          <p:nvPr>
            <p:ph idx="1" type="body"/>
          </p:nvPr>
        </p:nvSpPr>
        <p:spPr>
          <a:xfrm>
            <a:off x="2037600" y="2161800"/>
            <a:ext cx="5068799" cy="8198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buSzPct val="100000"/>
              <a:defRPr i="1" sz="1800">
                <a:solidFill>
                  <a:srgbClr val="CCCCCC"/>
                </a:solidFill>
              </a:defRPr>
            </a:lvl1pPr>
            <a:lvl2pPr rtl="0" algn="ctr">
              <a:spcBef>
                <a:spcPts val="0"/>
              </a:spcBef>
              <a:defRPr i="1" sz="1800">
                <a:solidFill>
                  <a:srgbClr val="CCCCCC"/>
                </a:solidFill>
              </a:defRPr>
            </a:lvl2pPr>
            <a:lvl3pPr rtl="0" algn="ctr">
              <a:spcBef>
                <a:spcPts val="0"/>
              </a:spcBef>
              <a:buSzPct val="100000"/>
              <a:defRPr i="1" sz="1800">
                <a:solidFill>
                  <a:srgbClr val="CCCCCC"/>
                </a:solidFill>
              </a:defRPr>
            </a:lvl3pPr>
            <a:lvl4pPr rtl="0" algn="ctr">
              <a:spcBef>
                <a:spcPts val="0"/>
              </a:spcBef>
              <a:defRPr i="1">
                <a:solidFill>
                  <a:srgbClr val="CCCCCC"/>
                </a:solidFill>
              </a:defRPr>
            </a:lvl4pPr>
            <a:lvl5pPr rtl="0" algn="ctr">
              <a:spcBef>
                <a:spcPts val="0"/>
              </a:spcBef>
              <a:defRPr i="1">
                <a:solidFill>
                  <a:srgbClr val="CCCCCC"/>
                </a:solidFill>
              </a:defRPr>
            </a:lvl5pPr>
            <a:lvl6pPr rtl="0" algn="ctr">
              <a:spcBef>
                <a:spcPts val="0"/>
              </a:spcBef>
              <a:buClr>
                <a:srgbClr val="CCCCCC"/>
              </a:buClr>
              <a:defRPr i="1">
                <a:solidFill>
                  <a:srgbClr val="CCCCCC"/>
                </a:solidFill>
              </a:defRPr>
            </a:lvl6pPr>
            <a:lvl7pPr rtl="0" algn="ctr">
              <a:spcBef>
                <a:spcPts val="0"/>
              </a:spcBef>
              <a:buClr>
                <a:srgbClr val="CCCCCC"/>
              </a:buClr>
              <a:defRPr i="1">
                <a:solidFill>
                  <a:srgbClr val="CCCCCC"/>
                </a:solidFill>
              </a:defRPr>
            </a:lvl7pPr>
            <a:lvl8pPr rtl="0" algn="ctr">
              <a:spcBef>
                <a:spcPts val="0"/>
              </a:spcBef>
              <a:buClr>
                <a:srgbClr val="CCCCCC"/>
              </a:buClr>
              <a:defRPr i="1">
                <a:solidFill>
                  <a:srgbClr val="CCCCCC"/>
                </a:solidFill>
              </a:defRPr>
            </a:lvl8pPr>
            <a:lvl9pPr algn="ctr">
              <a:spcBef>
                <a:spcPts val="0"/>
              </a:spcBef>
              <a:buClr>
                <a:srgbClr val="CCCCCC"/>
              </a:buClr>
              <a:defRPr i="1">
                <a:solidFill>
                  <a:srgbClr val="CCCCCC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+ 1 column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/>
        </p:nvSpPr>
        <p:spPr>
          <a:xfrm>
            <a:off x="259950" y="274275"/>
            <a:ext cx="8624125" cy="4594950"/>
          </a:xfrm>
          <a:custGeom>
            <a:pathLst>
              <a:path extrusionOk="0" h="183798" w="344965">
                <a:moveTo>
                  <a:pt x="114070" y="38"/>
                </a:moveTo>
                <a:lnTo>
                  <a:pt x="0" y="0"/>
                </a:lnTo>
                <a:lnTo>
                  <a:pt x="0" y="183798"/>
                </a:lnTo>
                <a:lnTo>
                  <a:pt x="344965" y="183798"/>
                </a:lnTo>
                <a:lnTo>
                  <a:pt x="344965" y="0"/>
                </a:lnTo>
                <a:lnTo>
                  <a:pt x="231506" y="0"/>
                </a:lnTo>
              </a:path>
            </a:pathLst>
          </a:custGeom>
          <a:noFill/>
          <a:ln cap="flat" cmpd="sng" w="76200">
            <a:solidFill>
              <a:srgbClr val="FF9E00"/>
            </a:solidFill>
            <a:prstDash val="solid"/>
            <a:miter/>
            <a:headEnd len="lg" w="lg" type="none"/>
            <a:tailEnd len="lg" w="lg" type="none"/>
          </a:ln>
        </p:spPr>
      </p:sp>
      <p:sp>
        <p:nvSpPr>
          <p:cNvPr id="19" name="Shape 19"/>
          <p:cNvSpPr txBox="1"/>
          <p:nvPr>
            <p:ph type="title"/>
          </p:nvPr>
        </p:nvSpPr>
        <p:spPr>
          <a:xfrm>
            <a:off x="3241650" y="91565"/>
            <a:ext cx="2660700" cy="7337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0" name="Shape 20"/>
          <p:cNvSpPr txBox="1"/>
          <p:nvPr>
            <p:ph idx="1" type="body"/>
          </p:nvPr>
        </p:nvSpPr>
        <p:spPr>
          <a:xfrm>
            <a:off x="916650" y="950850"/>
            <a:ext cx="7310699" cy="3241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 sz="24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buSzPct val="100000"/>
              <a:defRPr sz="2400"/>
            </a:lvl4pPr>
            <a:lvl5pPr>
              <a:spcBef>
                <a:spcPts val="0"/>
              </a:spcBef>
              <a:buSzPct val="100000"/>
              <a:defRPr sz="2400"/>
            </a:lvl5pPr>
            <a:lvl6pPr>
              <a:spcBef>
                <a:spcPts val="0"/>
              </a:spcBef>
              <a:buSzPct val="100000"/>
              <a:defRPr sz="2400"/>
            </a:lvl6pPr>
            <a:lvl7pPr>
              <a:spcBef>
                <a:spcPts val="0"/>
              </a:spcBef>
              <a:buSzPct val="100000"/>
              <a:defRPr sz="2400"/>
            </a:lvl7pPr>
            <a:lvl8pPr>
              <a:spcBef>
                <a:spcPts val="0"/>
              </a:spcBef>
              <a:buSzPct val="100000"/>
              <a:defRPr sz="2400"/>
            </a:lvl8pPr>
            <a:lvl9pPr>
              <a:spcBef>
                <a:spcPts val="0"/>
              </a:spcBef>
              <a:buSzPct val="100000"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+ 2 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/>
        </p:nvSpPr>
        <p:spPr>
          <a:xfrm>
            <a:off x="259950" y="274275"/>
            <a:ext cx="8624125" cy="4594950"/>
          </a:xfrm>
          <a:custGeom>
            <a:pathLst>
              <a:path extrusionOk="0" h="183798" w="344965">
                <a:moveTo>
                  <a:pt x="114070" y="38"/>
                </a:moveTo>
                <a:lnTo>
                  <a:pt x="0" y="0"/>
                </a:lnTo>
                <a:lnTo>
                  <a:pt x="0" y="183798"/>
                </a:lnTo>
                <a:lnTo>
                  <a:pt x="344965" y="183798"/>
                </a:lnTo>
                <a:lnTo>
                  <a:pt x="344965" y="0"/>
                </a:lnTo>
                <a:lnTo>
                  <a:pt x="231506" y="0"/>
                </a:lnTo>
              </a:path>
            </a:pathLst>
          </a:custGeom>
          <a:noFill/>
          <a:ln cap="flat" cmpd="sng" w="76200">
            <a:solidFill>
              <a:srgbClr val="FF9E00"/>
            </a:solidFill>
            <a:prstDash val="solid"/>
            <a:miter/>
            <a:headEnd len="lg" w="lg" type="none"/>
            <a:tailEnd len="lg" w="lg" type="none"/>
          </a:ln>
        </p:spPr>
      </p:sp>
      <p:sp>
        <p:nvSpPr>
          <p:cNvPr id="23" name="Shape 23"/>
          <p:cNvSpPr txBox="1"/>
          <p:nvPr>
            <p:ph type="title"/>
          </p:nvPr>
        </p:nvSpPr>
        <p:spPr>
          <a:xfrm>
            <a:off x="3241650" y="91565"/>
            <a:ext cx="2660700" cy="7337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4" name="Shape 24"/>
          <p:cNvSpPr txBox="1"/>
          <p:nvPr>
            <p:ph idx="1" type="body"/>
          </p:nvPr>
        </p:nvSpPr>
        <p:spPr>
          <a:xfrm>
            <a:off x="840975" y="956004"/>
            <a:ext cx="3621899" cy="29654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2000"/>
            </a:lvl1pPr>
            <a:lvl2pPr>
              <a:spcBef>
                <a:spcPts val="0"/>
              </a:spcBef>
              <a:buSzPct val="100000"/>
              <a:defRPr sz="2000"/>
            </a:lvl2pPr>
            <a:lvl3pPr>
              <a:spcBef>
                <a:spcPts val="0"/>
              </a:spcBef>
              <a:buSzPct val="100000"/>
              <a:defRPr sz="2000"/>
            </a:lvl3pPr>
            <a:lvl4pPr>
              <a:spcBef>
                <a:spcPts val="0"/>
              </a:spcBef>
              <a:buSzPct val="100000"/>
              <a:defRPr sz="2000"/>
            </a:lvl4pPr>
            <a:lvl5pPr>
              <a:spcBef>
                <a:spcPts val="0"/>
              </a:spcBef>
              <a:buSzPct val="100000"/>
              <a:defRPr sz="2000"/>
            </a:lvl5pPr>
            <a:lvl6pPr>
              <a:spcBef>
                <a:spcPts val="0"/>
              </a:spcBef>
              <a:buSzPct val="100000"/>
              <a:defRPr sz="2000"/>
            </a:lvl6pPr>
            <a:lvl7pPr>
              <a:spcBef>
                <a:spcPts val="0"/>
              </a:spcBef>
              <a:buSzPct val="100000"/>
              <a:defRPr sz="2000"/>
            </a:lvl7pPr>
            <a:lvl8pPr>
              <a:spcBef>
                <a:spcPts val="0"/>
              </a:spcBef>
              <a:buSzPct val="100000"/>
              <a:defRPr sz="2000"/>
            </a:lvl8pPr>
            <a:lvl9pPr>
              <a:spcBef>
                <a:spcPts val="0"/>
              </a:spcBef>
              <a:buSzPct val="100000"/>
              <a:defRPr sz="2000"/>
            </a:lvl9pPr>
          </a:lstStyle>
          <a:p/>
        </p:txBody>
      </p:sp>
      <p:sp>
        <p:nvSpPr>
          <p:cNvPr id="25" name="Shape 25"/>
          <p:cNvSpPr txBox="1"/>
          <p:nvPr>
            <p:ph idx="2" type="body"/>
          </p:nvPr>
        </p:nvSpPr>
        <p:spPr>
          <a:xfrm>
            <a:off x="4681052" y="956004"/>
            <a:ext cx="3621899" cy="29654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2000"/>
            </a:lvl1pPr>
            <a:lvl2pPr>
              <a:spcBef>
                <a:spcPts val="0"/>
              </a:spcBef>
              <a:buSzPct val="100000"/>
              <a:defRPr sz="2000"/>
            </a:lvl2pPr>
            <a:lvl3pPr>
              <a:spcBef>
                <a:spcPts val="0"/>
              </a:spcBef>
              <a:buSzPct val="100000"/>
              <a:defRPr sz="2000"/>
            </a:lvl3pPr>
            <a:lvl4pPr>
              <a:spcBef>
                <a:spcPts val="0"/>
              </a:spcBef>
              <a:buSzPct val="100000"/>
              <a:defRPr sz="2000"/>
            </a:lvl4pPr>
            <a:lvl5pPr>
              <a:spcBef>
                <a:spcPts val="0"/>
              </a:spcBef>
              <a:buSzPct val="100000"/>
              <a:defRPr sz="2000"/>
            </a:lvl5pPr>
            <a:lvl6pPr>
              <a:spcBef>
                <a:spcPts val="0"/>
              </a:spcBef>
              <a:buSzPct val="100000"/>
              <a:defRPr sz="2000"/>
            </a:lvl6pPr>
            <a:lvl7pPr>
              <a:spcBef>
                <a:spcPts val="0"/>
              </a:spcBef>
              <a:buSzPct val="100000"/>
              <a:defRPr sz="2000"/>
            </a:lvl7pPr>
            <a:lvl8pPr>
              <a:spcBef>
                <a:spcPts val="0"/>
              </a:spcBef>
              <a:buSzPct val="100000"/>
              <a:defRPr sz="2000"/>
            </a:lvl8pPr>
            <a:lvl9pPr>
              <a:spcBef>
                <a:spcPts val="0"/>
              </a:spcBef>
              <a:buSzPct val="100000"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 + 3 column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/>
          <p:nvPr/>
        </p:nvSpPr>
        <p:spPr>
          <a:xfrm>
            <a:off x="259950" y="274275"/>
            <a:ext cx="8624125" cy="4594950"/>
          </a:xfrm>
          <a:custGeom>
            <a:pathLst>
              <a:path extrusionOk="0" h="183798" w="344965">
                <a:moveTo>
                  <a:pt x="114070" y="38"/>
                </a:moveTo>
                <a:lnTo>
                  <a:pt x="0" y="0"/>
                </a:lnTo>
                <a:lnTo>
                  <a:pt x="0" y="183798"/>
                </a:lnTo>
                <a:lnTo>
                  <a:pt x="344965" y="183798"/>
                </a:lnTo>
                <a:lnTo>
                  <a:pt x="344965" y="0"/>
                </a:lnTo>
                <a:lnTo>
                  <a:pt x="231506" y="0"/>
                </a:lnTo>
              </a:path>
            </a:pathLst>
          </a:custGeom>
          <a:noFill/>
          <a:ln cap="flat" cmpd="sng" w="76200">
            <a:solidFill>
              <a:srgbClr val="FF9E00"/>
            </a:solidFill>
            <a:prstDash val="solid"/>
            <a:miter/>
            <a:headEnd len="lg" w="lg" type="none"/>
            <a:tailEnd len="lg" w="lg" type="none"/>
          </a:ln>
        </p:spPr>
      </p:sp>
      <p:sp>
        <p:nvSpPr>
          <p:cNvPr id="28" name="Shape 28"/>
          <p:cNvSpPr txBox="1"/>
          <p:nvPr>
            <p:ph type="title"/>
          </p:nvPr>
        </p:nvSpPr>
        <p:spPr>
          <a:xfrm>
            <a:off x="3241650" y="91565"/>
            <a:ext cx="2660700" cy="7337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9" name="Shape 29"/>
          <p:cNvSpPr txBox="1"/>
          <p:nvPr>
            <p:ph idx="1" type="body"/>
          </p:nvPr>
        </p:nvSpPr>
        <p:spPr>
          <a:xfrm>
            <a:off x="753900" y="971550"/>
            <a:ext cx="2440499" cy="3241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buSzPct val="100000"/>
              <a:defRPr sz="1800"/>
            </a:lvl1pPr>
            <a:lvl2pPr rtl="0">
              <a:spcBef>
                <a:spcPts val="0"/>
              </a:spcBef>
              <a:defRPr sz="1800"/>
            </a:lvl2pPr>
            <a:lvl3pPr rtl="0">
              <a:spcBef>
                <a:spcPts val="0"/>
              </a:spcBef>
              <a:buSzPct val="100000"/>
              <a:defRPr sz="1800"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0" name="Shape 30"/>
          <p:cNvSpPr txBox="1"/>
          <p:nvPr>
            <p:ph idx="2" type="body"/>
          </p:nvPr>
        </p:nvSpPr>
        <p:spPr>
          <a:xfrm>
            <a:off x="3319596" y="971550"/>
            <a:ext cx="2440499" cy="3241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buSzPct val="100000"/>
              <a:defRPr sz="1800"/>
            </a:lvl1pPr>
            <a:lvl2pPr rtl="0">
              <a:spcBef>
                <a:spcPts val="0"/>
              </a:spcBef>
              <a:defRPr sz="1800"/>
            </a:lvl2pPr>
            <a:lvl3pPr rtl="0">
              <a:spcBef>
                <a:spcPts val="0"/>
              </a:spcBef>
              <a:buSzPct val="100000"/>
              <a:defRPr sz="1800"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1" name="Shape 31"/>
          <p:cNvSpPr txBox="1"/>
          <p:nvPr>
            <p:ph idx="3" type="body"/>
          </p:nvPr>
        </p:nvSpPr>
        <p:spPr>
          <a:xfrm>
            <a:off x="5885291" y="971550"/>
            <a:ext cx="2440499" cy="3241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buSzPct val="100000"/>
              <a:defRPr sz="1800"/>
            </a:lvl1pPr>
            <a:lvl2pPr rtl="0">
              <a:spcBef>
                <a:spcPts val="0"/>
              </a:spcBef>
              <a:defRPr sz="1800"/>
            </a:lvl2pPr>
            <a:lvl3pPr rtl="0">
              <a:spcBef>
                <a:spcPts val="0"/>
              </a:spcBef>
              <a:buSzPct val="100000"/>
              <a:defRPr sz="1800"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3241650" y="91565"/>
            <a:ext cx="2660700" cy="7337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34" name="Shape 34"/>
          <p:cNvSpPr/>
          <p:nvPr/>
        </p:nvSpPr>
        <p:spPr>
          <a:xfrm>
            <a:off x="259950" y="274275"/>
            <a:ext cx="8624125" cy="4594950"/>
          </a:xfrm>
          <a:custGeom>
            <a:pathLst>
              <a:path extrusionOk="0" h="183798" w="344965">
                <a:moveTo>
                  <a:pt x="114070" y="38"/>
                </a:moveTo>
                <a:lnTo>
                  <a:pt x="0" y="0"/>
                </a:lnTo>
                <a:lnTo>
                  <a:pt x="0" y="183798"/>
                </a:lnTo>
                <a:lnTo>
                  <a:pt x="344965" y="183798"/>
                </a:lnTo>
                <a:lnTo>
                  <a:pt x="344965" y="0"/>
                </a:lnTo>
                <a:lnTo>
                  <a:pt x="231506" y="0"/>
                </a:lnTo>
              </a:path>
            </a:pathLst>
          </a:custGeom>
          <a:noFill/>
          <a:ln cap="flat" cmpd="sng" w="76200">
            <a:solidFill>
              <a:srgbClr val="FF9E00"/>
            </a:solidFill>
            <a:prstDash val="solid"/>
            <a:miter/>
            <a:headEnd len="lg" w="lg" type="none"/>
            <a:tailEnd len="lg" w="lg" type="none"/>
          </a:ln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 flipH="1" rot="10800000">
            <a:off x="259950" y="274275"/>
            <a:ext cx="8624125" cy="4594950"/>
          </a:xfrm>
          <a:custGeom>
            <a:pathLst>
              <a:path extrusionOk="0" h="183798" w="344965">
                <a:moveTo>
                  <a:pt x="114070" y="38"/>
                </a:moveTo>
                <a:lnTo>
                  <a:pt x="0" y="0"/>
                </a:lnTo>
                <a:lnTo>
                  <a:pt x="0" y="183798"/>
                </a:lnTo>
                <a:lnTo>
                  <a:pt x="344965" y="183798"/>
                </a:lnTo>
                <a:lnTo>
                  <a:pt x="344965" y="0"/>
                </a:lnTo>
                <a:lnTo>
                  <a:pt x="231506" y="0"/>
                </a:lnTo>
              </a:path>
            </a:pathLst>
          </a:custGeom>
          <a:noFill/>
          <a:ln cap="flat" cmpd="sng" w="76200">
            <a:solidFill>
              <a:srgbClr val="FF9E00"/>
            </a:solidFill>
            <a:prstDash val="solid"/>
            <a:miter/>
            <a:headEnd len="lg" w="lg" type="none"/>
            <a:tailEnd len="lg" w="lg" type="none"/>
          </a:ln>
        </p:spPr>
      </p:sp>
      <p:sp>
        <p:nvSpPr>
          <p:cNvPr id="37" name="Shape 37"/>
          <p:cNvSpPr txBox="1"/>
          <p:nvPr>
            <p:ph idx="1" type="body"/>
          </p:nvPr>
        </p:nvSpPr>
        <p:spPr>
          <a:xfrm>
            <a:off x="3104100" y="4513082"/>
            <a:ext cx="2935800" cy="5195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algn="ctr">
              <a:spcBef>
                <a:spcPts val="360"/>
              </a:spcBef>
              <a:buClr>
                <a:srgbClr val="999999"/>
              </a:buClr>
              <a:buSzPct val="100000"/>
              <a:buNone/>
              <a:defRPr i="1" sz="1200">
                <a:solidFill>
                  <a:srgbClr val="999999"/>
                </a:solidFill>
              </a:defRPr>
            </a:lvl1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/>
        </p:nvSpPr>
        <p:spPr>
          <a:xfrm>
            <a:off x="558124" y="550425"/>
            <a:ext cx="8028197" cy="4042637"/>
          </a:xfrm>
          <a:custGeom>
            <a:pathLst>
              <a:path extrusionOk="0" h="183798" w="344965">
                <a:moveTo>
                  <a:pt x="144041" y="38"/>
                </a:moveTo>
                <a:lnTo>
                  <a:pt x="0" y="0"/>
                </a:lnTo>
                <a:lnTo>
                  <a:pt x="0" y="183798"/>
                </a:lnTo>
                <a:lnTo>
                  <a:pt x="344965" y="183798"/>
                </a:lnTo>
                <a:lnTo>
                  <a:pt x="344965" y="0"/>
                </a:lnTo>
                <a:lnTo>
                  <a:pt x="202146" y="38"/>
                </a:lnTo>
              </a:path>
            </a:pathLst>
          </a:custGeom>
          <a:noFill/>
          <a:ln cap="flat" cmpd="sng" w="76200">
            <a:solidFill>
              <a:srgbClr val="FF9E00"/>
            </a:solidFill>
            <a:prstDash val="solid"/>
            <a:miter/>
            <a:headEnd len="lg" w="lg" type="none"/>
            <a:tailEnd len="lg" w="lg" type="none"/>
          </a:ln>
        </p:spPr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x="3241650" y="91565"/>
            <a:ext cx="2660700" cy="733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algn="ctr">
              <a:spcBef>
                <a:spcPts val="0"/>
              </a:spcBef>
              <a:buClr>
                <a:srgbClr val="999999"/>
              </a:buClr>
              <a:buSzPct val="100000"/>
              <a:buFont typeface="Montserrat"/>
              <a:buNone/>
              <a:defRPr b="1" sz="120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algn="ctr">
              <a:spcBef>
                <a:spcPts val="0"/>
              </a:spcBef>
              <a:buClr>
                <a:srgbClr val="999999"/>
              </a:buClr>
              <a:buSzPct val="100000"/>
              <a:buFont typeface="Montserrat"/>
              <a:buNone/>
              <a:defRPr b="1" sz="120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algn="ctr">
              <a:spcBef>
                <a:spcPts val="0"/>
              </a:spcBef>
              <a:buClr>
                <a:srgbClr val="999999"/>
              </a:buClr>
              <a:buSzPct val="100000"/>
              <a:buFont typeface="Montserrat"/>
              <a:buNone/>
              <a:defRPr b="1" sz="120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algn="ctr">
              <a:spcBef>
                <a:spcPts val="0"/>
              </a:spcBef>
              <a:buClr>
                <a:srgbClr val="999999"/>
              </a:buClr>
              <a:buSzPct val="100000"/>
              <a:buFont typeface="Montserrat"/>
              <a:buNone/>
              <a:defRPr b="1" sz="120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algn="ctr">
              <a:spcBef>
                <a:spcPts val="0"/>
              </a:spcBef>
              <a:buClr>
                <a:srgbClr val="999999"/>
              </a:buClr>
              <a:buSzPct val="100000"/>
              <a:buFont typeface="Montserrat"/>
              <a:buNone/>
              <a:defRPr b="1" sz="120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algn="ctr">
              <a:spcBef>
                <a:spcPts val="0"/>
              </a:spcBef>
              <a:buClr>
                <a:srgbClr val="999999"/>
              </a:buClr>
              <a:buSzPct val="100000"/>
              <a:buFont typeface="Montserrat"/>
              <a:buNone/>
              <a:defRPr b="1" sz="120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algn="ctr">
              <a:spcBef>
                <a:spcPts val="0"/>
              </a:spcBef>
              <a:buClr>
                <a:srgbClr val="999999"/>
              </a:buClr>
              <a:buSzPct val="100000"/>
              <a:buFont typeface="Montserrat"/>
              <a:buNone/>
              <a:defRPr b="1" sz="120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algn="ctr">
              <a:spcBef>
                <a:spcPts val="0"/>
              </a:spcBef>
              <a:buClr>
                <a:srgbClr val="999999"/>
              </a:buClr>
              <a:buSzPct val="100000"/>
              <a:buFont typeface="Montserrat"/>
              <a:buNone/>
              <a:defRPr b="1" sz="120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algn="ctr">
              <a:spcBef>
                <a:spcPts val="0"/>
              </a:spcBef>
              <a:buClr>
                <a:srgbClr val="999999"/>
              </a:buClr>
              <a:buSzPct val="100000"/>
              <a:buFont typeface="Montserrat"/>
              <a:buNone/>
              <a:defRPr b="1" sz="120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916650" y="950850"/>
            <a:ext cx="7310699" cy="32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600"/>
              </a:spcBef>
              <a:buClr>
                <a:srgbClr val="CCCCCC"/>
              </a:buClr>
              <a:buSzPct val="80000"/>
              <a:buFont typeface="Droid Serif"/>
              <a:buChar char="⊡"/>
              <a:defRPr sz="3000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>
              <a:spcBef>
                <a:spcPts val="480"/>
              </a:spcBef>
              <a:buClr>
                <a:srgbClr val="CCCCCC"/>
              </a:buClr>
              <a:buSzPct val="75000"/>
              <a:buFont typeface="Droid Serif"/>
              <a:buChar char="□"/>
              <a:defRPr sz="2400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defRPr>
            </a:lvl2pPr>
            <a:lvl3pPr>
              <a:spcBef>
                <a:spcPts val="480"/>
              </a:spcBef>
              <a:buClr>
                <a:srgbClr val="CCCCCC"/>
              </a:buClr>
              <a:buSzPct val="100000"/>
              <a:buFont typeface="Droid Serif"/>
              <a:defRPr sz="2400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defRPr>
            </a:lvl3pPr>
            <a:lvl4pPr>
              <a:spcBef>
                <a:spcPts val="360"/>
              </a:spcBef>
              <a:buClr>
                <a:srgbClr val="CCCCCC"/>
              </a:buClr>
              <a:buSzPct val="100000"/>
              <a:buFont typeface="Droid Serif"/>
              <a:defRPr sz="1800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defRPr>
            </a:lvl4pPr>
            <a:lvl5pPr>
              <a:spcBef>
                <a:spcPts val="360"/>
              </a:spcBef>
              <a:buClr>
                <a:srgbClr val="CCCCCC"/>
              </a:buClr>
              <a:buSzPct val="100000"/>
              <a:buFont typeface="Droid Serif"/>
              <a:defRPr sz="1800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defRPr>
            </a:lvl5pPr>
            <a:lvl6pPr>
              <a:spcBef>
                <a:spcPts val="360"/>
              </a:spcBef>
              <a:buClr>
                <a:srgbClr val="434343"/>
              </a:buClr>
              <a:buSzPct val="100000"/>
              <a:buFont typeface="Droid Serif"/>
              <a:defRPr sz="1800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defRPr>
            </a:lvl6pPr>
            <a:lvl7pPr>
              <a:spcBef>
                <a:spcPts val="360"/>
              </a:spcBef>
              <a:buClr>
                <a:srgbClr val="434343"/>
              </a:buClr>
              <a:buSzPct val="100000"/>
              <a:buFont typeface="Droid Serif"/>
              <a:defRPr sz="1800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defRPr>
            </a:lvl7pPr>
            <a:lvl8pPr>
              <a:spcBef>
                <a:spcPts val="360"/>
              </a:spcBef>
              <a:buClr>
                <a:srgbClr val="434343"/>
              </a:buClr>
              <a:buSzPct val="100000"/>
              <a:buFont typeface="Droid Serif"/>
              <a:defRPr sz="1800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defRPr>
            </a:lvl8pPr>
            <a:lvl9pPr>
              <a:spcBef>
                <a:spcPts val="360"/>
              </a:spcBef>
              <a:buClr>
                <a:srgbClr val="434343"/>
              </a:buClr>
              <a:buSzPct val="100000"/>
              <a:buFont typeface="Droid Serif"/>
              <a:defRPr sz="1800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6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youtu.be/fUAK3Cl2M-4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5.png"/><Relationship Id="rId4" Type="http://schemas.openxmlformats.org/officeDocument/2006/relationships/image" Target="../media/image07.png"/><Relationship Id="rId5" Type="http://schemas.openxmlformats.org/officeDocument/2006/relationships/image" Target="../media/image01.png"/><Relationship Id="rId6" Type="http://schemas.openxmlformats.org/officeDocument/2006/relationships/image" Target="../media/image0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/>
          <p:nvPr>
            <p:ph type="ctrTitle"/>
          </p:nvPr>
        </p:nvSpPr>
        <p:spPr>
          <a:xfrm>
            <a:off x="1985250" y="1674850"/>
            <a:ext cx="5173499" cy="13251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4800"/>
              <a:t>Concept Video</a:t>
            </a:r>
          </a:p>
        </p:txBody>
      </p:sp>
      <p:sp>
        <p:nvSpPr>
          <p:cNvPr id="44" name="Shape 44"/>
          <p:cNvSpPr/>
          <p:nvPr/>
        </p:nvSpPr>
        <p:spPr>
          <a:xfrm>
            <a:off x="4255104" y="512098"/>
            <a:ext cx="633839" cy="576508"/>
          </a:xfrm>
          <a:custGeom>
            <a:pathLst>
              <a:path extrusionOk="0" h="14752" w="16218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grpSp>
        <p:nvGrpSpPr>
          <p:cNvPr id="45" name="Shape 45"/>
          <p:cNvGrpSpPr/>
          <p:nvPr/>
        </p:nvGrpSpPr>
        <p:grpSpPr>
          <a:xfrm>
            <a:off x="3004782" y="3182883"/>
            <a:ext cx="578904" cy="569365"/>
            <a:chOff x="1244325" y="4999400"/>
            <a:chExt cx="444525" cy="437200"/>
          </a:xfrm>
        </p:grpSpPr>
        <p:sp>
          <p:nvSpPr>
            <p:cNvPr id="46" name="Shape 46"/>
            <p:cNvSpPr/>
            <p:nvPr/>
          </p:nvSpPr>
          <p:spPr>
            <a:xfrm>
              <a:off x="1244325" y="5161200"/>
              <a:ext cx="374925" cy="222275"/>
            </a:xfrm>
            <a:custGeom>
              <a:pathLst>
                <a:path extrusionOk="0" h="8891" w="14997">
                  <a:moveTo>
                    <a:pt x="2077" y="1661"/>
                  </a:moveTo>
                  <a:lnTo>
                    <a:pt x="2199" y="1685"/>
                  </a:lnTo>
                  <a:lnTo>
                    <a:pt x="2468" y="1783"/>
                  </a:lnTo>
                  <a:lnTo>
                    <a:pt x="2687" y="1930"/>
                  </a:lnTo>
                  <a:lnTo>
                    <a:pt x="2883" y="2076"/>
                  </a:lnTo>
                  <a:lnTo>
                    <a:pt x="2932" y="2443"/>
                  </a:lnTo>
                  <a:lnTo>
                    <a:pt x="3005" y="2833"/>
                  </a:lnTo>
                  <a:lnTo>
                    <a:pt x="3176" y="3664"/>
                  </a:lnTo>
                  <a:lnTo>
                    <a:pt x="3396" y="4470"/>
                  </a:lnTo>
                  <a:lnTo>
                    <a:pt x="3567" y="5154"/>
                  </a:lnTo>
                  <a:lnTo>
                    <a:pt x="3371" y="5105"/>
                  </a:lnTo>
                  <a:lnTo>
                    <a:pt x="3152" y="5031"/>
                  </a:lnTo>
                  <a:lnTo>
                    <a:pt x="2956" y="4934"/>
                  </a:lnTo>
                  <a:lnTo>
                    <a:pt x="2736" y="4812"/>
                  </a:lnTo>
                  <a:lnTo>
                    <a:pt x="2541" y="4690"/>
                  </a:lnTo>
                  <a:lnTo>
                    <a:pt x="2321" y="4543"/>
                  </a:lnTo>
                  <a:lnTo>
                    <a:pt x="2126" y="4372"/>
                  </a:lnTo>
                  <a:lnTo>
                    <a:pt x="1930" y="4201"/>
                  </a:lnTo>
                  <a:lnTo>
                    <a:pt x="1759" y="4006"/>
                  </a:lnTo>
                  <a:lnTo>
                    <a:pt x="1613" y="3810"/>
                  </a:lnTo>
                  <a:lnTo>
                    <a:pt x="1466" y="3590"/>
                  </a:lnTo>
                  <a:lnTo>
                    <a:pt x="1344" y="3395"/>
                  </a:lnTo>
                  <a:lnTo>
                    <a:pt x="1247" y="3175"/>
                  </a:lnTo>
                  <a:lnTo>
                    <a:pt x="1173" y="2931"/>
                  </a:lnTo>
                  <a:lnTo>
                    <a:pt x="1124" y="2711"/>
                  </a:lnTo>
                  <a:lnTo>
                    <a:pt x="1124" y="2491"/>
                  </a:lnTo>
                  <a:lnTo>
                    <a:pt x="1124" y="2320"/>
                  </a:lnTo>
                  <a:lnTo>
                    <a:pt x="1173" y="2174"/>
                  </a:lnTo>
                  <a:lnTo>
                    <a:pt x="1247" y="2027"/>
                  </a:lnTo>
                  <a:lnTo>
                    <a:pt x="1369" y="1905"/>
                  </a:lnTo>
                  <a:lnTo>
                    <a:pt x="1491" y="1808"/>
                  </a:lnTo>
                  <a:lnTo>
                    <a:pt x="1613" y="1734"/>
                  </a:lnTo>
                  <a:lnTo>
                    <a:pt x="1784" y="1685"/>
                  </a:lnTo>
                  <a:lnTo>
                    <a:pt x="1955" y="1661"/>
                  </a:lnTo>
                  <a:close/>
                  <a:moveTo>
                    <a:pt x="3225" y="0"/>
                  </a:moveTo>
                  <a:lnTo>
                    <a:pt x="3127" y="25"/>
                  </a:lnTo>
                  <a:lnTo>
                    <a:pt x="3029" y="98"/>
                  </a:lnTo>
                  <a:lnTo>
                    <a:pt x="2932" y="147"/>
                  </a:lnTo>
                  <a:lnTo>
                    <a:pt x="2883" y="245"/>
                  </a:lnTo>
                  <a:lnTo>
                    <a:pt x="2834" y="342"/>
                  </a:lnTo>
                  <a:lnTo>
                    <a:pt x="2785" y="440"/>
                  </a:lnTo>
                  <a:lnTo>
                    <a:pt x="2785" y="538"/>
                  </a:lnTo>
                  <a:lnTo>
                    <a:pt x="2785" y="709"/>
                  </a:lnTo>
                  <a:lnTo>
                    <a:pt x="2565" y="635"/>
                  </a:lnTo>
                  <a:lnTo>
                    <a:pt x="2370" y="586"/>
                  </a:lnTo>
                  <a:lnTo>
                    <a:pt x="2150" y="562"/>
                  </a:lnTo>
                  <a:lnTo>
                    <a:pt x="1955" y="538"/>
                  </a:lnTo>
                  <a:lnTo>
                    <a:pt x="1759" y="562"/>
                  </a:lnTo>
                  <a:lnTo>
                    <a:pt x="1564" y="586"/>
                  </a:lnTo>
                  <a:lnTo>
                    <a:pt x="1369" y="635"/>
                  </a:lnTo>
                  <a:lnTo>
                    <a:pt x="1198" y="709"/>
                  </a:lnTo>
                  <a:lnTo>
                    <a:pt x="1027" y="782"/>
                  </a:lnTo>
                  <a:lnTo>
                    <a:pt x="856" y="880"/>
                  </a:lnTo>
                  <a:lnTo>
                    <a:pt x="709" y="1002"/>
                  </a:lnTo>
                  <a:lnTo>
                    <a:pt x="563" y="1124"/>
                  </a:lnTo>
                  <a:lnTo>
                    <a:pt x="441" y="1246"/>
                  </a:lnTo>
                  <a:lnTo>
                    <a:pt x="343" y="1417"/>
                  </a:lnTo>
                  <a:lnTo>
                    <a:pt x="245" y="1563"/>
                  </a:lnTo>
                  <a:lnTo>
                    <a:pt x="147" y="1734"/>
                  </a:lnTo>
                  <a:lnTo>
                    <a:pt x="99" y="1905"/>
                  </a:lnTo>
                  <a:lnTo>
                    <a:pt x="50" y="2101"/>
                  </a:lnTo>
                  <a:lnTo>
                    <a:pt x="1" y="2296"/>
                  </a:lnTo>
                  <a:lnTo>
                    <a:pt x="1" y="2491"/>
                  </a:lnTo>
                  <a:lnTo>
                    <a:pt x="25" y="2858"/>
                  </a:lnTo>
                  <a:lnTo>
                    <a:pt x="99" y="3200"/>
                  </a:lnTo>
                  <a:lnTo>
                    <a:pt x="221" y="3566"/>
                  </a:lnTo>
                  <a:lnTo>
                    <a:pt x="367" y="3884"/>
                  </a:lnTo>
                  <a:lnTo>
                    <a:pt x="563" y="4225"/>
                  </a:lnTo>
                  <a:lnTo>
                    <a:pt x="782" y="4543"/>
                  </a:lnTo>
                  <a:lnTo>
                    <a:pt x="1027" y="4836"/>
                  </a:lnTo>
                  <a:lnTo>
                    <a:pt x="1295" y="5105"/>
                  </a:lnTo>
                  <a:lnTo>
                    <a:pt x="1588" y="5349"/>
                  </a:lnTo>
                  <a:lnTo>
                    <a:pt x="1906" y="5593"/>
                  </a:lnTo>
                  <a:lnTo>
                    <a:pt x="2248" y="5789"/>
                  </a:lnTo>
                  <a:lnTo>
                    <a:pt x="2590" y="5960"/>
                  </a:lnTo>
                  <a:lnTo>
                    <a:pt x="2932" y="6106"/>
                  </a:lnTo>
                  <a:lnTo>
                    <a:pt x="3274" y="6204"/>
                  </a:lnTo>
                  <a:lnTo>
                    <a:pt x="3616" y="6277"/>
                  </a:lnTo>
                  <a:lnTo>
                    <a:pt x="3957" y="6301"/>
                  </a:lnTo>
                  <a:lnTo>
                    <a:pt x="4080" y="6643"/>
                  </a:lnTo>
                  <a:lnTo>
                    <a:pt x="4226" y="6961"/>
                  </a:lnTo>
                  <a:lnTo>
                    <a:pt x="4519" y="7596"/>
                  </a:lnTo>
                  <a:lnTo>
                    <a:pt x="4812" y="8133"/>
                  </a:lnTo>
                  <a:lnTo>
                    <a:pt x="5081" y="8597"/>
                  </a:lnTo>
                  <a:lnTo>
                    <a:pt x="5154" y="8719"/>
                  </a:lnTo>
                  <a:lnTo>
                    <a:pt x="5276" y="8817"/>
                  </a:lnTo>
                  <a:lnTo>
                    <a:pt x="5423" y="8866"/>
                  </a:lnTo>
                  <a:lnTo>
                    <a:pt x="5569" y="8890"/>
                  </a:lnTo>
                  <a:lnTo>
                    <a:pt x="12212" y="8890"/>
                  </a:lnTo>
                  <a:lnTo>
                    <a:pt x="12359" y="8866"/>
                  </a:lnTo>
                  <a:lnTo>
                    <a:pt x="12506" y="8817"/>
                  </a:lnTo>
                  <a:lnTo>
                    <a:pt x="12628" y="8719"/>
                  </a:lnTo>
                  <a:lnTo>
                    <a:pt x="12701" y="8597"/>
                  </a:lnTo>
                  <a:lnTo>
                    <a:pt x="12994" y="8060"/>
                  </a:lnTo>
                  <a:lnTo>
                    <a:pt x="13360" y="7352"/>
                  </a:lnTo>
                  <a:lnTo>
                    <a:pt x="13727" y="6472"/>
                  </a:lnTo>
                  <a:lnTo>
                    <a:pt x="13922" y="6008"/>
                  </a:lnTo>
                  <a:lnTo>
                    <a:pt x="14117" y="5495"/>
                  </a:lnTo>
                  <a:lnTo>
                    <a:pt x="14288" y="4958"/>
                  </a:lnTo>
                  <a:lnTo>
                    <a:pt x="14459" y="4372"/>
                  </a:lnTo>
                  <a:lnTo>
                    <a:pt x="14606" y="3786"/>
                  </a:lnTo>
                  <a:lnTo>
                    <a:pt x="14752" y="3175"/>
                  </a:lnTo>
                  <a:lnTo>
                    <a:pt x="14850" y="2540"/>
                  </a:lnTo>
                  <a:lnTo>
                    <a:pt x="14923" y="1881"/>
                  </a:lnTo>
                  <a:lnTo>
                    <a:pt x="14972" y="1221"/>
                  </a:lnTo>
                  <a:lnTo>
                    <a:pt x="14997" y="538"/>
                  </a:lnTo>
                  <a:lnTo>
                    <a:pt x="14997" y="440"/>
                  </a:lnTo>
                  <a:lnTo>
                    <a:pt x="14948" y="342"/>
                  </a:lnTo>
                  <a:lnTo>
                    <a:pt x="14899" y="245"/>
                  </a:lnTo>
                  <a:lnTo>
                    <a:pt x="14850" y="147"/>
                  </a:lnTo>
                  <a:lnTo>
                    <a:pt x="14752" y="98"/>
                  </a:lnTo>
                  <a:lnTo>
                    <a:pt x="14655" y="25"/>
                  </a:lnTo>
                  <a:lnTo>
                    <a:pt x="145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47" name="Shape 47"/>
            <p:cNvSpPr/>
            <p:nvPr/>
          </p:nvSpPr>
          <p:spPr>
            <a:xfrm>
              <a:off x="1244325" y="5397500"/>
              <a:ext cx="444525" cy="39100"/>
            </a:xfrm>
            <a:custGeom>
              <a:pathLst>
                <a:path extrusionOk="0" h="1564" w="17781">
                  <a:moveTo>
                    <a:pt x="1" y="0"/>
                  </a:moveTo>
                  <a:lnTo>
                    <a:pt x="25" y="244"/>
                  </a:lnTo>
                  <a:lnTo>
                    <a:pt x="99" y="488"/>
                  </a:lnTo>
                  <a:lnTo>
                    <a:pt x="196" y="757"/>
                  </a:lnTo>
                  <a:lnTo>
                    <a:pt x="318" y="1001"/>
                  </a:lnTo>
                  <a:lnTo>
                    <a:pt x="489" y="1221"/>
                  </a:lnTo>
                  <a:lnTo>
                    <a:pt x="685" y="1392"/>
                  </a:lnTo>
                  <a:lnTo>
                    <a:pt x="782" y="1465"/>
                  </a:lnTo>
                  <a:lnTo>
                    <a:pt x="880" y="1514"/>
                  </a:lnTo>
                  <a:lnTo>
                    <a:pt x="1002" y="1539"/>
                  </a:lnTo>
                  <a:lnTo>
                    <a:pt x="1124" y="1563"/>
                  </a:lnTo>
                  <a:lnTo>
                    <a:pt x="16657" y="1563"/>
                  </a:lnTo>
                  <a:lnTo>
                    <a:pt x="16780" y="1539"/>
                  </a:lnTo>
                  <a:lnTo>
                    <a:pt x="16902" y="1514"/>
                  </a:lnTo>
                  <a:lnTo>
                    <a:pt x="16999" y="1465"/>
                  </a:lnTo>
                  <a:lnTo>
                    <a:pt x="17097" y="1392"/>
                  </a:lnTo>
                  <a:lnTo>
                    <a:pt x="17292" y="1221"/>
                  </a:lnTo>
                  <a:lnTo>
                    <a:pt x="17463" y="1001"/>
                  </a:lnTo>
                  <a:lnTo>
                    <a:pt x="17586" y="757"/>
                  </a:lnTo>
                  <a:lnTo>
                    <a:pt x="17683" y="488"/>
                  </a:lnTo>
                  <a:lnTo>
                    <a:pt x="17756" y="244"/>
                  </a:lnTo>
                  <a:lnTo>
                    <a:pt x="177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48" name="Shape 48"/>
            <p:cNvSpPr/>
            <p:nvPr/>
          </p:nvSpPr>
          <p:spPr>
            <a:xfrm>
              <a:off x="1451925" y="4999400"/>
              <a:ext cx="31175" cy="129450"/>
            </a:xfrm>
            <a:custGeom>
              <a:pathLst>
                <a:path extrusionOk="0" h="5178" w="1247">
                  <a:moveTo>
                    <a:pt x="953" y="0"/>
                  </a:moveTo>
                  <a:lnTo>
                    <a:pt x="856" y="25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61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4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7" y="3688"/>
                  </a:lnTo>
                  <a:lnTo>
                    <a:pt x="1222" y="3542"/>
                  </a:lnTo>
                  <a:lnTo>
                    <a:pt x="1246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9" y="2882"/>
                  </a:lnTo>
                  <a:lnTo>
                    <a:pt x="1100" y="2784"/>
                  </a:lnTo>
                  <a:lnTo>
                    <a:pt x="978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7"/>
                  </a:lnTo>
                  <a:lnTo>
                    <a:pt x="636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5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49" name="Shape 49"/>
            <p:cNvSpPr/>
            <p:nvPr/>
          </p:nvSpPr>
          <p:spPr>
            <a:xfrm>
              <a:off x="1407975" y="4999400"/>
              <a:ext cx="31150" cy="129450"/>
            </a:xfrm>
            <a:custGeom>
              <a:pathLst>
                <a:path extrusionOk="0" h="5178" w="1246">
                  <a:moveTo>
                    <a:pt x="977" y="0"/>
                  </a:moveTo>
                  <a:lnTo>
                    <a:pt x="855" y="25"/>
                  </a:lnTo>
                  <a:lnTo>
                    <a:pt x="782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38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61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38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38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3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62" y="5007"/>
                  </a:lnTo>
                  <a:lnTo>
                    <a:pt x="586" y="4885"/>
                  </a:lnTo>
                  <a:lnTo>
                    <a:pt x="586" y="4714"/>
                  </a:lnTo>
                  <a:lnTo>
                    <a:pt x="660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124" y="3932"/>
                  </a:lnTo>
                  <a:lnTo>
                    <a:pt x="1173" y="3810"/>
                  </a:lnTo>
                  <a:lnTo>
                    <a:pt x="1221" y="3688"/>
                  </a:lnTo>
                  <a:lnTo>
                    <a:pt x="1246" y="3542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221" y="3029"/>
                  </a:lnTo>
                  <a:lnTo>
                    <a:pt x="1173" y="2882"/>
                  </a:lnTo>
                  <a:lnTo>
                    <a:pt x="1124" y="2784"/>
                  </a:lnTo>
                  <a:lnTo>
                    <a:pt x="977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60" y="2149"/>
                  </a:lnTo>
                  <a:lnTo>
                    <a:pt x="586" y="2003"/>
                  </a:lnTo>
                  <a:lnTo>
                    <a:pt x="586" y="1832"/>
                  </a:lnTo>
                  <a:lnTo>
                    <a:pt x="586" y="1637"/>
                  </a:lnTo>
                  <a:lnTo>
                    <a:pt x="660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124" y="879"/>
                  </a:lnTo>
                  <a:lnTo>
                    <a:pt x="1173" y="757"/>
                  </a:lnTo>
                  <a:lnTo>
                    <a:pt x="1221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1" y="171"/>
                  </a:lnTo>
                  <a:lnTo>
                    <a:pt x="1173" y="98"/>
                  </a:lnTo>
                  <a:lnTo>
                    <a:pt x="1075" y="25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0" name="Shape 50"/>
            <p:cNvSpPr/>
            <p:nvPr/>
          </p:nvSpPr>
          <p:spPr>
            <a:xfrm>
              <a:off x="1495900" y="4999400"/>
              <a:ext cx="30550" cy="129450"/>
            </a:xfrm>
            <a:custGeom>
              <a:pathLst>
                <a:path extrusionOk="0" h="5178" w="1222">
                  <a:moveTo>
                    <a:pt x="953" y="0"/>
                  </a:moveTo>
                  <a:lnTo>
                    <a:pt x="831" y="25"/>
                  </a:lnTo>
                  <a:lnTo>
                    <a:pt x="757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60" y="464"/>
                  </a:lnTo>
                  <a:lnTo>
                    <a:pt x="586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2" y="1246"/>
                  </a:lnTo>
                  <a:lnTo>
                    <a:pt x="73" y="1368"/>
                  </a:lnTo>
                  <a:lnTo>
                    <a:pt x="25" y="1490"/>
                  </a:lnTo>
                  <a:lnTo>
                    <a:pt x="0" y="1661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3" y="2296"/>
                  </a:lnTo>
                  <a:lnTo>
                    <a:pt x="122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7"/>
                  </a:lnTo>
                  <a:lnTo>
                    <a:pt x="586" y="3029"/>
                  </a:lnTo>
                  <a:lnTo>
                    <a:pt x="660" y="3175"/>
                  </a:lnTo>
                  <a:lnTo>
                    <a:pt x="660" y="3346"/>
                  </a:lnTo>
                  <a:lnTo>
                    <a:pt x="660" y="3542"/>
                  </a:lnTo>
                  <a:lnTo>
                    <a:pt x="586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2" y="4299"/>
                  </a:lnTo>
                  <a:lnTo>
                    <a:pt x="73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73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6" y="4714"/>
                  </a:lnTo>
                  <a:lnTo>
                    <a:pt x="635" y="4567"/>
                  </a:lnTo>
                  <a:lnTo>
                    <a:pt x="708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1" y="3542"/>
                  </a:lnTo>
                  <a:lnTo>
                    <a:pt x="1221" y="3346"/>
                  </a:lnTo>
                  <a:lnTo>
                    <a:pt x="1221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84"/>
                  </a:lnTo>
                  <a:lnTo>
                    <a:pt x="953" y="2565"/>
                  </a:lnTo>
                  <a:lnTo>
                    <a:pt x="831" y="2394"/>
                  </a:lnTo>
                  <a:lnTo>
                    <a:pt x="708" y="2272"/>
                  </a:lnTo>
                  <a:lnTo>
                    <a:pt x="635" y="2149"/>
                  </a:lnTo>
                  <a:lnTo>
                    <a:pt x="586" y="2003"/>
                  </a:lnTo>
                  <a:lnTo>
                    <a:pt x="562" y="1832"/>
                  </a:lnTo>
                  <a:lnTo>
                    <a:pt x="586" y="1637"/>
                  </a:lnTo>
                  <a:lnTo>
                    <a:pt x="635" y="1490"/>
                  </a:lnTo>
                  <a:lnTo>
                    <a:pt x="708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1" y="464"/>
                  </a:lnTo>
                  <a:lnTo>
                    <a:pt x="1221" y="293"/>
                  </a:lnTo>
                  <a:lnTo>
                    <a:pt x="1221" y="171"/>
                  </a:lnTo>
                  <a:lnTo>
                    <a:pt x="1148" y="98"/>
                  </a:lnTo>
                  <a:lnTo>
                    <a:pt x="1050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51" name="Shape 51"/>
          <p:cNvGrpSpPr/>
          <p:nvPr/>
        </p:nvGrpSpPr>
        <p:grpSpPr>
          <a:xfrm>
            <a:off x="3862711" y="3187655"/>
            <a:ext cx="545533" cy="560607"/>
            <a:chOff x="2605300" y="5003050"/>
            <a:chExt cx="418900" cy="430475"/>
          </a:xfrm>
        </p:grpSpPr>
        <p:sp>
          <p:nvSpPr>
            <p:cNvPr id="52" name="Shape 52"/>
            <p:cNvSpPr/>
            <p:nvPr/>
          </p:nvSpPr>
          <p:spPr>
            <a:xfrm>
              <a:off x="2820225" y="5222250"/>
              <a:ext cx="202750" cy="211275"/>
            </a:xfrm>
            <a:custGeom>
              <a:pathLst>
                <a:path extrusionOk="0" h="8451" w="8110">
                  <a:moveTo>
                    <a:pt x="1710" y="1"/>
                  </a:moveTo>
                  <a:lnTo>
                    <a:pt x="1" y="1857"/>
                  </a:lnTo>
                  <a:lnTo>
                    <a:pt x="5813" y="8158"/>
                  </a:lnTo>
                  <a:lnTo>
                    <a:pt x="5960" y="8280"/>
                  </a:lnTo>
                  <a:lnTo>
                    <a:pt x="6131" y="8378"/>
                  </a:lnTo>
                  <a:lnTo>
                    <a:pt x="6302" y="8427"/>
                  </a:lnTo>
                  <a:lnTo>
                    <a:pt x="6497" y="8451"/>
                  </a:lnTo>
                  <a:lnTo>
                    <a:pt x="6668" y="8427"/>
                  </a:lnTo>
                  <a:lnTo>
                    <a:pt x="6839" y="8378"/>
                  </a:lnTo>
                  <a:lnTo>
                    <a:pt x="7010" y="8280"/>
                  </a:lnTo>
                  <a:lnTo>
                    <a:pt x="7157" y="8158"/>
                  </a:lnTo>
                  <a:lnTo>
                    <a:pt x="7841" y="7474"/>
                  </a:lnTo>
                  <a:lnTo>
                    <a:pt x="7963" y="7328"/>
                  </a:lnTo>
                  <a:lnTo>
                    <a:pt x="8060" y="7157"/>
                  </a:lnTo>
                  <a:lnTo>
                    <a:pt x="8109" y="6986"/>
                  </a:lnTo>
                  <a:lnTo>
                    <a:pt x="8109" y="6815"/>
                  </a:lnTo>
                  <a:lnTo>
                    <a:pt x="8109" y="6619"/>
                  </a:lnTo>
                  <a:lnTo>
                    <a:pt x="8060" y="6448"/>
                  </a:lnTo>
                  <a:lnTo>
                    <a:pt x="7963" y="6277"/>
                  </a:lnTo>
                  <a:lnTo>
                    <a:pt x="7841" y="6131"/>
                  </a:lnTo>
                  <a:lnTo>
                    <a:pt x="171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3" name="Shape 53"/>
            <p:cNvSpPr/>
            <p:nvPr/>
          </p:nvSpPr>
          <p:spPr>
            <a:xfrm>
              <a:off x="2606525" y="5003050"/>
              <a:ext cx="203975" cy="208225"/>
            </a:xfrm>
            <a:custGeom>
              <a:pathLst>
                <a:path extrusionOk="0" h="8329" w="8159">
                  <a:moveTo>
                    <a:pt x="880" y="1"/>
                  </a:moveTo>
                  <a:lnTo>
                    <a:pt x="685" y="50"/>
                  </a:lnTo>
                  <a:lnTo>
                    <a:pt x="514" y="123"/>
                  </a:lnTo>
                  <a:lnTo>
                    <a:pt x="391" y="245"/>
                  </a:lnTo>
                  <a:lnTo>
                    <a:pt x="269" y="367"/>
                  </a:lnTo>
                  <a:lnTo>
                    <a:pt x="172" y="514"/>
                  </a:lnTo>
                  <a:lnTo>
                    <a:pt x="98" y="685"/>
                  </a:lnTo>
                  <a:lnTo>
                    <a:pt x="50" y="856"/>
                  </a:lnTo>
                  <a:lnTo>
                    <a:pt x="1" y="1026"/>
                  </a:lnTo>
                  <a:lnTo>
                    <a:pt x="1" y="1222"/>
                  </a:lnTo>
                  <a:lnTo>
                    <a:pt x="1" y="1417"/>
                  </a:lnTo>
                  <a:lnTo>
                    <a:pt x="1" y="1613"/>
                  </a:lnTo>
                  <a:lnTo>
                    <a:pt x="74" y="2028"/>
                  </a:lnTo>
                  <a:lnTo>
                    <a:pt x="221" y="2492"/>
                  </a:lnTo>
                  <a:lnTo>
                    <a:pt x="391" y="2931"/>
                  </a:lnTo>
                  <a:lnTo>
                    <a:pt x="611" y="3396"/>
                  </a:lnTo>
                  <a:lnTo>
                    <a:pt x="856" y="3884"/>
                  </a:lnTo>
                  <a:lnTo>
                    <a:pt x="1124" y="4324"/>
                  </a:lnTo>
                  <a:lnTo>
                    <a:pt x="1417" y="4788"/>
                  </a:lnTo>
                  <a:lnTo>
                    <a:pt x="1710" y="5203"/>
                  </a:lnTo>
                  <a:lnTo>
                    <a:pt x="2003" y="5594"/>
                  </a:lnTo>
                  <a:lnTo>
                    <a:pt x="2296" y="5960"/>
                  </a:lnTo>
                  <a:lnTo>
                    <a:pt x="2590" y="6302"/>
                  </a:lnTo>
                  <a:lnTo>
                    <a:pt x="2858" y="6571"/>
                  </a:lnTo>
                  <a:lnTo>
                    <a:pt x="3078" y="6790"/>
                  </a:lnTo>
                  <a:lnTo>
                    <a:pt x="3322" y="6986"/>
                  </a:lnTo>
                  <a:lnTo>
                    <a:pt x="3566" y="7157"/>
                  </a:lnTo>
                  <a:lnTo>
                    <a:pt x="3811" y="7328"/>
                  </a:lnTo>
                  <a:lnTo>
                    <a:pt x="4324" y="7621"/>
                  </a:lnTo>
                  <a:lnTo>
                    <a:pt x="4836" y="7841"/>
                  </a:lnTo>
                  <a:lnTo>
                    <a:pt x="5325" y="8036"/>
                  </a:lnTo>
                  <a:lnTo>
                    <a:pt x="5740" y="8182"/>
                  </a:lnTo>
                  <a:lnTo>
                    <a:pt x="6351" y="8329"/>
                  </a:lnTo>
                  <a:lnTo>
                    <a:pt x="8158" y="6668"/>
                  </a:lnTo>
                  <a:lnTo>
                    <a:pt x="4446" y="2956"/>
                  </a:lnTo>
                  <a:lnTo>
                    <a:pt x="1735" y="245"/>
                  </a:lnTo>
                  <a:lnTo>
                    <a:pt x="1588" y="123"/>
                  </a:lnTo>
                  <a:lnTo>
                    <a:pt x="1417" y="50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4" name="Shape 54"/>
            <p:cNvSpPr/>
            <p:nvPr/>
          </p:nvSpPr>
          <p:spPr>
            <a:xfrm>
              <a:off x="2605300" y="5008550"/>
              <a:ext cx="418900" cy="418875"/>
            </a:xfrm>
            <a:custGeom>
              <a:pathLst>
                <a:path extrusionOk="0" h="16755" w="16756">
                  <a:moveTo>
                    <a:pt x="13922" y="1"/>
                  </a:moveTo>
                  <a:lnTo>
                    <a:pt x="13824" y="49"/>
                  </a:lnTo>
                  <a:lnTo>
                    <a:pt x="13360" y="342"/>
                  </a:lnTo>
                  <a:lnTo>
                    <a:pt x="12261" y="1026"/>
                  </a:lnTo>
                  <a:lnTo>
                    <a:pt x="11602" y="1466"/>
                  </a:lnTo>
                  <a:lnTo>
                    <a:pt x="10942" y="1930"/>
                  </a:lnTo>
                  <a:lnTo>
                    <a:pt x="10381" y="2370"/>
                  </a:lnTo>
                  <a:lnTo>
                    <a:pt x="10112" y="2589"/>
                  </a:lnTo>
                  <a:lnTo>
                    <a:pt x="9917" y="2785"/>
                  </a:lnTo>
                  <a:lnTo>
                    <a:pt x="9795" y="2907"/>
                  </a:lnTo>
                  <a:lnTo>
                    <a:pt x="9697" y="3053"/>
                  </a:lnTo>
                  <a:lnTo>
                    <a:pt x="9599" y="3224"/>
                  </a:lnTo>
                  <a:lnTo>
                    <a:pt x="9526" y="3420"/>
                  </a:lnTo>
                  <a:lnTo>
                    <a:pt x="9404" y="3835"/>
                  </a:lnTo>
                  <a:lnTo>
                    <a:pt x="9330" y="4275"/>
                  </a:lnTo>
                  <a:lnTo>
                    <a:pt x="9282" y="4714"/>
                  </a:lnTo>
                  <a:lnTo>
                    <a:pt x="9306" y="5178"/>
                  </a:lnTo>
                  <a:lnTo>
                    <a:pt x="9355" y="5593"/>
                  </a:lnTo>
                  <a:lnTo>
                    <a:pt x="9379" y="5789"/>
                  </a:lnTo>
                  <a:lnTo>
                    <a:pt x="9453" y="5960"/>
                  </a:lnTo>
                  <a:lnTo>
                    <a:pt x="270" y="14459"/>
                  </a:lnTo>
                  <a:lnTo>
                    <a:pt x="147" y="14606"/>
                  </a:lnTo>
                  <a:lnTo>
                    <a:pt x="74" y="14776"/>
                  </a:lnTo>
                  <a:lnTo>
                    <a:pt x="1" y="14947"/>
                  </a:lnTo>
                  <a:lnTo>
                    <a:pt x="1" y="15118"/>
                  </a:lnTo>
                  <a:lnTo>
                    <a:pt x="1" y="15314"/>
                  </a:lnTo>
                  <a:lnTo>
                    <a:pt x="74" y="15485"/>
                  </a:lnTo>
                  <a:lnTo>
                    <a:pt x="147" y="15656"/>
                  </a:lnTo>
                  <a:lnTo>
                    <a:pt x="270" y="15802"/>
                  </a:lnTo>
                  <a:lnTo>
                    <a:pt x="953" y="16486"/>
                  </a:lnTo>
                  <a:lnTo>
                    <a:pt x="1100" y="16608"/>
                  </a:lnTo>
                  <a:lnTo>
                    <a:pt x="1271" y="16681"/>
                  </a:lnTo>
                  <a:lnTo>
                    <a:pt x="1442" y="16755"/>
                  </a:lnTo>
                  <a:lnTo>
                    <a:pt x="1808" y="16755"/>
                  </a:lnTo>
                  <a:lnTo>
                    <a:pt x="1979" y="16681"/>
                  </a:lnTo>
                  <a:lnTo>
                    <a:pt x="2150" y="16608"/>
                  </a:lnTo>
                  <a:lnTo>
                    <a:pt x="2297" y="16486"/>
                  </a:lnTo>
                  <a:lnTo>
                    <a:pt x="10796" y="7303"/>
                  </a:lnTo>
                  <a:lnTo>
                    <a:pt x="11162" y="7401"/>
                  </a:lnTo>
                  <a:lnTo>
                    <a:pt x="11577" y="7450"/>
                  </a:lnTo>
                  <a:lnTo>
                    <a:pt x="12041" y="7474"/>
                  </a:lnTo>
                  <a:lnTo>
                    <a:pt x="12481" y="7425"/>
                  </a:lnTo>
                  <a:lnTo>
                    <a:pt x="12921" y="7352"/>
                  </a:lnTo>
                  <a:lnTo>
                    <a:pt x="13336" y="7230"/>
                  </a:lnTo>
                  <a:lnTo>
                    <a:pt x="13531" y="7156"/>
                  </a:lnTo>
                  <a:lnTo>
                    <a:pt x="13702" y="7059"/>
                  </a:lnTo>
                  <a:lnTo>
                    <a:pt x="13849" y="6961"/>
                  </a:lnTo>
                  <a:lnTo>
                    <a:pt x="13971" y="6839"/>
                  </a:lnTo>
                  <a:lnTo>
                    <a:pt x="14166" y="6644"/>
                  </a:lnTo>
                  <a:lnTo>
                    <a:pt x="14386" y="6375"/>
                  </a:lnTo>
                  <a:lnTo>
                    <a:pt x="14826" y="5813"/>
                  </a:lnTo>
                  <a:lnTo>
                    <a:pt x="15290" y="5154"/>
                  </a:lnTo>
                  <a:lnTo>
                    <a:pt x="15729" y="4494"/>
                  </a:lnTo>
                  <a:lnTo>
                    <a:pt x="16413" y="3395"/>
                  </a:lnTo>
                  <a:lnTo>
                    <a:pt x="16706" y="2931"/>
                  </a:lnTo>
                  <a:lnTo>
                    <a:pt x="16755" y="2834"/>
                  </a:lnTo>
                  <a:lnTo>
                    <a:pt x="16755" y="2736"/>
                  </a:lnTo>
                  <a:lnTo>
                    <a:pt x="16755" y="2663"/>
                  </a:lnTo>
                  <a:lnTo>
                    <a:pt x="16706" y="2589"/>
                  </a:lnTo>
                  <a:lnTo>
                    <a:pt x="16633" y="2541"/>
                  </a:lnTo>
                  <a:lnTo>
                    <a:pt x="16462" y="2541"/>
                  </a:lnTo>
                  <a:lnTo>
                    <a:pt x="16364" y="2589"/>
                  </a:lnTo>
                  <a:lnTo>
                    <a:pt x="13653" y="4958"/>
                  </a:lnTo>
                  <a:lnTo>
                    <a:pt x="13580" y="5007"/>
                  </a:lnTo>
                  <a:lnTo>
                    <a:pt x="13458" y="5007"/>
                  </a:lnTo>
                  <a:lnTo>
                    <a:pt x="13360" y="4983"/>
                  </a:lnTo>
                  <a:lnTo>
                    <a:pt x="13238" y="4885"/>
                  </a:lnTo>
                  <a:lnTo>
                    <a:pt x="13140" y="4763"/>
                  </a:lnTo>
                  <a:lnTo>
                    <a:pt x="13092" y="4641"/>
                  </a:lnTo>
                  <a:lnTo>
                    <a:pt x="13092" y="4543"/>
                  </a:lnTo>
                  <a:lnTo>
                    <a:pt x="13140" y="4446"/>
                  </a:lnTo>
                  <a:lnTo>
                    <a:pt x="15607" y="1490"/>
                  </a:lnTo>
                  <a:lnTo>
                    <a:pt x="15656" y="1393"/>
                  </a:lnTo>
                  <a:lnTo>
                    <a:pt x="15656" y="1319"/>
                  </a:lnTo>
                  <a:lnTo>
                    <a:pt x="15656" y="1222"/>
                  </a:lnTo>
                  <a:lnTo>
                    <a:pt x="15607" y="1148"/>
                  </a:lnTo>
                  <a:lnTo>
                    <a:pt x="15534" y="1100"/>
                  </a:lnTo>
                  <a:lnTo>
                    <a:pt x="15363" y="1100"/>
                  </a:lnTo>
                  <a:lnTo>
                    <a:pt x="15265" y="1148"/>
                  </a:lnTo>
                  <a:lnTo>
                    <a:pt x="12310" y="3615"/>
                  </a:lnTo>
                  <a:lnTo>
                    <a:pt x="12212" y="3664"/>
                  </a:lnTo>
                  <a:lnTo>
                    <a:pt x="12115" y="3664"/>
                  </a:lnTo>
                  <a:lnTo>
                    <a:pt x="11993" y="3615"/>
                  </a:lnTo>
                  <a:lnTo>
                    <a:pt x="11895" y="3517"/>
                  </a:lnTo>
                  <a:lnTo>
                    <a:pt x="11797" y="3395"/>
                  </a:lnTo>
                  <a:lnTo>
                    <a:pt x="11748" y="3298"/>
                  </a:lnTo>
                  <a:lnTo>
                    <a:pt x="11748" y="3176"/>
                  </a:lnTo>
                  <a:lnTo>
                    <a:pt x="11797" y="3102"/>
                  </a:lnTo>
                  <a:lnTo>
                    <a:pt x="14166" y="391"/>
                  </a:lnTo>
                  <a:lnTo>
                    <a:pt x="14215" y="294"/>
                  </a:lnTo>
                  <a:lnTo>
                    <a:pt x="14215" y="220"/>
                  </a:lnTo>
                  <a:lnTo>
                    <a:pt x="14215" y="123"/>
                  </a:lnTo>
                  <a:lnTo>
                    <a:pt x="14166" y="49"/>
                  </a:lnTo>
                  <a:lnTo>
                    <a:pt x="140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55" name="Shape 55"/>
          <p:cNvGrpSpPr/>
          <p:nvPr/>
        </p:nvGrpSpPr>
        <p:grpSpPr>
          <a:xfrm>
            <a:off x="4687295" y="3199604"/>
            <a:ext cx="652061" cy="535961"/>
            <a:chOff x="3238475" y="5012225"/>
            <a:chExt cx="500700" cy="411550"/>
          </a:xfrm>
        </p:grpSpPr>
        <p:sp>
          <p:nvSpPr>
            <p:cNvPr id="56" name="Shape 56"/>
            <p:cNvSpPr/>
            <p:nvPr/>
          </p:nvSpPr>
          <p:spPr>
            <a:xfrm>
              <a:off x="3238475" y="5315050"/>
              <a:ext cx="500700" cy="108725"/>
            </a:xfrm>
            <a:custGeom>
              <a:pathLst>
                <a:path extrusionOk="0" h="4349" w="20028">
                  <a:moveTo>
                    <a:pt x="17683" y="856"/>
                  </a:moveTo>
                  <a:lnTo>
                    <a:pt x="17781" y="880"/>
                  </a:lnTo>
                  <a:lnTo>
                    <a:pt x="17854" y="929"/>
                  </a:lnTo>
                  <a:lnTo>
                    <a:pt x="17903" y="1002"/>
                  </a:lnTo>
                  <a:lnTo>
                    <a:pt x="17927" y="1100"/>
                  </a:lnTo>
                  <a:lnTo>
                    <a:pt x="17903" y="1198"/>
                  </a:lnTo>
                  <a:lnTo>
                    <a:pt x="17854" y="1271"/>
                  </a:lnTo>
                  <a:lnTo>
                    <a:pt x="17781" y="1320"/>
                  </a:lnTo>
                  <a:lnTo>
                    <a:pt x="17683" y="1344"/>
                  </a:lnTo>
                  <a:lnTo>
                    <a:pt x="2345" y="1344"/>
                  </a:lnTo>
                  <a:lnTo>
                    <a:pt x="2247" y="1320"/>
                  </a:lnTo>
                  <a:lnTo>
                    <a:pt x="2174" y="1271"/>
                  </a:lnTo>
                  <a:lnTo>
                    <a:pt x="2125" y="1198"/>
                  </a:lnTo>
                  <a:lnTo>
                    <a:pt x="2101" y="1100"/>
                  </a:lnTo>
                  <a:lnTo>
                    <a:pt x="2125" y="1002"/>
                  </a:lnTo>
                  <a:lnTo>
                    <a:pt x="2174" y="929"/>
                  </a:lnTo>
                  <a:lnTo>
                    <a:pt x="2247" y="880"/>
                  </a:lnTo>
                  <a:lnTo>
                    <a:pt x="2345" y="856"/>
                  </a:lnTo>
                  <a:close/>
                  <a:moveTo>
                    <a:pt x="367" y="1"/>
                  </a:moveTo>
                  <a:lnTo>
                    <a:pt x="269" y="25"/>
                  </a:lnTo>
                  <a:lnTo>
                    <a:pt x="196" y="74"/>
                  </a:lnTo>
                  <a:lnTo>
                    <a:pt x="123" y="123"/>
                  </a:lnTo>
                  <a:lnTo>
                    <a:pt x="74" y="196"/>
                  </a:lnTo>
                  <a:lnTo>
                    <a:pt x="49" y="270"/>
                  </a:lnTo>
                  <a:lnTo>
                    <a:pt x="25" y="343"/>
                  </a:lnTo>
                  <a:lnTo>
                    <a:pt x="1" y="441"/>
                  </a:lnTo>
                  <a:lnTo>
                    <a:pt x="25" y="514"/>
                  </a:lnTo>
                  <a:lnTo>
                    <a:pt x="49" y="587"/>
                  </a:lnTo>
                  <a:lnTo>
                    <a:pt x="74" y="660"/>
                  </a:lnTo>
                  <a:lnTo>
                    <a:pt x="123" y="734"/>
                  </a:lnTo>
                  <a:lnTo>
                    <a:pt x="196" y="782"/>
                  </a:lnTo>
                  <a:lnTo>
                    <a:pt x="269" y="831"/>
                  </a:lnTo>
                  <a:lnTo>
                    <a:pt x="367" y="856"/>
                  </a:lnTo>
                  <a:lnTo>
                    <a:pt x="440" y="856"/>
                  </a:lnTo>
                  <a:lnTo>
                    <a:pt x="489" y="880"/>
                  </a:lnTo>
                  <a:lnTo>
                    <a:pt x="562" y="905"/>
                  </a:lnTo>
                  <a:lnTo>
                    <a:pt x="709" y="1051"/>
                  </a:lnTo>
                  <a:lnTo>
                    <a:pt x="855" y="1246"/>
                  </a:lnTo>
                  <a:lnTo>
                    <a:pt x="1026" y="1491"/>
                  </a:lnTo>
                  <a:lnTo>
                    <a:pt x="1344" y="2028"/>
                  </a:lnTo>
                  <a:lnTo>
                    <a:pt x="1637" y="2516"/>
                  </a:lnTo>
                  <a:lnTo>
                    <a:pt x="1906" y="3005"/>
                  </a:lnTo>
                  <a:lnTo>
                    <a:pt x="2174" y="3469"/>
                  </a:lnTo>
                  <a:lnTo>
                    <a:pt x="2467" y="3884"/>
                  </a:lnTo>
                  <a:lnTo>
                    <a:pt x="2589" y="4055"/>
                  </a:lnTo>
                  <a:lnTo>
                    <a:pt x="2736" y="4226"/>
                  </a:lnTo>
                  <a:lnTo>
                    <a:pt x="2809" y="4275"/>
                  </a:lnTo>
                  <a:lnTo>
                    <a:pt x="2882" y="4299"/>
                  </a:lnTo>
                  <a:lnTo>
                    <a:pt x="2980" y="4324"/>
                  </a:lnTo>
                  <a:lnTo>
                    <a:pt x="3053" y="4348"/>
                  </a:lnTo>
                  <a:lnTo>
                    <a:pt x="16975" y="4348"/>
                  </a:lnTo>
                  <a:lnTo>
                    <a:pt x="17048" y="4324"/>
                  </a:lnTo>
                  <a:lnTo>
                    <a:pt x="17146" y="4299"/>
                  </a:lnTo>
                  <a:lnTo>
                    <a:pt x="17219" y="4275"/>
                  </a:lnTo>
                  <a:lnTo>
                    <a:pt x="17292" y="4226"/>
                  </a:lnTo>
                  <a:lnTo>
                    <a:pt x="17439" y="4055"/>
                  </a:lnTo>
                  <a:lnTo>
                    <a:pt x="17561" y="3884"/>
                  </a:lnTo>
                  <a:lnTo>
                    <a:pt x="17854" y="3469"/>
                  </a:lnTo>
                  <a:lnTo>
                    <a:pt x="18122" y="3005"/>
                  </a:lnTo>
                  <a:lnTo>
                    <a:pt x="18391" y="2516"/>
                  </a:lnTo>
                  <a:lnTo>
                    <a:pt x="18684" y="2028"/>
                  </a:lnTo>
                  <a:lnTo>
                    <a:pt x="19002" y="1491"/>
                  </a:lnTo>
                  <a:lnTo>
                    <a:pt x="19173" y="1246"/>
                  </a:lnTo>
                  <a:lnTo>
                    <a:pt x="19319" y="1051"/>
                  </a:lnTo>
                  <a:lnTo>
                    <a:pt x="19466" y="905"/>
                  </a:lnTo>
                  <a:lnTo>
                    <a:pt x="19539" y="880"/>
                  </a:lnTo>
                  <a:lnTo>
                    <a:pt x="19588" y="856"/>
                  </a:lnTo>
                  <a:lnTo>
                    <a:pt x="19661" y="856"/>
                  </a:lnTo>
                  <a:lnTo>
                    <a:pt x="19759" y="831"/>
                  </a:lnTo>
                  <a:lnTo>
                    <a:pt x="19832" y="782"/>
                  </a:lnTo>
                  <a:lnTo>
                    <a:pt x="19905" y="734"/>
                  </a:lnTo>
                  <a:lnTo>
                    <a:pt x="19954" y="660"/>
                  </a:lnTo>
                  <a:lnTo>
                    <a:pt x="19979" y="587"/>
                  </a:lnTo>
                  <a:lnTo>
                    <a:pt x="20003" y="514"/>
                  </a:lnTo>
                  <a:lnTo>
                    <a:pt x="20027" y="441"/>
                  </a:lnTo>
                  <a:lnTo>
                    <a:pt x="20003" y="343"/>
                  </a:lnTo>
                  <a:lnTo>
                    <a:pt x="19979" y="270"/>
                  </a:lnTo>
                  <a:lnTo>
                    <a:pt x="19954" y="196"/>
                  </a:lnTo>
                  <a:lnTo>
                    <a:pt x="19881" y="123"/>
                  </a:lnTo>
                  <a:lnTo>
                    <a:pt x="19832" y="74"/>
                  </a:lnTo>
                  <a:lnTo>
                    <a:pt x="19759" y="25"/>
                  </a:lnTo>
                  <a:lnTo>
                    <a:pt x="196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7" name="Shape 57"/>
            <p:cNvSpPr/>
            <p:nvPr/>
          </p:nvSpPr>
          <p:spPr>
            <a:xfrm>
              <a:off x="3282450" y="5160575"/>
              <a:ext cx="412750" cy="140475"/>
            </a:xfrm>
            <a:custGeom>
              <a:pathLst>
                <a:path extrusionOk="0" h="5619" w="16510">
                  <a:moveTo>
                    <a:pt x="8475" y="1"/>
                  </a:moveTo>
                  <a:lnTo>
                    <a:pt x="8157" y="50"/>
                  </a:lnTo>
                  <a:lnTo>
                    <a:pt x="7840" y="99"/>
                  </a:lnTo>
                  <a:lnTo>
                    <a:pt x="7522" y="172"/>
                  </a:lnTo>
                  <a:lnTo>
                    <a:pt x="7229" y="270"/>
                  </a:lnTo>
                  <a:lnTo>
                    <a:pt x="6936" y="367"/>
                  </a:lnTo>
                  <a:lnTo>
                    <a:pt x="6643" y="514"/>
                  </a:lnTo>
                  <a:lnTo>
                    <a:pt x="6374" y="660"/>
                  </a:lnTo>
                  <a:lnTo>
                    <a:pt x="6106" y="807"/>
                  </a:lnTo>
                  <a:lnTo>
                    <a:pt x="5862" y="1002"/>
                  </a:lnTo>
                  <a:lnTo>
                    <a:pt x="5617" y="1173"/>
                  </a:lnTo>
                  <a:lnTo>
                    <a:pt x="5398" y="1393"/>
                  </a:lnTo>
                  <a:lnTo>
                    <a:pt x="5202" y="1613"/>
                  </a:lnTo>
                  <a:lnTo>
                    <a:pt x="5007" y="1857"/>
                  </a:lnTo>
                  <a:lnTo>
                    <a:pt x="4811" y="2101"/>
                  </a:lnTo>
                  <a:lnTo>
                    <a:pt x="4640" y="2370"/>
                  </a:lnTo>
                  <a:lnTo>
                    <a:pt x="4372" y="2272"/>
                  </a:lnTo>
                  <a:lnTo>
                    <a:pt x="4103" y="2223"/>
                  </a:lnTo>
                  <a:lnTo>
                    <a:pt x="3834" y="2199"/>
                  </a:lnTo>
                  <a:lnTo>
                    <a:pt x="3541" y="2175"/>
                  </a:lnTo>
                  <a:lnTo>
                    <a:pt x="3199" y="2199"/>
                  </a:lnTo>
                  <a:lnTo>
                    <a:pt x="2858" y="2248"/>
                  </a:lnTo>
                  <a:lnTo>
                    <a:pt x="2516" y="2345"/>
                  </a:lnTo>
                  <a:lnTo>
                    <a:pt x="2198" y="2443"/>
                  </a:lnTo>
                  <a:lnTo>
                    <a:pt x="1881" y="2590"/>
                  </a:lnTo>
                  <a:lnTo>
                    <a:pt x="1588" y="2761"/>
                  </a:lnTo>
                  <a:lnTo>
                    <a:pt x="1319" y="2956"/>
                  </a:lnTo>
                  <a:lnTo>
                    <a:pt x="1075" y="3176"/>
                  </a:lnTo>
                  <a:lnTo>
                    <a:pt x="855" y="3420"/>
                  </a:lnTo>
                  <a:lnTo>
                    <a:pt x="635" y="3689"/>
                  </a:lnTo>
                  <a:lnTo>
                    <a:pt x="464" y="3982"/>
                  </a:lnTo>
                  <a:lnTo>
                    <a:pt x="318" y="4275"/>
                  </a:lnTo>
                  <a:lnTo>
                    <a:pt x="195" y="4592"/>
                  </a:lnTo>
                  <a:lnTo>
                    <a:pt x="98" y="4910"/>
                  </a:lnTo>
                  <a:lnTo>
                    <a:pt x="24" y="5252"/>
                  </a:lnTo>
                  <a:lnTo>
                    <a:pt x="0" y="5618"/>
                  </a:lnTo>
                  <a:lnTo>
                    <a:pt x="16510" y="5618"/>
                  </a:lnTo>
                  <a:lnTo>
                    <a:pt x="16437" y="5423"/>
                  </a:lnTo>
                  <a:lnTo>
                    <a:pt x="16339" y="5252"/>
                  </a:lnTo>
                  <a:lnTo>
                    <a:pt x="16119" y="4934"/>
                  </a:lnTo>
                  <a:lnTo>
                    <a:pt x="15851" y="4641"/>
                  </a:lnTo>
                  <a:lnTo>
                    <a:pt x="15533" y="4397"/>
                  </a:lnTo>
                  <a:lnTo>
                    <a:pt x="15362" y="4299"/>
                  </a:lnTo>
                  <a:lnTo>
                    <a:pt x="15191" y="4202"/>
                  </a:lnTo>
                  <a:lnTo>
                    <a:pt x="15020" y="4104"/>
                  </a:lnTo>
                  <a:lnTo>
                    <a:pt x="14825" y="4055"/>
                  </a:lnTo>
                  <a:lnTo>
                    <a:pt x="14629" y="3982"/>
                  </a:lnTo>
                  <a:lnTo>
                    <a:pt x="14434" y="3957"/>
                  </a:lnTo>
                  <a:lnTo>
                    <a:pt x="14214" y="3933"/>
                  </a:lnTo>
                  <a:lnTo>
                    <a:pt x="14019" y="3909"/>
                  </a:lnTo>
                  <a:lnTo>
                    <a:pt x="13775" y="3933"/>
                  </a:lnTo>
                  <a:lnTo>
                    <a:pt x="13555" y="3957"/>
                  </a:lnTo>
                  <a:lnTo>
                    <a:pt x="13457" y="3542"/>
                  </a:lnTo>
                  <a:lnTo>
                    <a:pt x="13335" y="3151"/>
                  </a:lnTo>
                  <a:lnTo>
                    <a:pt x="13164" y="2761"/>
                  </a:lnTo>
                  <a:lnTo>
                    <a:pt x="12969" y="2394"/>
                  </a:lnTo>
                  <a:lnTo>
                    <a:pt x="12749" y="2052"/>
                  </a:lnTo>
                  <a:lnTo>
                    <a:pt x="12505" y="1710"/>
                  </a:lnTo>
                  <a:lnTo>
                    <a:pt x="12212" y="1417"/>
                  </a:lnTo>
                  <a:lnTo>
                    <a:pt x="11918" y="1124"/>
                  </a:lnTo>
                  <a:lnTo>
                    <a:pt x="11577" y="880"/>
                  </a:lnTo>
                  <a:lnTo>
                    <a:pt x="11235" y="660"/>
                  </a:lnTo>
                  <a:lnTo>
                    <a:pt x="10868" y="465"/>
                  </a:lnTo>
                  <a:lnTo>
                    <a:pt x="10477" y="294"/>
                  </a:lnTo>
                  <a:lnTo>
                    <a:pt x="10087" y="172"/>
                  </a:lnTo>
                  <a:lnTo>
                    <a:pt x="9672" y="74"/>
                  </a:lnTo>
                  <a:lnTo>
                    <a:pt x="9232" y="25"/>
                  </a:lnTo>
                  <a:lnTo>
                    <a:pt x="879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8" name="Shape 58"/>
            <p:cNvSpPr/>
            <p:nvPr/>
          </p:nvSpPr>
          <p:spPr>
            <a:xfrm>
              <a:off x="3473550" y="5012225"/>
              <a:ext cx="30550" cy="129450"/>
            </a:xfrm>
            <a:custGeom>
              <a:pathLst>
                <a:path extrusionOk="0" h="5178" w="1222">
                  <a:moveTo>
                    <a:pt x="953" y="0"/>
                  </a:moveTo>
                  <a:lnTo>
                    <a:pt x="831" y="24"/>
                  </a:lnTo>
                  <a:lnTo>
                    <a:pt x="758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35" y="464"/>
                  </a:lnTo>
                  <a:lnTo>
                    <a:pt x="587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3" y="1246"/>
                  </a:lnTo>
                  <a:lnTo>
                    <a:pt x="74" y="1368"/>
                  </a:lnTo>
                  <a:lnTo>
                    <a:pt x="25" y="1490"/>
                  </a:lnTo>
                  <a:lnTo>
                    <a:pt x="0" y="1636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4" y="2271"/>
                  </a:lnTo>
                  <a:lnTo>
                    <a:pt x="123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6"/>
                  </a:lnTo>
                  <a:lnTo>
                    <a:pt x="587" y="3029"/>
                  </a:lnTo>
                  <a:lnTo>
                    <a:pt x="635" y="3175"/>
                  </a:lnTo>
                  <a:lnTo>
                    <a:pt x="660" y="3346"/>
                  </a:lnTo>
                  <a:lnTo>
                    <a:pt x="635" y="3541"/>
                  </a:lnTo>
                  <a:lnTo>
                    <a:pt x="587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3" y="4299"/>
                  </a:lnTo>
                  <a:lnTo>
                    <a:pt x="74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0" y="5007"/>
                  </a:lnTo>
                  <a:lnTo>
                    <a:pt x="74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09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2" y="3517"/>
                  </a:lnTo>
                  <a:lnTo>
                    <a:pt x="1222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60"/>
                  </a:lnTo>
                  <a:lnTo>
                    <a:pt x="953" y="2564"/>
                  </a:lnTo>
                  <a:lnTo>
                    <a:pt x="831" y="2394"/>
                  </a:lnTo>
                  <a:lnTo>
                    <a:pt x="709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09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22" y="293"/>
                  </a:lnTo>
                  <a:lnTo>
                    <a:pt x="1222" y="171"/>
                  </a:lnTo>
                  <a:lnTo>
                    <a:pt x="1148" y="98"/>
                  </a:lnTo>
                  <a:lnTo>
                    <a:pt x="1051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9" name="Shape 59"/>
            <p:cNvSpPr/>
            <p:nvPr/>
          </p:nvSpPr>
          <p:spPr>
            <a:xfrm>
              <a:off x="3429575" y="5012225"/>
              <a:ext cx="31175" cy="129450"/>
            </a:xfrm>
            <a:custGeom>
              <a:pathLst>
                <a:path extrusionOk="0" h="5178" w="1247">
                  <a:moveTo>
                    <a:pt x="953" y="0"/>
                  </a:moveTo>
                  <a:lnTo>
                    <a:pt x="856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2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70" y="1026"/>
                  </a:lnTo>
                  <a:lnTo>
                    <a:pt x="148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36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71"/>
                  </a:lnTo>
                  <a:lnTo>
                    <a:pt x="148" y="2394"/>
                  </a:lnTo>
                  <a:lnTo>
                    <a:pt x="270" y="2613"/>
                  </a:lnTo>
                  <a:lnTo>
                    <a:pt x="416" y="2784"/>
                  </a:lnTo>
                  <a:lnTo>
                    <a:pt x="514" y="2906"/>
                  </a:lnTo>
                  <a:lnTo>
                    <a:pt x="612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1"/>
                  </a:lnTo>
                  <a:lnTo>
                    <a:pt x="612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70" y="4103"/>
                  </a:lnTo>
                  <a:lnTo>
                    <a:pt x="148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4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8" y="3688"/>
                  </a:lnTo>
                  <a:lnTo>
                    <a:pt x="1222" y="3517"/>
                  </a:lnTo>
                  <a:lnTo>
                    <a:pt x="1247" y="3346"/>
                  </a:lnTo>
                  <a:lnTo>
                    <a:pt x="1222" y="3175"/>
                  </a:lnTo>
                  <a:lnTo>
                    <a:pt x="1198" y="3029"/>
                  </a:lnTo>
                  <a:lnTo>
                    <a:pt x="1149" y="2882"/>
                  </a:lnTo>
                  <a:lnTo>
                    <a:pt x="1100" y="2760"/>
                  </a:lnTo>
                  <a:lnTo>
                    <a:pt x="978" y="2564"/>
                  </a:lnTo>
                  <a:lnTo>
                    <a:pt x="831" y="2394"/>
                  </a:lnTo>
                  <a:lnTo>
                    <a:pt x="734" y="2271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6"/>
                  </a:lnTo>
                  <a:lnTo>
                    <a:pt x="636" y="1490"/>
                  </a:lnTo>
                  <a:lnTo>
                    <a:pt x="734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8" y="611"/>
                  </a:lnTo>
                  <a:lnTo>
                    <a:pt x="1222" y="464"/>
                  </a:lnTo>
                  <a:lnTo>
                    <a:pt x="1247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6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0" name="Shape 60"/>
            <p:cNvSpPr/>
            <p:nvPr/>
          </p:nvSpPr>
          <p:spPr>
            <a:xfrm>
              <a:off x="3516900" y="5012225"/>
              <a:ext cx="31175" cy="129450"/>
            </a:xfrm>
            <a:custGeom>
              <a:pathLst>
                <a:path extrusionOk="0" h="5178" w="1247">
                  <a:moveTo>
                    <a:pt x="953" y="0"/>
                  </a:moveTo>
                  <a:lnTo>
                    <a:pt x="855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3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36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71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3" y="2906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1"/>
                  </a:lnTo>
                  <a:lnTo>
                    <a:pt x="611" y="3688"/>
                  </a:lnTo>
                  <a:lnTo>
                    <a:pt x="513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4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099" y="3932"/>
                  </a:lnTo>
                  <a:lnTo>
                    <a:pt x="1173" y="3810"/>
                  </a:lnTo>
                  <a:lnTo>
                    <a:pt x="1197" y="3688"/>
                  </a:lnTo>
                  <a:lnTo>
                    <a:pt x="1246" y="3517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197" y="3029"/>
                  </a:lnTo>
                  <a:lnTo>
                    <a:pt x="1173" y="2882"/>
                  </a:lnTo>
                  <a:lnTo>
                    <a:pt x="1099" y="2760"/>
                  </a:lnTo>
                  <a:lnTo>
                    <a:pt x="977" y="2564"/>
                  </a:lnTo>
                  <a:lnTo>
                    <a:pt x="831" y="2394"/>
                  </a:lnTo>
                  <a:lnTo>
                    <a:pt x="733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099" y="879"/>
                  </a:lnTo>
                  <a:lnTo>
                    <a:pt x="1173" y="757"/>
                  </a:lnTo>
                  <a:lnTo>
                    <a:pt x="1197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73" y="98"/>
                  </a:lnTo>
                  <a:lnTo>
                    <a:pt x="1075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61" name="Shape 61"/>
          <p:cNvGrpSpPr/>
          <p:nvPr/>
        </p:nvGrpSpPr>
        <p:grpSpPr>
          <a:xfrm>
            <a:off x="5643085" y="3178930"/>
            <a:ext cx="496176" cy="576495"/>
            <a:chOff x="3972400" y="4996350"/>
            <a:chExt cx="381000" cy="442675"/>
          </a:xfrm>
        </p:grpSpPr>
        <p:sp>
          <p:nvSpPr>
            <p:cNvPr id="62" name="Shape 62"/>
            <p:cNvSpPr/>
            <p:nvPr/>
          </p:nvSpPr>
          <p:spPr>
            <a:xfrm>
              <a:off x="4157400" y="4996350"/>
              <a:ext cx="86725" cy="103200"/>
            </a:xfrm>
            <a:custGeom>
              <a:pathLst>
                <a:path extrusionOk="0" h="4128" w="3469">
                  <a:moveTo>
                    <a:pt x="3395" y="0"/>
                  </a:moveTo>
                  <a:lnTo>
                    <a:pt x="3029" y="98"/>
                  </a:lnTo>
                  <a:lnTo>
                    <a:pt x="2638" y="195"/>
                  </a:lnTo>
                  <a:lnTo>
                    <a:pt x="2149" y="342"/>
                  </a:lnTo>
                  <a:lnTo>
                    <a:pt x="1661" y="537"/>
                  </a:lnTo>
                  <a:lnTo>
                    <a:pt x="1392" y="659"/>
                  </a:lnTo>
                  <a:lnTo>
                    <a:pt x="1148" y="806"/>
                  </a:lnTo>
                  <a:lnTo>
                    <a:pt x="904" y="953"/>
                  </a:lnTo>
                  <a:lnTo>
                    <a:pt x="684" y="1124"/>
                  </a:lnTo>
                  <a:lnTo>
                    <a:pt x="489" y="1319"/>
                  </a:lnTo>
                  <a:lnTo>
                    <a:pt x="318" y="1514"/>
                  </a:lnTo>
                  <a:lnTo>
                    <a:pt x="196" y="1710"/>
                  </a:lnTo>
                  <a:lnTo>
                    <a:pt x="98" y="1929"/>
                  </a:lnTo>
                  <a:lnTo>
                    <a:pt x="49" y="2149"/>
                  </a:lnTo>
                  <a:lnTo>
                    <a:pt x="0" y="2369"/>
                  </a:lnTo>
                  <a:lnTo>
                    <a:pt x="0" y="2589"/>
                  </a:lnTo>
                  <a:lnTo>
                    <a:pt x="25" y="2784"/>
                  </a:lnTo>
                  <a:lnTo>
                    <a:pt x="49" y="2980"/>
                  </a:lnTo>
                  <a:lnTo>
                    <a:pt x="98" y="3175"/>
                  </a:lnTo>
                  <a:lnTo>
                    <a:pt x="220" y="3517"/>
                  </a:lnTo>
                  <a:lnTo>
                    <a:pt x="342" y="3786"/>
                  </a:lnTo>
                  <a:lnTo>
                    <a:pt x="489" y="4030"/>
                  </a:lnTo>
                  <a:lnTo>
                    <a:pt x="757" y="4079"/>
                  </a:lnTo>
                  <a:lnTo>
                    <a:pt x="1050" y="4103"/>
                  </a:lnTo>
                  <a:lnTo>
                    <a:pt x="1392" y="4128"/>
                  </a:lnTo>
                  <a:lnTo>
                    <a:pt x="1588" y="4103"/>
                  </a:lnTo>
                  <a:lnTo>
                    <a:pt x="1808" y="4079"/>
                  </a:lnTo>
                  <a:lnTo>
                    <a:pt x="2003" y="4030"/>
                  </a:lnTo>
                  <a:lnTo>
                    <a:pt x="2198" y="3957"/>
                  </a:lnTo>
                  <a:lnTo>
                    <a:pt x="2394" y="3859"/>
                  </a:lnTo>
                  <a:lnTo>
                    <a:pt x="2589" y="3737"/>
                  </a:lnTo>
                  <a:lnTo>
                    <a:pt x="2760" y="3590"/>
                  </a:lnTo>
                  <a:lnTo>
                    <a:pt x="2931" y="3395"/>
                  </a:lnTo>
                  <a:lnTo>
                    <a:pt x="3053" y="3175"/>
                  </a:lnTo>
                  <a:lnTo>
                    <a:pt x="3175" y="2931"/>
                  </a:lnTo>
                  <a:lnTo>
                    <a:pt x="3273" y="2662"/>
                  </a:lnTo>
                  <a:lnTo>
                    <a:pt x="3346" y="2394"/>
                  </a:lnTo>
                  <a:lnTo>
                    <a:pt x="3395" y="2125"/>
                  </a:lnTo>
                  <a:lnTo>
                    <a:pt x="3419" y="1832"/>
                  </a:lnTo>
                  <a:lnTo>
                    <a:pt x="3468" y="1294"/>
                  </a:lnTo>
                  <a:lnTo>
                    <a:pt x="3468" y="782"/>
                  </a:lnTo>
                  <a:lnTo>
                    <a:pt x="3444" y="391"/>
                  </a:lnTo>
                  <a:lnTo>
                    <a:pt x="33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3" name="Shape 63"/>
            <p:cNvSpPr/>
            <p:nvPr/>
          </p:nvSpPr>
          <p:spPr>
            <a:xfrm>
              <a:off x="3972400" y="5048250"/>
              <a:ext cx="381000" cy="390775"/>
            </a:xfrm>
            <a:custGeom>
              <a:pathLst>
                <a:path extrusionOk="0" h="15631" w="15240">
                  <a:moveTo>
                    <a:pt x="4689" y="3810"/>
                  </a:moveTo>
                  <a:lnTo>
                    <a:pt x="4787" y="3834"/>
                  </a:lnTo>
                  <a:lnTo>
                    <a:pt x="4860" y="3908"/>
                  </a:lnTo>
                  <a:lnTo>
                    <a:pt x="4885" y="4005"/>
                  </a:lnTo>
                  <a:lnTo>
                    <a:pt x="4885" y="4103"/>
                  </a:lnTo>
                  <a:lnTo>
                    <a:pt x="4836" y="4176"/>
                  </a:lnTo>
                  <a:lnTo>
                    <a:pt x="4787" y="4250"/>
                  </a:lnTo>
                  <a:lnTo>
                    <a:pt x="4689" y="4298"/>
                  </a:lnTo>
                  <a:lnTo>
                    <a:pt x="4421" y="4347"/>
                  </a:lnTo>
                  <a:lnTo>
                    <a:pt x="4176" y="4421"/>
                  </a:lnTo>
                  <a:lnTo>
                    <a:pt x="3957" y="4518"/>
                  </a:lnTo>
                  <a:lnTo>
                    <a:pt x="3737" y="4640"/>
                  </a:lnTo>
                  <a:lnTo>
                    <a:pt x="3566" y="4787"/>
                  </a:lnTo>
                  <a:lnTo>
                    <a:pt x="3395" y="4933"/>
                  </a:lnTo>
                  <a:lnTo>
                    <a:pt x="3248" y="5080"/>
                  </a:lnTo>
                  <a:lnTo>
                    <a:pt x="3102" y="5251"/>
                  </a:lnTo>
                  <a:lnTo>
                    <a:pt x="3004" y="5422"/>
                  </a:lnTo>
                  <a:lnTo>
                    <a:pt x="2882" y="5617"/>
                  </a:lnTo>
                  <a:lnTo>
                    <a:pt x="2735" y="5984"/>
                  </a:lnTo>
                  <a:lnTo>
                    <a:pt x="2613" y="6374"/>
                  </a:lnTo>
                  <a:lnTo>
                    <a:pt x="2516" y="6765"/>
                  </a:lnTo>
                  <a:lnTo>
                    <a:pt x="2491" y="6838"/>
                  </a:lnTo>
                  <a:lnTo>
                    <a:pt x="2442" y="6912"/>
                  </a:lnTo>
                  <a:lnTo>
                    <a:pt x="2369" y="6936"/>
                  </a:lnTo>
                  <a:lnTo>
                    <a:pt x="2296" y="6961"/>
                  </a:lnTo>
                  <a:lnTo>
                    <a:pt x="2247" y="6961"/>
                  </a:lnTo>
                  <a:lnTo>
                    <a:pt x="2149" y="6912"/>
                  </a:lnTo>
                  <a:lnTo>
                    <a:pt x="2076" y="6863"/>
                  </a:lnTo>
                  <a:lnTo>
                    <a:pt x="2052" y="6765"/>
                  </a:lnTo>
                  <a:lnTo>
                    <a:pt x="2052" y="6668"/>
                  </a:lnTo>
                  <a:lnTo>
                    <a:pt x="2100" y="6374"/>
                  </a:lnTo>
                  <a:lnTo>
                    <a:pt x="2174" y="6106"/>
                  </a:lnTo>
                  <a:lnTo>
                    <a:pt x="2271" y="5837"/>
                  </a:lnTo>
                  <a:lnTo>
                    <a:pt x="2369" y="5593"/>
                  </a:lnTo>
                  <a:lnTo>
                    <a:pt x="2491" y="5349"/>
                  </a:lnTo>
                  <a:lnTo>
                    <a:pt x="2613" y="5129"/>
                  </a:lnTo>
                  <a:lnTo>
                    <a:pt x="2760" y="4933"/>
                  </a:lnTo>
                  <a:lnTo>
                    <a:pt x="2906" y="4738"/>
                  </a:lnTo>
                  <a:lnTo>
                    <a:pt x="3077" y="4567"/>
                  </a:lnTo>
                  <a:lnTo>
                    <a:pt x="3248" y="4396"/>
                  </a:lnTo>
                  <a:lnTo>
                    <a:pt x="3444" y="4250"/>
                  </a:lnTo>
                  <a:lnTo>
                    <a:pt x="3663" y="4128"/>
                  </a:lnTo>
                  <a:lnTo>
                    <a:pt x="3883" y="4030"/>
                  </a:lnTo>
                  <a:lnTo>
                    <a:pt x="4103" y="3932"/>
                  </a:lnTo>
                  <a:lnTo>
                    <a:pt x="4347" y="3859"/>
                  </a:lnTo>
                  <a:lnTo>
                    <a:pt x="4616" y="3810"/>
                  </a:lnTo>
                  <a:close/>
                  <a:moveTo>
                    <a:pt x="6374" y="0"/>
                  </a:moveTo>
                  <a:lnTo>
                    <a:pt x="6008" y="293"/>
                  </a:lnTo>
                  <a:lnTo>
                    <a:pt x="6301" y="953"/>
                  </a:lnTo>
                  <a:lnTo>
                    <a:pt x="7083" y="2687"/>
                  </a:lnTo>
                  <a:lnTo>
                    <a:pt x="6619" y="2662"/>
                  </a:lnTo>
                  <a:lnTo>
                    <a:pt x="6179" y="2638"/>
                  </a:lnTo>
                  <a:lnTo>
                    <a:pt x="5373" y="2516"/>
                  </a:lnTo>
                  <a:lnTo>
                    <a:pt x="4592" y="2516"/>
                  </a:lnTo>
                  <a:lnTo>
                    <a:pt x="4421" y="2540"/>
                  </a:lnTo>
                  <a:lnTo>
                    <a:pt x="4225" y="2589"/>
                  </a:lnTo>
                  <a:lnTo>
                    <a:pt x="4030" y="2662"/>
                  </a:lnTo>
                  <a:lnTo>
                    <a:pt x="3834" y="2735"/>
                  </a:lnTo>
                  <a:lnTo>
                    <a:pt x="3419" y="2955"/>
                  </a:lnTo>
                  <a:lnTo>
                    <a:pt x="3004" y="3175"/>
                  </a:lnTo>
                  <a:lnTo>
                    <a:pt x="2638" y="3444"/>
                  </a:lnTo>
                  <a:lnTo>
                    <a:pt x="2271" y="3712"/>
                  </a:lnTo>
                  <a:lnTo>
                    <a:pt x="1929" y="4030"/>
                  </a:lnTo>
                  <a:lnTo>
                    <a:pt x="1612" y="4347"/>
                  </a:lnTo>
                  <a:lnTo>
                    <a:pt x="1319" y="4689"/>
                  </a:lnTo>
                  <a:lnTo>
                    <a:pt x="1075" y="5056"/>
                  </a:lnTo>
                  <a:lnTo>
                    <a:pt x="830" y="5446"/>
                  </a:lnTo>
                  <a:lnTo>
                    <a:pt x="611" y="5862"/>
                  </a:lnTo>
                  <a:lnTo>
                    <a:pt x="440" y="6301"/>
                  </a:lnTo>
                  <a:lnTo>
                    <a:pt x="293" y="6741"/>
                  </a:lnTo>
                  <a:lnTo>
                    <a:pt x="171" y="7205"/>
                  </a:lnTo>
                  <a:lnTo>
                    <a:pt x="73" y="7693"/>
                  </a:lnTo>
                  <a:lnTo>
                    <a:pt x="24" y="8206"/>
                  </a:lnTo>
                  <a:lnTo>
                    <a:pt x="0" y="8719"/>
                  </a:lnTo>
                  <a:lnTo>
                    <a:pt x="24" y="9256"/>
                  </a:lnTo>
                  <a:lnTo>
                    <a:pt x="73" y="9794"/>
                  </a:lnTo>
                  <a:lnTo>
                    <a:pt x="171" y="10307"/>
                  </a:lnTo>
                  <a:lnTo>
                    <a:pt x="293" y="10795"/>
                  </a:lnTo>
                  <a:lnTo>
                    <a:pt x="464" y="11308"/>
                  </a:lnTo>
                  <a:lnTo>
                    <a:pt x="659" y="11772"/>
                  </a:lnTo>
                  <a:lnTo>
                    <a:pt x="879" y="12236"/>
                  </a:lnTo>
                  <a:lnTo>
                    <a:pt x="1123" y="12676"/>
                  </a:lnTo>
                  <a:lnTo>
                    <a:pt x="1392" y="13091"/>
                  </a:lnTo>
                  <a:lnTo>
                    <a:pt x="1710" y="13506"/>
                  </a:lnTo>
                  <a:lnTo>
                    <a:pt x="2027" y="13872"/>
                  </a:lnTo>
                  <a:lnTo>
                    <a:pt x="2393" y="14239"/>
                  </a:lnTo>
                  <a:lnTo>
                    <a:pt x="2760" y="14581"/>
                  </a:lnTo>
                  <a:lnTo>
                    <a:pt x="3151" y="14874"/>
                  </a:lnTo>
                  <a:lnTo>
                    <a:pt x="3590" y="15167"/>
                  </a:lnTo>
                  <a:lnTo>
                    <a:pt x="4030" y="15411"/>
                  </a:lnTo>
                  <a:lnTo>
                    <a:pt x="4225" y="15509"/>
                  </a:lnTo>
                  <a:lnTo>
                    <a:pt x="4421" y="15582"/>
                  </a:lnTo>
                  <a:lnTo>
                    <a:pt x="4640" y="15631"/>
                  </a:lnTo>
                  <a:lnTo>
                    <a:pt x="5275" y="15631"/>
                  </a:lnTo>
                  <a:lnTo>
                    <a:pt x="5739" y="15558"/>
                  </a:lnTo>
                  <a:lnTo>
                    <a:pt x="6668" y="15362"/>
                  </a:lnTo>
                  <a:lnTo>
                    <a:pt x="7132" y="15289"/>
                  </a:lnTo>
                  <a:lnTo>
                    <a:pt x="7376" y="15264"/>
                  </a:lnTo>
                  <a:lnTo>
                    <a:pt x="7864" y="15264"/>
                  </a:lnTo>
                  <a:lnTo>
                    <a:pt x="8108" y="15289"/>
                  </a:lnTo>
                  <a:lnTo>
                    <a:pt x="8597" y="15362"/>
                  </a:lnTo>
                  <a:lnTo>
                    <a:pt x="9549" y="15558"/>
                  </a:lnTo>
                  <a:lnTo>
                    <a:pt x="9989" y="15606"/>
                  </a:lnTo>
                  <a:lnTo>
                    <a:pt x="10209" y="15631"/>
                  </a:lnTo>
                  <a:lnTo>
                    <a:pt x="10429" y="15631"/>
                  </a:lnTo>
                  <a:lnTo>
                    <a:pt x="10648" y="15606"/>
                  </a:lnTo>
                  <a:lnTo>
                    <a:pt x="10868" y="15558"/>
                  </a:lnTo>
                  <a:lnTo>
                    <a:pt x="11064" y="15484"/>
                  </a:lnTo>
                  <a:lnTo>
                    <a:pt x="11283" y="15387"/>
                  </a:lnTo>
                  <a:lnTo>
                    <a:pt x="11723" y="15142"/>
                  </a:lnTo>
                  <a:lnTo>
                    <a:pt x="12114" y="14849"/>
                  </a:lnTo>
                  <a:lnTo>
                    <a:pt x="12529" y="14532"/>
                  </a:lnTo>
                  <a:lnTo>
                    <a:pt x="12895" y="14214"/>
                  </a:lnTo>
                  <a:lnTo>
                    <a:pt x="13237" y="13848"/>
                  </a:lnTo>
                  <a:lnTo>
                    <a:pt x="13555" y="13457"/>
                  </a:lnTo>
                  <a:lnTo>
                    <a:pt x="13872" y="13066"/>
                  </a:lnTo>
                  <a:lnTo>
                    <a:pt x="14141" y="12651"/>
                  </a:lnTo>
                  <a:lnTo>
                    <a:pt x="14385" y="12212"/>
                  </a:lnTo>
                  <a:lnTo>
                    <a:pt x="14605" y="11748"/>
                  </a:lnTo>
                  <a:lnTo>
                    <a:pt x="14800" y="11283"/>
                  </a:lnTo>
                  <a:lnTo>
                    <a:pt x="14947" y="10795"/>
                  </a:lnTo>
                  <a:lnTo>
                    <a:pt x="15069" y="10282"/>
                  </a:lnTo>
                  <a:lnTo>
                    <a:pt x="15167" y="9769"/>
                  </a:lnTo>
                  <a:lnTo>
                    <a:pt x="15216" y="9256"/>
                  </a:lnTo>
                  <a:lnTo>
                    <a:pt x="15240" y="8719"/>
                  </a:lnTo>
                  <a:lnTo>
                    <a:pt x="15216" y="8182"/>
                  </a:lnTo>
                  <a:lnTo>
                    <a:pt x="15167" y="7669"/>
                  </a:lnTo>
                  <a:lnTo>
                    <a:pt x="15069" y="7180"/>
                  </a:lnTo>
                  <a:lnTo>
                    <a:pt x="14947" y="6692"/>
                  </a:lnTo>
                  <a:lnTo>
                    <a:pt x="14776" y="6252"/>
                  </a:lnTo>
                  <a:lnTo>
                    <a:pt x="14605" y="5813"/>
                  </a:lnTo>
                  <a:lnTo>
                    <a:pt x="14385" y="5398"/>
                  </a:lnTo>
                  <a:lnTo>
                    <a:pt x="14141" y="5007"/>
                  </a:lnTo>
                  <a:lnTo>
                    <a:pt x="13848" y="4616"/>
                  </a:lnTo>
                  <a:lnTo>
                    <a:pt x="13555" y="4274"/>
                  </a:lnTo>
                  <a:lnTo>
                    <a:pt x="13213" y="3957"/>
                  </a:lnTo>
                  <a:lnTo>
                    <a:pt x="12871" y="3639"/>
                  </a:lnTo>
                  <a:lnTo>
                    <a:pt x="12505" y="3370"/>
                  </a:lnTo>
                  <a:lnTo>
                    <a:pt x="12089" y="3102"/>
                  </a:lnTo>
                  <a:lnTo>
                    <a:pt x="11674" y="2858"/>
                  </a:lnTo>
                  <a:lnTo>
                    <a:pt x="11259" y="2662"/>
                  </a:lnTo>
                  <a:lnTo>
                    <a:pt x="11064" y="2589"/>
                  </a:lnTo>
                  <a:lnTo>
                    <a:pt x="10893" y="2540"/>
                  </a:lnTo>
                  <a:lnTo>
                    <a:pt x="10697" y="2516"/>
                  </a:lnTo>
                  <a:lnTo>
                    <a:pt x="10526" y="2491"/>
                  </a:lnTo>
                  <a:lnTo>
                    <a:pt x="10111" y="2491"/>
                  </a:lnTo>
                  <a:lnTo>
                    <a:pt x="9696" y="2516"/>
                  </a:lnTo>
                  <a:lnTo>
                    <a:pt x="8841" y="2613"/>
                  </a:lnTo>
                  <a:lnTo>
                    <a:pt x="8426" y="2662"/>
                  </a:lnTo>
                  <a:lnTo>
                    <a:pt x="7986" y="2687"/>
                  </a:lnTo>
                  <a:lnTo>
                    <a:pt x="63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/>
          <p:nvPr>
            <p:ph type="title"/>
          </p:nvPr>
        </p:nvSpPr>
        <p:spPr>
          <a:xfrm>
            <a:off x="3241650" y="91565"/>
            <a:ext cx="2660700" cy="7337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STORYBOARD SCENES</a:t>
            </a:r>
          </a:p>
        </p:txBody>
      </p:sp>
      <p:pic>
        <p:nvPicPr>
          <p:cNvPr id="150" name="Shape 1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8847" y="558212"/>
            <a:ext cx="3020325" cy="402707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51" name="Shape 151"/>
          <p:cNvGraphicFramePr/>
          <p:nvPr/>
        </p:nvGraphicFramePr>
        <p:xfrm>
          <a:off x="3712312" y="55821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{545475AC-9FEC-438C-9262-C57835F872EC}</a:tableStyleId>
              </a:tblPr>
              <a:tblGrid>
                <a:gridCol w="1100375"/>
                <a:gridCol w="3940425"/>
              </a:tblGrid>
              <a:tr h="702925">
                <a:tc>
                  <a:txBody>
                    <a:bodyPr>
                      <a:noAutofit/>
                    </a:bodyPr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9E00"/>
                    </a:solidFill>
                  </a:tcPr>
                </a:tc>
              </a:tr>
            </a:tbl>
          </a:graphicData>
        </a:graphic>
      </p:graphicFrame>
      <p:sp>
        <p:nvSpPr>
          <p:cNvPr id="152" name="Shape 152"/>
          <p:cNvSpPr txBox="1"/>
          <p:nvPr/>
        </p:nvSpPr>
        <p:spPr>
          <a:xfrm>
            <a:off x="4826722" y="558237"/>
            <a:ext cx="3926399" cy="70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600"/>
              </a:spcBef>
              <a:buNone/>
            </a:pPr>
            <a:r>
              <a:rPr lang="en" sz="26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rPr>
              <a:t>Setting the stage</a:t>
            </a:r>
            <a:r>
              <a:rPr lang="en" sz="26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 </a:t>
            </a:r>
          </a:p>
        </p:txBody>
      </p:sp>
      <p:sp>
        <p:nvSpPr>
          <p:cNvPr id="153" name="Shape 153"/>
          <p:cNvSpPr txBox="1"/>
          <p:nvPr/>
        </p:nvSpPr>
        <p:spPr>
          <a:xfrm>
            <a:off x="3937225" y="558250"/>
            <a:ext cx="889499" cy="70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3600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1.</a:t>
            </a:r>
            <a:r>
              <a:rPr b="1" lang="en" sz="3600">
                <a:solidFill>
                  <a:srgbClr val="3C78D8"/>
                </a:solidFill>
                <a:latin typeface="Dosis"/>
                <a:ea typeface="Dosis"/>
                <a:cs typeface="Dosis"/>
                <a:sym typeface="Dosis"/>
              </a:rPr>
              <a:t> </a:t>
            </a:r>
          </a:p>
        </p:txBody>
      </p:sp>
      <p:graphicFrame>
        <p:nvGraphicFramePr>
          <p:cNvPr id="154" name="Shape 154"/>
          <p:cNvGraphicFramePr/>
          <p:nvPr/>
        </p:nvGraphicFramePr>
        <p:xfrm>
          <a:off x="3712312" y="13941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{C2EC5285-B830-4FF9-B900-28576B65BC0D}</a:tableStyleId>
              </a:tblPr>
              <a:tblGrid>
                <a:gridCol w="1100375"/>
                <a:gridCol w="3940425"/>
              </a:tblGrid>
              <a:tr h="70292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9E00"/>
                    </a:solidFill>
                  </a:tcPr>
                </a:tc>
              </a:tr>
            </a:tbl>
          </a:graphicData>
        </a:graphic>
      </p:graphicFrame>
      <p:sp>
        <p:nvSpPr>
          <p:cNvPr id="155" name="Shape 155"/>
          <p:cNvSpPr txBox="1"/>
          <p:nvPr/>
        </p:nvSpPr>
        <p:spPr>
          <a:xfrm>
            <a:off x="4826722" y="1394150"/>
            <a:ext cx="3926399" cy="70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600"/>
              </a:spcBef>
              <a:buNone/>
            </a:pPr>
            <a:r>
              <a:rPr lang="en" sz="26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rPr>
              <a:t>Task 1</a:t>
            </a:r>
            <a:r>
              <a:rPr lang="en" sz="26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 </a:t>
            </a:r>
          </a:p>
        </p:txBody>
      </p:sp>
      <p:sp>
        <p:nvSpPr>
          <p:cNvPr id="156" name="Shape 156"/>
          <p:cNvSpPr txBox="1"/>
          <p:nvPr/>
        </p:nvSpPr>
        <p:spPr>
          <a:xfrm>
            <a:off x="3937225" y="1394162"/>
            <a:ext cx="889499" cy="70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3600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2.</a:t>
            </a:r>
            <a:r>
              <a:rPr b="1" lang="en" sz="3600">
                <a:solidFill>
                  <a:srgbClr val="3C78D8"/>
                </a:solidFill>
                <a:latin typeface="Dosis"/>
                <a:ea typeface="Dosis"/>
                <a:cs typeface="Dosis"/>
                <a:sym typeface="Dosis"/>
              </a:rPr>
              <a:t> </a:t>
            </a:r>
          </a:p>
        </p:txBody>
      </p:sp>
      <p:graphicFrame>
        <p:nvGraphicFramePr>
          <p:cNvPr id="157" name="Shape 157"/>
          <p:cNvGraphicFramePr/>
          <p:nvPr/>
        </p:nvGraphicFramePr>
        <p:xfrm>
          <a:off x="3712312" y="22300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{0719A705-70D8-4690-8FFC-FA38A64C10B5}</a:tableStyleId>
              </a:tblPr>
              <a:tblGrid>
                <a:gridCol w="1100375"/>
                <a:gridCol w="3940425"/>
              </a:tblGrid>
              <a:tr h="70292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9E00"/>
                    </a:solidFill>
                  </a:tcPr>
                </a:tc>
              </a:tr>
            </a:tbl>
          </a:graphicData>
        </a:graphic>
      </p:graphicFrame>
      <p:sp>
        <p:nvSpPr>
          <p:cNvPr id="158" name="Shape 158"/>
          <p:cNvSpPr txBox="1"/>
          <p:nvPr/>
        </p:nvSpPr>
        <p:spPr>
          <a:xfrm>
            <a:off x="4826722" y="2230075"/>
            <a:ext cx="3926399" cy="70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600"/>
              </a:spcBef>
              <a:buNone/>
            </a:pPr>
            <a:r>
              <a:rPr lang="en" sz="26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rPr>
              <a:t>Task 2</a:t>
            </a:r>
            <a:r>
              <a:rPr lang="en" sz="26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 </a:t>
            </a:r>
          </a:p>
        </p:txBody>
      </p:sp>
      <p:sp>
        <p:nvSpPr>
          <p:cNvPr id="159" name="Shape 159"/>
          <p:cNvSpPr txBox="1"/>
          <p:nvPr/>
        </p:nvSpPr>
        <p:spPr>
          <a:xfrm>
            <a:off x="3937225" y="2230087"/>
            <a:ext cx="889499" cy="70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3600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3.</a:t>
            </a:r>
            <a:r>
              <a:rPr b="1" lang="en" sz="3600">
                <a:solidFill>
                  <a:srgbClr val="3C78D8"/>
                </a:solidFill>
                <a:latin typeface="Dosis"/>
                <a:ea typeface="Dosis"/>
                <a:cs typeface="Dosis"/>
                <a:sym typeface="Dosis"/>
              </a:rPr>
              <a:t> </a:t>
            </a:r>
          </a:p>
        </p:txBody>
      </p:sp>
      <p:graphicFrame>
        <p:nvGraphicFramePr>
          <p:cNvPr id="160" name="Shape 160"/>
          <p:cNvGraphicFramePr/>
          <p:nvPr/>
        </p:nvGraphicFramePr>
        <p:xfrm>
          <a:off x="3712312" y="388233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{3D4869DE-C08C-44B9-8A47-11DFDBDA6FB2}</a:tableStyleId>
              </a:tblPr>
              <a:tblGrid>
                <a:gridCol w="1100375"/>
                <a:gridCol w="3940425"/>
              </a:tblGrid>
              <a:tr h="70292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9E00"/>
                    </a:solidFill>
                  </a:tcPr>
                </a:tc>
              </a:tr>
            </a:tbl>
          </a:graphicData>
        </a:graphic>
      </p:graphicFrame>
      <p:sp>
        <p:nvSpPr>
          <p:cNvPr id="161" name="Shape 161"/>
          <p:cNvSpPr txBox="1"/>
          <p:nvPr/>
        </p:nvSpPr>
        <p:spPr>
          <a:xfrm>
            <a:off x="4826722" y="3882362"/>
            <a:ext cx="3926399" cy="70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600"/>
              </a:spcBef>
              <a:buNone/>
            </a:pPr>
            <a:r>
              <a:rPr lang="en" sz="26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rPr>
              <a:t>Resolution/Ending</a:t>
            </a:r>
            <a:r>
              <a:rPr lang="en" sz="26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 </a:t>
            </a:r>
          </a:p>
        </p:txBody>
      </p:sp>
      <p:sp>
        <p:nvSpPr>
          <p:cNvPr id="162" name="Shape 162"/>
          <p:cNvSpPr txBox="1"/>
          <p:nvPr/>
        </p:nvSpPr>
        <p:spPr>
          <a:xfrm>
            <a:off x="3937225" y="3882375"/>
            <a:ext cx="889499" cy="70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3600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5.</a:t>
            </a:r>
            <a:r>
              <a:rPr b="1" lang="en" sz="3600">
                <a:solidFill>
                  <a:srgbClr val="3C78D8"/>
                </a:solidFill>
                <a:latin typeface="Dosis"/>
                <a:ea typeface="Dosis"/>
                <a:cs typeface="Dosis"/>
                <a:sym typeface="Dosis"/>
              </a:rPr>
              <a:t> </a:t>
            </a:r>
          </a:p>
        </p:txBody>
      </p:sp>
      <p:graphicFrame>
        <p:nvGraphicFramePr>
          <p:cNvPr id="163" name="Shape 163"/>
          <p:cNvGraphicFramePr/>
          <p:nvPr/>
        </p:nvGraphicFramePr>
        <p:xfrm>
          <a:off x="3712312" y="305621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{F5A6305A-536C-4047-A647-C662EBF5280F}</a:tableStyleId>
              </a:tblPr>
              <a:tblGrid>
                <a:gridCol w="1100375"/>
                <a:gridCol w="3940425"/>
              </a:tblGrid>
              <a:tr h="70292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9E00"/>
                    </a:solidFill>
                  </a:tcPr>
                </a:tc>
              </a:tr>
            </a:tbl>
          </a:graphicData>
        </a:graphic>
      </p:graphicFrame>
      <p:sp>
        <p:nvSpPr>
          <p:cNvPr id="164" name="Shape 164"/>
          <p:cNvSpPr txBox="1"/>
          <p:nvPr/>
        </p:nvSpPr>
        <p:spPr>
          <a:xfrm>
            <a:off x="4826722" y="3056237"/>
            <a:ext cx="3926399" cy="70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600"/>
              </a:spcBef>
              <a:buNone/>
            </a:pPr>
            <a:r>
              <a:rPr lang="en" sz="26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rPr>
              <a:t>Task 3</a:t>
            </a:r>
            <a:r>
              <a:rPr lang="en" sz="26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 </a:t>
            </a:r>
          </a:p>
        </p:txBody>
      </p:sp>
      <p:sp>
        <p:nvSpPr>
          <p:cNvPr id="165" name="Shape 165"/>
          <p:cNvSpPr txBox="1"/>
          <p:nvPr/>
        </p:nvSpPr>
        <p:spPr>
          <a:xfrm>
            <a:off x="3937225" y="3056250"/>
            <a:ext cx="889499" cy="70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3600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4.</a:t>
            </a:r>
            <a:r>
              <a:rPr b="1" lang="en" sz="3600">
                <a:solidFill>
                  <a:srgbClr val="3C78D8"/>
                </a:solidFill>
                <a:latin typeface="Dosis"/>
                <a:ea typeface="Dosis"/>
                <a:cs typeface="Dosis"/>
                <a:sym typeface="Dosis"/>
              </a:rPr>
              <a:t> </a:t>
            </a:r>
          </a:p>
        </p:txBody>
      </p:sp>
      <p:sp>
        <p:nvSpPr>
          <p:cNvPr id="166" name="Shape 166"/>
          <p:cNvSpPr txBox="1"/>
          <p:nvPr/>
        </p:nvSpPr>
        <p:spPr>
          <a:xfrm>
            <a:off x="727000" y="1097575"/>
            <a:ext cx="372600" cy="50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2400">
                <a:solidFill>
                  <a:srgbClr val="FF9E00"/>
                </a:solidFill>
                <a:latin typeface="Dosis"/>
                <a:ea typeface="Dosis"/>
                <a:cs typeface="Dosis"/>
                <a:sym typeface="Dosis"/>
              </a:rPr>
              <a:t>1.</a:t>
            </a:r>
            <a:r>
              <a:rPr b="1" lang="en" sz="2400">
                <a:solidFill>
                  <a:srgbClr val="3C78D8"/>
                </a:solidFill>
                <a:latin typeface="Dosis"/>
                <a:ea typeface="Dosis"/>
                <a:cs typeface="Dosis"/>
                <a:sym typeface="Dosis"/>
              </a:rPr>
              <a:t> </a:t>
            </a:r>
          </a:p>
        </p:txBody>
      </p:sp>
      <p:sp>
        <p:nvSpPr>
          <p:cNvPr id="167" name="Shape 167"/>
          <p:cNvSpPr txBox="1"/>
          <p:nvPr/>
        </p:nvSpPr>
        <p:spPr>
          <a:xfrm>
            <a:off x="2124375" y="1097575"/>
            <a:ext cx="420000" cy="50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2400">
                <a:solidFill>
                  <a:srgbClr val="FF9E00"/>
                </a:solidFill>
                <a:latin typeface="Dosis"/>
                <a:ea typeface="Dosis"/>
                <a:cs typeface="Dosis"/>
                <a:sym typeface="Dosis"/>
              </a:rPr>
              <a:t>2.</a:t>
            </a:r>
            <a:r>
              <a:rPr b="1" lang="en" sz="2400">
                <a:solidFill>
                  <a:srgbClr val="3C78D8"/>
                </a:solidFill>
                <a:latin typeface="Dosis"/>
                <a:ea typeface="Dosis"/>
                <a:cs typeface="Dosis"/>
                <a:sym typeface="Dosis"/>
              </a:rPr>
              <a:t> </a:t>
            </a:r>
          </a:p>
        </p:txBody>
      </p:sp>
      <p:sp>
        <p:nvSpPr>
          <p:cNvPr id="168" name="Shape 168"/>
          <p:cNvSpPr txBox="1"/>
          <p:nvPr/>
        </p:nvSpPr>
        <p:spPr>
          <a:xfrm>
            <a:off x="727000" y="2182575"/>
            <a:ext cx="456599" cy="50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2400">
                <a:solidFill>
                  <a:srgbClr val="FF9E00"/>
                </a:solidFill>
                <a:latin typeface="Dosis"/>
                <a:ea typeface="Dosis"/>
                <a:cs typeface="Dosis"/>
                <a:sym typeface="Dosis"/>
              </a:rPr>
              <a:t>3.</a:t>
            </a:r>
            <a:r>
              <a:rPr b="1" lang="en" sz="2400">
                <a:solidFill>
                  <a:srgbClr val="3C78D8"/>
                </a:solidFill>
                <a:latin typeface="Dosis"/>
                <a:ea typeface="Dosis"/>
                <a:cs typeface="Dosis"/>
                <a:sym typeface="Dosis"/>
              </a:rPr>
              <a:t> </a:t>
            </a:r>
          </a:p>
        </p:txBody>
      </p:sp>
      <p:sp>
        <p:nvSpPr>
          <p:cNvPr id="169" name="Shape 169"/>
          <p:cNvSpPr txBox="1"/>
          <p:nvPr/>
        </p:nvSpPr>
        <p:spPr>
          <a:xfrm>
            <a:off x="2124375" y="2182575"/>
            <a:ext cx="456599" cy="50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2400">
                <a:solidFill>
                  <a:srgbClr val="FF9E00"/>
                </a:solidFill>
                <a:latin typeface="Dosis"/>
                <a:ea typeface="Dosis"/>
                <a:cs typeface="Dosis"/>
                <a:sym typeface="Dosis"/>
              </a:rPr>
              <a:t>4.</a:t>
            </a:r>
            <a:r>
              <a:rPr b="1" lang="en" sz="2400">
                <a:solidFill>
                  <a:srgbClr val="3C78D8"/>
                </a:solidFill>
                <a:latin typeface="Dosis"/>
                <a:ea typeface="Dosis"/>
                <a:cs typeface="Dosis"/>
                <a:sym typeface="Dosis"/>
              </a:rPr>
              <a:t> </a:t>
            </a:r>
          </a:p>
        </p:txBody>
      </p:sp>
      <p:sp>
        <p:nvSpPr>
          <p:cNvPr id="170" name="Shape 170"/>
          <p:cNvSpPr txBox="1"/>
          <p:nvPr/>
        </p:nvSpPr>
        <p:spPr>
          <a:xfrm>
            <a:off x="1215650" y="3156750"/>
            <a:ext cx="420000" cy="50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2400">
                <a:solidFill>
                  <a:srgbClr val="FF9E00"/>
                </a:solidFill>
                <a:latin typeface="Dosis"/>
                <a:ea typeface="Dosis"/>
                <a:cs typeface="Dosis"/>
                <a:sym typeface="Dosis"/>
              </a:rPr>
              <a:t>5.</a:t>
            </a:r>
            <a:r>
              <a:rPr b="1" lang="en" sz="2400">
                <a:solidFill>
                  <a:srgbClr val="3C78D8"/>
                </a:solidFill>
                <a:latin typeface="Dosis"/>
                <a:ea typeface="Dosis"/>
                <a:cs typeface="Dosis"/>
                <a:sym typeface="Dosis"/>
              </a:rPr>
              <a:t> 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/>
          <p:nvPr>
            <p:ph type="ctrTitle"/>
          </p:nvPr>
        </p:nvSpPr>
        <p:spPr>
          <a:xfrm>
            <a:off x="1933200" y="2189999"/>
            <a:ext cx="5277599" cy="4476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CONCEPT VIDEO</a:t>
            </a:r>
          </a:p>
        </p:txBody>
      </p:sp>
      <p:sp>
        <p:nvSpPr>
          <p:cNvPr id="176" name="Shape 176"/>
          <p:cNvSpPr txBox="1"/>
          <p:nvPr>
            <p:ph idx="1" type="subTitle"/>
          </p:nvPr>
        </p:nvSpPr>
        <p:spPr>
          <a:xfrm>
            <a:off x="685800" y="2505900"/>
            <a:ext cx="7772400" cy="447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  <a:hlinkClick r:id="rId3"/>
              </a:rPr>
              <a:t>https://youtu.be/fUAK3Cl2M-4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177" name="Shape 177"/>
          <p:cNvSpPr txBox="1"/>
          <p:nvPr/>
        </p:nvSpPr>
        <p:spPr>
          <a:xfrm>
            <a:off x="3858675" y="528406"/>
            <a:ext cx="1426499" cy="5570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2" name="Shape 182"/>
          <p:cNvGrpSpPr/>
          <p:nvPr/>
        </p:nvGrpSpPr>
        <p:grpSpPr>
          <a:xfrm>
            <a:off x="3964554" y="320168"/>
            <a:ext cx="1214894" cy="969608"/>
            <a:chOff x="1921475" y="3695200"/>
            <a:chExt cx="438400" cy="349875"/>
          </a:xfrm>
        </p:grpSpPr>
        <p:sp>
          <p:nvSpPr>
            <p:cNvPr id="183" name="Shape 183"/>
            <p:cNvSpPr/>
            <p:nvPr/>
          </p:nvSpPr>
          <p:spPr>
            <a:xfrm>
              <a:off x="2246900" y="3992550"/>
              <a:ext cx="52525" cy="52525"/>
            </a:xfrm>
            <a:custGeom>
              <a:pathLst>
                <a:path extrusionOk="0" h="2101" w="2101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3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3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rgbClr val="FF9E00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t/>
              </a:r>
              <a:endParaRPr>
                <a:solidFill>
                  <a:srgbClr val="FF9E00"/>
                </a:solidFill>
                <a:highlight>
                  <a:srgbClr val="FF9E00"/>
                </a:highlight>
              </a:endParaRPr>
            </a:p>
          </p:txBody>
        </p:sp>
        <p:sp>
          <p:nvSpPr>
            <p:cNvPr id="184" name="Shape 184"/>
            <p:cNvSpPr/>
            <p:nvPr/>
          </p:nvSpPr>
          <p:spPr>
            <a:xfrm>
              <a:off x="2033800" y="3992550"/>
              <a:ext cx="52550" cy="52525"/>
            </a:xfrm>
            <a:custGeom>
              <a:pathLst>
                <a:path extrusionOk="0" h="2101" w="2102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4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4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rgbClr val="FF9E00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t/>
              </a:r>
              <a:endParaRPr>
                <a:solidFill>
                  <a:srgbClr val="FF9E00"/>
                </a:solidFill>
                <a:highlight>
                  <a:srgbClr val="FF9E00"/>
                </a:highlight>
              </a:endParaRPr>
            </a:p>
          </p:txBody>
        </p:sp>
        <p:sp>
          <p:nvSpPr>
            <p:cNvPr id="185" name="Shape 185"/>
            <p:cNvSpPr/>
            <p:nvPr/>
          </p:nvSpPr>
          <p:spPr>
            <a:xfrm>
              <a:off x="1921475" y="3695200"/>
              <a:ext cx="438400" cy="297975"/>
            </a:xfrm>
            <a:custGeom>
              <a:pathLst>
                <a:path extrusionOk="0" h="11919" w="17536">
                  <a:moveTo>
                    <a:pt x="15729" y="3371"/>
                  </a:moveTo>
                  <a:lnTo>
                    <a:pt x="15826" y="3395"/>
                  </a:lnTo>
                  <a:lnTo>
                    <a:pt x="15899" y="3444"/>
                  </a:lnTo>
                  <a:lnTo>
                    <a:pt x="15948" y="3517"/>
                  </a:lnTo>
                  <a:lnTo>
                    <a:pt x="15973" y="3615"/>
                  </a:lnTo>
                  <a:lnTo>
                    <a:pt x="15948" y="3713"/>
                  </a:lnTo>
                  <a:lnTo>
                    <a:pt x="13994" y="8060"/>
                  </a:lnTo>
                  <a:lnTo>
                    <a:pt x="13946" y="8133"/>
                  </a:lnTo>
                  <a:lnTo>
                    <a:pt x="13897" y="8158"/>
                  </a:lnTo>
                  <a:lnTo>
                    <a:pt x="13848" y="8207"/>
                  </a:lnTo>
                  <a:lnTo>
                    <a:pt x="13775" y="8207"/>
                  </a:lnTo>
                  <a:lnTo>
                    <a:pt x="13677" y="8182"/>
                  </a:lnTo>
                  <a:lnTo>
                    <a:pt x="13604" y="8133"/>
                  </a:lnTo>
                  <a:lnTo>
                    <a:pt x="13555" y="8036"/>
                  </a:lnTo>
                  <a:lnTo>
                    <a:pt x="13530" y="7962"/>
                  </a:lnTo>
                  <a:lnTo>
                    <a:pt x="13555" y="7865"/>
                  </a:lnTo>
                  <a:lnTo>
                    <a:pt x="15509" y="3517"/>
                  </a:lnTo>
                  <a:lnTo>
                    <a:pt x="15558" y="3420"/>
                  </a:lnTo>
                  <a:lnTo>
                    <a:pt x="15631" y="3371"/>
                  </a:lnTo>
                  <a:close/>
                  <a:moveTo>
                    <a:pt x="13628" y="3273"/>
                  </a:moveTo>
                  <a:lnTo>
                    <a:pt x="13726" y="3298"/>
                  </a:lnTo>
                  <a:lnTo>
                    <a:pt x="13824" y="3322"/>
                  </a:lnTo>
                  <a:lnTo>
                    <a:pt x="13872" y="3395"/>
                  </a:lnTo>
                  <a:lnTo>
                    <a:pt x="13897" y="3493"/>
                  </a:lnTo>
                  <a:lnTo>
                    <a:pt x="13897" y="3591"/>
                  </a:lnTo>
                  <a:lnTo>
                    <a:pt x="12602" y="8158"/>
                  </a:lnTo>
                  <a:lnTo>
                    <a:pt x="12578" y="8231"/>
                  </a:lnTo>
                  <a:lnTo>
                    <a:pt x="12505" y="8304"/>
                  </a:lnTo>
                  <a:lnTo>
                    <a:pt x="12456" y="8329"/>
                  </a:lnTo>
                  <a:lnTo>
                    <a:pt x="12358" y="8353"/>
                  </a:lnTo>
                  <a:lnTo>
                    <a:pt x="12309" y="8329"/>
                  </a:lnTo>
                  <a:lnTo>
                    <a:pt x="12212" y="8304"/>
                  </a:lnTo>
                  <a:lnTo>
                    <a:pt x="12163" y="8231"/>
                  </a:lnTo>
                  <a:lnTo>
                    <a:pt x="12138" y="8133"/>
                  </a:lnTo>
                  <a:lnTo>
                    <a:pt x="12138" y="8036"/>
                  </a:lnTo>
                  <a:lnTo>
                    <a:pt x="13433" y="3469"/>
                  </a:lnTo>
                  <a:lnTo>
                    <a:pt x="13482" y="3371"/>
                  </a:lnTo>
                  <a:lnTo>
                    <a:pt x="13530" y="3298"/>
                  </a:lnTo>
                  <a:lnTo>
                    <a:pt x="13628" y="3273"/>
                  </a:lnTo>
                  <a:close/>
                  <a:moveTo>
                    <a:pt x="11625" y="3200"/>
                  </a:moveTo>
                  <a:lnTo>
                    <a:pt x="11723" y="3224"/>
                  </a:lnTo>
                  <a:lnTo>
                    <a:pt x="11796" y="3298"/>
                  </a:lnTo>
                  <a:lnTo>
                    <a:pt x="11821" y="3371"/>
                  </a:lnTo>
                  <a:lnTo>
                    <a:pt x="11845" y="3469"/>
                  </a:lnTo>
                  <a:lnTo>
                    <a:pt x="11210" y="8280"/>
                  </a:lnTo>
                  <a:lnTo>
                    <a:pt x="11186" y="8353"/>
                  </a:lnTo>
                  <a:lnTo>
                    <a:pt x="11137" y="8426"/>
                  </a:lnTo>
                  <a:lnTo>
                    <a:pt x="11064" y="8475"/>
                  </a:lnTo>
                  <a:lnTo>
                    <a:pt x="10966" y="8500"/>
                  </a:lnTo>
                  <a:lnTo>
                    <a:pt x="10942" y="8500"/>
                  </a:lnTo>
                  <a:lnTo>
                    <a:pt x="10844" y="8451"/>
                  </a:lnTo>
                  <a:lnTo>
                    <a:pt x="10771" y="8402"/>
                  </a:lnTo>
                  <a:lnTo>
                    <a:pt x="10722" y="8304"/>
                  </a:lnTo>
                  <a:lnTo>
                    <a:pt x="10722" y="8207"/>
                  </a:lnTo>
                  <a:lnTo>
                    <a:pt x="11357" y="3420"/>
                  </a:lnTo>
                  <a:lnTo>
                    <a:pt x="11381" y="3322"/>
                  </a:lnTo>
                  <a:lnTo>
                    <a:pt x="11454" y="3249"/>
                  </a:lnTo>
                  <a:lnTo>
                    <a:pt x="11528" y="3200"/>
                  </a:lnTo>
                  <a:close/>
                  <a:moveTo>
                    <a:pt x="9525" y="3102"/>
                  </a:moveTo>
                  <a:lnTo>
                    <a:pt x="9623" y="3127"/>
                  </a:lnTo>
                  <a:lnTo>
                    <a:pt x="9696" y="3175"/>
                  </a:lnTo>
                  <a:lnTo>
                    <a:pt x="9745" y="3249"/>
                  </a:lnTo>
                  <a:lnTo>
                    <a:pt x="9769" y="3346"/>
                  </a:lnTo>
                  <a:lnTo>
                    <a:pt x="9818" y="8378"/>
                  </a:lnTo>
                  <a:lnTo>
                    <a:pt x="9794" y="8475"/>
                  </a:lnTo>
                  <a:lnTo>
                    <a:pt x="9745" y="8573"/>
                  </a:lnTo>
                  <a:lnTo>
                    <a:pt x="9672" y="8622"/>
                  </a:lnTo>
                  <a:lnTo>
                    <a:pt x="9574" y="8646"/>
                  </a:lnTo>
                  <a:lnTo>
                    <a:pt x="9476" y="8622"/>
                  </a:lnTo>
                  <a:lnTo>
                    <a:pt x="9403" y="8573"/>
                  </a:lnTo>
                  <a:lnTo>
                    <a:pt x="9354" y="8475"/>
                  </a:lnTo>
                  <a:lnTo>
                    <a:pt x="9330" y="8402"/>
                  </a:lnTo>
                  <a:lnTo>
                    <a:pt x="9281" y="3346"/>
                  </a:lnTo>
                  <a:lnTo>
                    <a:pt x="9305" y="3273"/>
                  </a:lnTo>
                  <a:lnTo>
                    <a:pt x="9354" y="3175"/>
                  </a:lnTo>
                  <a:lnTo>
                    <a:pt x="9427" y="3127"/>
                  </a:lnTo>
                  <a:lnTo>
                    <a:pt x="9525" y="3102"/>
                  </a:lnTo>
                  <a:close/>
                  <a:moveTo>
                    <a:pt x="7522" y="3029"/>
                  </a:moveTo>
                  <a:lnTo>
                    <a:pt x="7620" y="3078"/>
                  </a:lnTo>
                  <a:lnTo>
                    <a:pt x="7669" y="3151"/>
                  </a:lnTo>
                  <a:lnTo>
                    <a:pt x="7693" y="3249"/>
                  </a:lnTo>
                  <a:lnTo>
                    <a:pt x="8402" y="8500"/>
                  </a:lnTo>
                  <a:lnTo>
                    <a:pt x="8402" y="8597"/>
                  </a:lnTo>
                  <a:lnTo>
                    <a:pt x="8353" y="8671"/>
                  </a:lnTo>
                  <a:lnTo>
                    <a:pt x="8279" y="8744"/>
                  </a:lnTo>
                  <a:lnTo>
                    <a:pt x="8206" y="8768"/>
                  </a:lnTo>
                  <a:lnTo>
                    <a:pt x="8084" y="8768"/>
                  </a:lnTo>
                  <a:lnTo>
                    <a:pt x="8011" y="8720"/>
                  </a:lnTo>
                  <a:lnTo>
                    <a:pt x="7962" y="8646"/>
                  </a:lnTo>
                  <a:lnTo>
                    <a:pt x="7913" y="8573"/>
                  </a:lnTo>
                  <a:lnTo>
                    <a:pt x="7229" y="3298"/>
                  </a:lnTo>
                  <a:lnTo>
                    <a:pt x="7229" y="3200"/>
                  </a:lnTo>
                  <a:lnTo>
                    <a:pt x="7278" y="3127"/>
                  </a:lnTo>
                  <a:lnTo>
                    <a:pt x="7327" y="3053"/>
                  </a:lnTo>
                  <a:lnTo>
                    <a:pt x="7425" y="3029"/>
                  </a:lnTo>
                  <a:close/>
                  <a:moveTo>
                    <a:pt x="5446" y="2956"/>
                  </a:moveTo>
                  <a:lnTo>
                    <a:pt x="5520" y="2980"/>
                  </a:lnTo>
                  <a:lnTo>
                    <a:pt x="5593" y="3053"/>
                  </a:lnTo>
                  <a:lnTo>
                    <a:pt x="5642" y="3127"/>
                  </a:lnTo>
                  <a:lnTo>
                    <a:pt x="7009" y="8622"/>
                  </a:lnTo>
                  <a:lnTo>
                    <a:pt x="7009" y="8720"/>
                  </a:lnTo>
                  <a:lnTo>
                    <a:pt x="6985" y="8793"/>
                  </a:lnTo>
                  <a:lnTo>
                    <a:pt x="6912" y="8866"/>
                  </a:lnTo>
                  <a:lnTo>
                    <a:pt x="6814" y="8915"/>
                  </a:lnTo>
                  <a:lnTo>
                    <a:pt x="6692" y="8915"/>
                  </a:lnTo>
                  <a:lnTo>
                    <a:pt x="6619" y="8866"/>
                  </a:lnTo>
                  <a:lnTo>
                    <a:pt x="6570" y="8817"/>
                  </a:lnTo>
                  <a:lnTo>
                    <a:pt x="6521" y="8744"/>
                  </a:lnTo>
                  <a:lnTo>
                    <a:pt x="5153" y="3249"/>
                  </a:lnTo>
                  <a:lnTo>
                    <a:pt x="5153" y="3151"/>
                  </a:lnTo>
                  <a:lnTo>
                    <a:pt x="5178" y="3053"/>
                  </a:lnTo>
                  <a:lnTo>
                    <a:pt x="5251" y="3005"/>
                  </a:lnTo>
                  <a:lnTo>
                    <a:pt x="5349" y="2956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73" y="196"/>
                  </a:lnTo>
                  <a:lnTo>
                    <a:pt x="25" y="294"/>
                  </a:lnTo>
                  <a:lnTo>
                    <a:pt x="0" y="367"/>
                  </a:lnTo>
                  <a:lnTo>
                    <a:pt x="0" y="489"/>
                  </a:lnTo>
                  <a:lnTo>
                    <a:pt x="0" y="587"/>
                  </a:lnTo>
                  <a:lnTo>
                    <a:pt x="25" y="660"/>
                  </a:lnTo>
                  <a:lnTo>
                    <a:pt x="73" y="758"/>
                  </a:lnTo>
                  <a:lnTo>
                    <a:pt x="147" y="831"/>
                  </a:lnTo>
                  <a:lnTo>
                    <a:pt x="220" y="880"/>
                  </a:lnTo>
                  <a:lnTo>
                    <a:pt x="293" y="929"/>
                  </a:lnTo>
                  <a:lnTo>
                    <a:pt x="391" y="953"/>
                  </a:lnTo>
                  <a:lnTo>
                    <a:pt x="489" y="977"/>
                  </a:lnTo>
                  <a:lnTo>
                    <a:pt x="3346" y="977"/>
                  </a:lnTo>
                  <a:lnTo>
                    <a:pt x="5300" y="9281"/>
                  </a:lnTo>
                  <a:lnTo>
                    <a:pt x="4518" y="11235"/>
                  </a:lnTo>
                  <a:lnTo>
                    <a:pt x="4494" y="11357"/>
                  </a:lnTo>
                  <a:lnTo>
                    <a:pt x="4494" y="11479"/>
                  </a:lnTo>
                  <a:lnTo>
                    <a:pt x="4518" y="11577"/>
                  </a:lnTo>
                  <a:lnTo>
                    <a:pt x="4567" y="11699"/>
                  </a:lnTo>
                  <a:lnTo>
                    <a:pt x="4592" y="11724"/>
                  </a:lnTo>
                  <a:lnTo>
                    <a:pt x="4811" y="11577"/>
                  </a:lnTo>
                  <a:lnTo>
                    <a:pt x="5031" y="11479"/>
                  </a:lnTo>
                  <a:lnTo>
                    <a:pt x="5275" y="11406"/>
                  </a:lnTo>
                  <a:lnTo>
                    <a:pt x="5715" y="11406"/>
                  </a:lnTo>
                  <a:lnTo>
                    <a:pt x="5886" y="11430"/>
                  </a:lnTo>
                  <a:lnTo>
                    <a:pt x="6033" y="11479"/>
                  </a:lnTo>
                  <a:lnTo>
                    <a:pt x="6179" y="11528"/>
                  </a:lnTo>
                  <a:lnTo>
                    <a:pt x="6326" y="11601"/>
                  </a:lnTo>
                  <a:lnTo>
                    <a:pt x="6448" y="11699"/>
                  </a:lnTo>
                  <a:lnTo>
                    <a:pt x="6570" y="11797"/>
                  </a:lnTo>
                  <a:lnTo>
                    <a:pt x="6692" y="11919"/>
                  </a:lnTo>
                  <a:lnTo>
                    <a:pt x="12920" y="11919"/>
                  </a:lnTo>
                  <a:lnTo>
                    <a:pt x="13042" y="11797"/>
                  </a:lnTo>
                  <a:lnTo>
                    <a:pt x="13164" y="11699"/>
                  </a:lnTo>
                  <a:lnTo>
                    <a:pt x="13286" y="11601"/>
                  </a:lnTo>
                  <a:lnTo>
                    <a:pt x="13433" y="11528"/>
                  </a:lnTo>
                  <a:lnTo>
                    <a:pt x="13579" y="11479"/>
                  </a:lnTo>
                  <a:lnTo>
                    <a:pt x="13726" y="11430"/>
                  </a:lnTo>
                  <a:lnTo>
                    <a:pt x="13897" y="11406"/>
                  </a:lnTo>
                  <a:lnTo>
                    <a:pt x="14312" y="11406"/>
                  </a:lnTo>
                  <a:lnTo>
                    <a:pt x="14556" y="11479"/>
                  </a:lnTo>
                  <a:lnTo>
                    <a:pt x="14776" y="11553"/>
                  </a:lnTo>
                  <a:lnTo>
                    <a:pt x="14971" y="11699"/>
                  </a:lnTo>
                  <a:lnTo>
                    <a:pt x="15020" y="11553"/>
                  </a:lnTo>
                  <a:lnTo>
                    <a:pt x="15045" y="11430"/>
                  </a:lnTo>
                  <a:lnTo>
                    <a:pt x="15045" y="11308"/>
                  </a:lnTo>
                  <a:lnTo>
                    <a:pt x="15020" y="11235"/>
                  </a:lnTo>
                  <a:lnTo>
                    <a:pt x="14971" y="11137"/>
                  </a:lnTo>
                  <a:lnTo>
                    <a:pt x="14898" y="11064"/>
                  </a:lnTo>
                  <a:lnTo>
                    <a:pt x="14825" y="11015"/>
                  </a:lnTo>
                  <a:lnTo>
                    <a:pt x="14752" y="10966"/>
                  </a:lnTo>
                  <a:lnTo>
                    <a:pt x="14654" y="10942"/>
                  </a:lnTo>
                  <a:lnTo>
                    <a:pt x="5691" y="10942"/>
                  </a:lnTo>
                  <a:lnTo>
                    <a:pt x="6106" y="9916"/>
                  </a:lnTo>
                  <a:lnTo>
                    <a:pt x="6252" y="9941"/>
                  </a:lnTo>
                  <a:lnTo>
                    <a:pt x="6423" y="9941"/>
                  </a:lnTo>
                  <a:lnTo>
                    <a:pt x="13848" y="9257"/>
                  </a:lnTo>
                  <a:lnTo>
                    <a:pt x="14019" y="9232"/>
                  </a:lnTo>
                  <a:lnTo>
                    <a:pt x="14190" y="9159"/>
                  </a:lnTo>
                  <a:lnTo>
                    <a:pt x="14336" y="9086"/>
                  </a:lnTo>
                  <a:lnTo>
                    <a:pt x="14507" y="8988"/>
                  </a:lnTo>
                  <a:lnTo>
                    <a:pt x="14654" y="8890"/>
                  </a:lnTo>
                  <a:lnTo>
                    <a:pt x="14776" y="8768"/>
                  </a:lnTo>
                  <a:lnTo>
                    <a:pt x="14874" y="8622"/>
                  </a:lnTo>
                  <a:lnTo>
                    <a:pt x="14971" y="8475"/>
                  </a:lnTo>
                  <a:lnTo>
                    <a:pt x="17463" y="3151"/>
                  </a:lnTo>
                  <a:lnTo>
                    <a:pt x="17511" y="3005"/>
                  </a:lnTo>
                  <a:lnTo>
                    <a:pt x="17536" y="2882"/>
                  </a:lnTo>
                  <a:lnTo>
                    <a:pt x="17511" y="2760"/>
                  </a:lnTo>
                  <a:lnTo>
                    <a:pt x="17487" y="2638"/>
                  </a:lnTo>
                  <a:lnTo>
                    <a:pt x="17414" y="2565"/>
                  </a:lnTo>
                  <a:lnTo>
                    <a:pt x="17292" y="2492"/>
                  </a:lnTo>
                  <a:lnTo>
                    <a:pt x="17169" y="2443"/>
                  </a:lnTo>
                  <a:lnTo>
                    <a:pt x="17023" y="2418"/>
                  </a:lnTo>
                  <a:lnTo>
                    <a:pt x="4592" y="2003"/>
                  </a:lnTo>
                  <a:lnTo>
                    <a:pt x="4225" y="367"/>
                  </a:lnTo>
                  <a:lnTo>
                    <a:pt x="4152" y="220"/>
                  </a:lnTo>
                  <a:lnTo>
                    <a:pt x="4054" y="98"/>
                  </a:lnTo>
                  <a:lnTo>
                    <a:pt x="3908" y="25"/>
                  </a:lnTo>
                  <a:lnTo>
                    <a:pt x="3737" y="0"/>
                  </a:lnTo>
                  <a:close/>
                </a:path>
              </a:pathLst>
            </a:custGeom>
            <a:solidFill>
              <a:srgbClr val="FF9E00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t/>
              </a:r>
              <a:endParaRPr>
                <a:solidFill>
                  <a:srgbClr val="FF9E00"/>
                </a:solidFill>
                <a:highlight>
                  <a:srgbClr val="FF9E00"/>
                </a:highlight>
              </a:endParaRPr>
            </a:p>
          </p:txBody>
        </p:sp>
      </p:grpSp>
      <p:sp>
        <p:nvSpPr>
          <p:cNvPr id="186" name="Shape 186"/>
          <p:cNvSpPr txBox="1"/>
          <p:nvPr>
            <p:ph idx="4294967295" type="ctrTitle"/>
          </p:nvPr>
        </p:nvSpPr>
        <p:spPr>
          <a:xfrm>
            <a:off x="1603800" y="1836749"/>
            <a:ext cx="5936400" cy="1159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800">
                <a:solidFill>
                  <a:srgbClr val="FF9E00"/>
                </a:solidFill>
              </a:rPr>
              <a:t>THANKS</a:t>
            </a:r>
          </a:p>
        </p:txBody>
      </p:sp>
      <p:sp>
        <p:nvSpPr>
          <p:cNvPr id="187" name="Shape 187"/>
          <p:cNvSpPr txBox="1"/>
          <p:nvPr>
            <p:ph idx="1" type="subTitle"/>
          </p:nvPr>
        </p:nvSpPr>
        <p:spPr>
          <a:xfrm>
            <a:off x="1603800" y="2521951"/>
            <a:ext cx="5936400" cy="7847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800">
                <a:solidFill>
                  <a:srgbClr val="CCCCCC"/>
                </a:solidFill>
                <a:latin typeface="Dosis"/>
                <a:ea typeface="Dosis"/>
                <a:cs typeface="Dosis"/>
                <a:sym typeface="Dosis"/>
              </a:rPr>
              <a:t>Any Questions?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/>
          <p:nvPr>
            <p:ph idx="4294967295" type="ctrTitle"/>
          </p:nvPr>
        </p:nvSpPr>
        <p:spPr>
          <a:xfrm>
            <a:off x="3913025" y="323388"/>
            <a:ext cx="1317900" cy="1159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1800"/>
              <a:t>HELLO!</a:t>
            </a:r>
          </a:p>
        </p:txBody>
      </p:sp>
      <p:sp>
        <p:nvSpPr>
          <p:cNvPr id="69" name="Shape 69"/>
          <p:cNvSpPr txBox="1"/>
          <p:nvPr>
            <p:ph idx="4294967295" type="subTitle"/>
          </p:nvPr>
        </p:nvSpPr>
        <p:spPr>
          <a:xfrm>
            <a:off x="1275124" y="876562"/>
            <a:ext cx="6593700" cy="7847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b="1" lang="en">
                <a:latin typeface="Montserrat"/>
                <a:ea typeface="Montserrat"/>
                <a:cs typeface="Montserrat"/>
                <a:sym typeface="Montserrat"/>
              </a:rPr>
              <a:t>Team Muncher</a:t>
            </a:r>
          </a:p>
        </p:txBody>
      </p:sp>
      <p:pic>
        <p:nvPicPr>
          <p:cNvPr id="70" name="Shape 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59387" y="1780025"/>
            <a:ext cx="1797400" cy="179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Shape 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58721" y="1833150"/>
            <a:ext cx="1691175" cy="1691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Shape 7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8050" y="1833150"/>
            <a:ext cx="1691175" cy="1691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Shape 7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766275" y="1833162"/>
            <a:ext cx="1691175" cy="1691175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Shape 74"/>
          <p:cNvSpPr txBox="1"/>
          <p:nvPr>
            <p:ph idx="4294967295" type="subTitle"/>
          </p:nvPr>
        </p:nvSpPr>
        <p:spPr>
          <a:xfrm>
            <a:off x="927050" y="3757625"/>
            <a:ext cx="1153200" cy="4322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800">
                <a:latin typeface="Montserrat"/>
                <a:ea typeface="Montserrat"/>
                <a:cs typeface="Montserrat"/>
                <a:sym typeface="Montserrat"/>
              </a:rPr>
              <a:t>Peter F.</a:t>
            </a:r>
          </a:p>
        </p:txBody>
      </p:sp>
      <p:sp>
        <p:nvSpPr>
          <p:cNvPr id="75" name="Shape 75"/>
          <p:cNvSpPr txBox="1"/>
          <p:nvPr>
            <p:ph idx="4294967295" type="subTitle"/>
          </p:nvPr>
        </p:nvSpPr>
        <p:spPr>
          <a:xfrm>
            <a:off x="2817912" y="3757625"/>
            <a:ext cx="1372799" cy="4322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800">
                <a:latin typeface="Montserrat"/>
                <a:ea typeface="Montserrat"/>
                <a:cs typeface="Montserrat"/>
                <a:sym typeface="Montserrat"/>
              </a:rPr>
              <a:t>Monica Y.</a:t>
            </a:r>
          </a:p>
        </p:txBody>
      </p:sp>
      <p:sp>
        <p:nvSpPr>
          <p:cNvPr id="76" name="Shape 76"/>
          <p:cNvSpPr txBox="1"/>
          <p:nvPr>
            <p:ph idx="4294967295" type="subTitle"/>
          </p:nvPr>
        </p:nvSpPr>
        <p:spPr>
          <a:xfrm>
            <a:off x="4871687" y="3757625"/>
            <a:ext cx="1372799" cy="4322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800">
                <a:latin typeface="Montserrat"/>
                <a:ea typeface="Montserrat"/>
                <a:cs typeface="Montserrat"/>
                <a:sym typeface="Montserrat"/>
              </a:rPr>
              <a:t>Kai Jian C.</a:t>
            </a:r>
          </a:p>
        </p:txBody>
      </p:sp>
      <p:sp>
        <p:nvSpPr>
          <p:cNvPr id="77" name="Shape 77"/>
          <p:cNvSpPr txBox="1"/>
          <p:nvPr>
            <p:ph idx="4294967295" type="subTitle"/>
          </p:nvPr>
        </p:nvSpPr>
        <p:spPr>
          <a:xfrm>
            <a:off x="7085600" y="3757625"/>
            <a:ext cx="1153200" cy="4322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800">
                <a:latin typeface="Montserrat"/>
                <a:ea typeface="Montserrat"/>
                <a:cs typeface="Montserrat"/>
                <a:sym typeface="Montserrat"/>
              </a:rPr>
              <a:t>Gloria C.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/>
          <p:nvPr>
            <p:ph idx="1" type="subTitle"/>
          </p:nvPr>
        </p:nvSpPr>
        <p:spPr>
          <a:xfrm>
            <a:off x="846150" y="2179350"/>
            <a:ext cx="7451700" cy="7847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i="1" lang="en" sz="4200">
                <a:solidFill>
                  <a:srgbClr val="FF9900"/>
                </a:solidFill>
                <a:latin typeface="Montserrat"/>
                <a:ea typeface="Montserrat"/>
                <a:cs typeface="Montserrat"/>
                <a:sym typeface="Montserrat"/>
              </a:rPr>
              <a:t>“Fight less, dine more”</a:t>
            </a:r>
          </a:p>
        </p:txBody>
      </p:sp>
      <p:pic>
        <p:nvPicPr>
          <p:cNvPr id="83" name="Shape 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Shape 84"/>
          <p:cNvSpPr txBox="1"/>
          <p:nvPr>
            <p:ph idx="4294967295" type="ctrTitle"/>
          </p:nvPr>
        </p:nvSpPr>
        <p:spPr>
          <a:xfrm>
            <a:off x="1933200" y="1236949"/>
            <a:ext cx="5277599" cy="44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434343"/>
                </a:solidFill>
              </a:rPr>
              <a:t>VALUE PROPOSITION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/>
          <p:nvPr>
            <p:ph type="ctrTitle"/>
          </p:nvPr>
        </p:nvSpPr>
        <p:spPr>
          <a:xfrm>
            <a:off x="1933200" y="2189999"/>
            <a:ext cx="5277599" cy="4476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PROBLEM &amp; SOLUTION</a:t>
            </a:r>
          </a:p>
        </p:txBody>
      </p:sp>
      <p:sp>
        <p:nvSpPr>
          <p:cNvPr id="90" name="Shape 90"/>
          <p:cNvSpPr txBox="1"/>
          <p:nvPr>
            <p:ph idx="1" type="subTitle"/>
          </p:nvPr>
        </p:nvSpPr>
        <p:spPr>
          <a:xfrm>
            <a:off x="685800" y="2505900"/>
            <a:ext cx="7772400" cy="447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Dosis"/>
                <a:ea typeface="Dosis"/>
                <a:cs typeface="Dosis"/>
                <a:sym typeface="Dosis"/>
              </a:rPr>
              <a:t>Overview of the problem we aim to solve</a:t>
            </a:r>
          </a:p>
        </p:txBody>
      </p:sp>
      <p:sp>
        <p:nvSpPr>
          <p:cNvPr id="91" name="Shape 91"/>
          <p:cNvSpPr txBox="1"/>
          <p:nvPr/>
        </p:nvSpPr>
        <p:spPr>
          <a:xfrm>
            <a:off x="3858675" y="528406"/>
            <a:ext cx="1426499" cy="5570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b="1" lang="en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>
            <p:ph type="title"/>
          </p:nvPr>
        </p:nvSpPr>
        <p:spPr>
          <a:xfrm>
            <a:off x="3241650" y="91565"/>
            <a:ext cx="2660700" cy="7337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PROBLEM &amp; SOLUTION</a:t>
            </a:r>
          </a:p>
        </p:txBody>
      </p:sp>
      <p:sp>
        <p:nvSpPr>
          <p:cNvPr id="97" name="Shape 97"/>
          <p:cNvSpPr txBox="1"/>
          <p:nvPr/>
        </p:nvSpPr>
        <p:spPr>
          <a:xfrm>
            <a:off x="1002900" y="722975"/>
            <a:ext cx="1949400" cy="8198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600"/>
              </a:spcBef>
              <a:buNone/>
            </a:pPr>
            <a:r>
              <a:rPr b="1" lang="en" sz="2000">
                <a:solidFill>
                  <a:srgbClr val="FF9E00"/>
                </a:solidFill>
                <a:latin typeface="Dosis"/>
                <a:ea typeface="Dosis"/>
                <a:cs typeface="Dosis"/>
                <a:sym typeface="Dosis"/>
              </a:rPr>
              <a:t>Context</a:t>
            </a:r>
          </a:p>
        </p:txBody>
      </p:sp>
      <p:sp>
        <p:nvSpPr>
          <p:cNvPr id="98" name="Shape 98"/>
          <p:cNvSpPr txBox="1"/>
          <p:nvPr/>
        </p:nvSpPr>
        <p:spPr>
          <a:xfrm>
            <a:off x="3621600" y="1821025"/>
            <a:ext cx="4291200" cy="131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rPr>
              <a:t>Muncher </a:t>
            </a:r>
            <a:r>
              <a:rPr b="1" lang="en"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rPr>
              <a:t>takes the indecision out</a:t>
            </a:r>
            <a:r>
              <a:rPr lang="en"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rPr>
              <a:t> of the group dining experience.</a:t>
            </a:r>
          </a:p>
        </p:txBody>
      </p:sp>
      <p:sp>
        <p:nvSpPr>
          <p:cNvPr id="99" name="Shape 99"/>
          <p:cNvSpPr txBox="1"/>
          <p:nvPr/>
        </p:nvSpPr>
        <p:spPr>
          <a:xfrm>
            <a:off x="3621600" y="3140725"/>
            <a:ext cx="4519500" cy="14912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rPr>
              <a:t>Our </a:t>
            </a:r>
            <a:r>
              <a:rPr b="1" lang="en"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rPr>
              <a:t>human concierge</a:t>
            </a:r>
            <a:r>
              <a:rPr lang="en"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rPr>
              <a:t> maintains the human touch of interaction, takes into account all your </a:t>
            </a:r>
            <a:r>
              <a:rPr b="1" lang="en"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rPr>
              <a:t>personal preferences</a:t>
            </a:r>
            <a:r>
              <a:rPr lang="en"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rPr>
              <a:t>, and </a:t>
            </a:r>
            <a:r>
              <a:rPr b="1" lang="en"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rPr>
              <a:t>decides where you should go.</a:t>
            </a:r>
          </a:p>
        </p:txBody>
      </p:sp>
      <p:sp>
        <p:nvSpPr>
          <p:cNvPr id="100" name="Shape 100"/>
          <p:cNvSpPr txBox="1"/>
          <p:nvPr/>
        </p:nvSpPr>
        <p:spPr>
          <a:xfrm>
            <a:off x="1002900" y="3140725"/>
            <a:ext cx="1949400" cy="8198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600"/>
              </a:spcBef>
              <a:buNone/>
            </a:pPr>
            <a:r>
              <a:rPr b="1" lang="en" sz="2000">
                <a:solidFill>
                  <a:srgbClr val="FF9E00"/>
                </a:solidFill>
                <a:latin typeface="Dosis"/>
                <a:ea typeface="Dosis"/>
                <a:cs typeface="Dosis"/>
                <a:sym typeface="Dosis"/>
              </a:rPr>
              <a:t>Solution</a:t>
            </a:r>
            <a:r>
              <a:rPr lang="en" sz="2000">
                <a:solidFill>
                  <a:srgbClr val="1155CC"/>
                </a:solidFill>
              </a:rPr>
              <a:t> </a:t>
            </a:r>
            <a:r>
              <a:rPr b="1" lang="en" sz="2000">
                <a:solidFill>
                  <a:srgbClr val="1155CC"/>
                </a:solidFill>
                <a:latin typeface="Dosis"/>
                <a:ea typeface="Dosis"/>
                <a:cs typeface="Dosis"/>
                <a:sym typeface="Dosis"/>
              </a:rPr>
              <a:t> </a:t>
            </a:r>
          </a:p>
        </p:txBody>
      </p:sp>
      <p:sp>
        <p:nvSpPr>
          <p:cNvPr id="101" name="Shape 101"/>
          <p:cNvSpPr txBox="1"/>
          <p:nvPr/>
        </p:nvSpPr>
        <p:spPr>
          <a:xfrm>
            <a:off x="1002900" y="1961375"/>
            <a:ext cx="1949400" cy="8198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600"/>
              </a:spcBef>
              <a:buNone/>
            </a:pPr>
            <a:r>
              <a:rPr b="1" lang="en" sz="2000">
                <a:solidFill>
                  <a:srgbClr val="FF9E00"/>
                </a:solidFill>
                <a:latin typeface="Dosis"/>
                <a:ea typeface="Dosis"/>
                <a:cs typeface="Dosis"/>
                <a:sym typeface="Dosis"/>
              </a:rPr>
              <a:t>Problem</a:t>
            </a:r>
          </a:p>
        </p:txBody>
      </p:sp>
      <p:sp>
        <p:nvSpPr>
          <p:cNvPr id="102" name="Shape 102"/>
          <p:cNvSpPr txBox="1"/>
          <p:nvPr/>
        </p:nvSpPr>
        <p:spPr>
          <a:xfrm>
            <a:off x="3621600" y="641675"/>
            <a:ext cx="4291200" cy="131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rPr>
              <a:t>Have you ever gotten </a:t>
            </a:r>
            <a:r>
              <a:rPr b="1" lang="en"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rPr>
              <a:t>frustrated by deciding</a:t>
            </a:r>
            <a:r>
              <a:rPr lang="en"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rPr>
              <a:t> where to eat with friends?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/>
          <p:nvPr>
            <p:ph type="ctrTitle"/>
          </p:nvPr>
        </p:nvSpPr>
        <p:spPr>
          <a:xfrm>
            <a:off x="1933200" y="2189999"/>
            <a:ext cx="5277599" cy="4476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TASKS</a:t>
            </a:r>
          </a:p>
        </p:txBody>
      </p:sp>
      <p:sp>
        <p:nvSpPr>
          <p:cNvPr id="108" name="Shape 108"/>
          <p:cNvSpPr txBox="1"/>
          <p:nvPr>
            <p:ph idx="1" type="subTitle"/>
          </p:nvPr>
        </p:nvSpPr>
        <p:spPr>
          <a:xfrm>
            <a:off x="685800" y="2505900"/>
            <a:ext cx="7772400" cy="447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Dosis"/>
                <a:ea typeface="Dosis"/>
                <a:cs typeface="Dosis"/>
                <a:sym typeface="Dosis"/>
              </a:rPr>
              <a:t>Core 3 tasks our app enables</a:t>
            </a:r>
          </a:p>
        </p:txBody>
      </p:sp>
      <p:sp>
        <p:nvSpPr>
          <p:cNvPr id="109" name="Shape 109"/>
          <p:cNvSpPr txBox="1"/>
          <p:nvPr/>
        </p:nvSpPr>
        <p:spPr>
          <a:xfrm>
            <a:off x="3858675" y="528406"/>
            <a:ext cx="1426499" cy="5570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>
            <p:ph type="title"/>
          </p:nvPr>
        </p:nvSpPr>
        <p:spPr>
          <a:xfrm>
            <a:off x="3241650" y="91565"/>
            <a:ext cx="2660700" cy="7337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TASKS</a:t>
            </a:r>
          </a:p>
        </p:txBody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x="1235550" y="631312"/>
            <a:ext cx="3062700" cy="17000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b="1" lang="en">
                <a:latin typeface="Montserrat"/>
                <a:ea typeface="Montserrat"/>
                <a:cs typeface="Montserrat"/>
                <a:sym typeface="Montserrat"/>
              </a:rPr>
              <a:t>TASK 1: (simple)</a:t>
            </a:r>
          </a:p>
          <a:p>
            <a:pPr>
              <a:spcBef>
                <a:spcPts val="0"/>
              </a:spcBef>
              <a:buNone/>
            </a:pPr>
            <a:r>
              <a:rPr lang="en">
                <a:latin typeface="Dosis"/>
                <a:ea typeface="Dosis"/>
                <a:cs typeface="Dosis"/>
                <a:sym typeface="Dosis"/>
              </a:rPr>
              <a:t>Express personal preferences and mealtime specific preferences</a:t>
            </a:r>
          </a:p>
        </p:txBody>
      </p:sp>
      <p:sp>
        <p:nvSpPr>
          <p:cNvPr id="116" name="Shape 116"/>
          <p:cNvSpPr txBox="1"/>
          <p:nvPr>
            <p:ph idx="2" type="body"/>
          </p:nvPr>
        </p:nvSpPr>
        <p:spPr>
          <a:xfrm>
            <a:off x="1226975" y="2016237"/>
            <a:ext cx="3018000" cy="16364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b="1" lang="en">
                <a:latin typeface="Montserrat"/>
                <a:ea typeface="Montserrat"/>
                <a:cs typeface="Montserrat"/>
                <a:sym typeface="Montserrat"/>
              </a:rPr>
              <a:t>TASK 2: (moderate)</a:t>
            </a:r>
          </a:p>
          <a:p>
            <a:pPr>
              <a:spcBef>
                <a:spcPts val="0"/>
              </a:spcBef>
              <a:buNone/>
            </a:pPr>
            <a:r>
              <a:rPr lang="en">
                <a:latin typeface="Dosis"/>
                <a:ea typeface="Dosis"/>
                <a:cs typeface="Dosis"/>
                <a:sym typeface="Dosis"/>
              </a:rPr>
              <a:t>Respect and synthesize the food preferences of everyone in a group</a:t>
            </a:r>
          </a:p>
        </p:txBody>
      </p:sp>
      <p:sp>
        <p:nvSpPr>
          <p:cNvPr id="117" name="Shape 117"/>
          <p:cNvSpPr txBox="1"/>
          <p:nvPr>
            <p:ph idx="3" type="body"/>
          </p:nvPr>
        </p:nvSpPr>
        <p:spPr>
          <a:xfrm>
            <a:off x="1218400" y="3524112"/>
            <a:ext cx="2440499" cy="10364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>
                <a:latin typeface="Montserrat"/>
                <a:ea typeface="Montserrat"/>
                <a:cs typeface="Montserrat"/>
                <a:sym typeface="Montserrat"/>
              </a:rPr>
              <a:t>TASK 3: (complex)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latin typeface="Dosis"/>
                <a:ea typeface="Dosis"/>
                <a:cs typeface="Dosis"/>
                <a:sym typeface="Dosis"/>
              </a:rPr>
              <a:t>Decide a place to eat</a:t>
            </a:r>
          </a:p>
        </p:txBody>
      </p:sp>
      <p:grpSp>
        <p:nvGrpSpPr>
          <p:cNvPr id="118" name="Shape 118"/>
          <p:cNvGrpSpPr/>
          <p:nvPr/>
        </p:nvGrpSpPr>
        <p:grpSpPr>
          <a:xfrm rot="-5400000">
            <a:off x="866904" y="2139195"/>
            <a:ext cx="368550" cy="368550"/>
            <a:chOff x="2594325" y="1627175"/>
            <a:chExt cx="440850" cy="440850"/>
          </a:xfrm>
        </p:grpSpPr>
        <p:sp>
          <p:nvSpPr>
            <p:cNvPr id="119" name="Shape 119"/>
            <p:cNvSpPr/>
            <p:nvPr/>
          </p:nvSpPr>
          <p:spPr>
            <a:xfrm>
              <a:off x="2594325" y="1890950"/>
              <a:ext cx="177075" cy="177075"/>
            </a:xfrm>
            <a:custGeom>
              <a:pathLst>
                <a:path extrusionOk="0" h="7083" w="7083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20" name="Shape 120"/>
            <p:cNvSpPr/>
            <p:nvPr/>
          </p:nvSpPr>
          <p:spPr>
            <a:xfrm>
              <a:off x="2858700" y="1627175"/>
              <a:ext cx="176475" cy="176475"/>
            </a:xfrm>
            <a:custGeom>
              <a:pathLst>
                <a:path extrusionOk="0" h="7059" w="7059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21" name="Shape 121"/>
            <p:cNvSpPr/>
            <p:nvPr/>
          </p:nvSpPr>
          <p:spPr>
            <a:xfrm>
              <a:off x="2663325" y="1702275"/>
              <a:ext cx="296750" cy="296775"/>
            </a:xfrm>
            <a:custGeom>
              <a:pathLst>
                <a:path extrusionOk="0" h="11871" w="1187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122" name="Shape 122"/>
          <p:cNvGrpSpPr/>
          <p:nvPr/>
        </p:nvGrpSpPr>
        <p:grpSpPr>
          <a:xfrm rot="-5400000">
            <a:off x="866904" y="3647070"/>
            <a:ext cx="368550" cy="368550"/>
            <a:chOff x="2594325" y="1627175"/>
            <a:chExt cx="440850" cy="440850"/>
          </a:xfrm>
        </p:grpSpPr>
        <p:sp>
          <p:nvSpPr>
            <p:cNvPr id="123" name="Shape 123"/>
            <p:cNvSpPr/>
            <p:nvPr/>
          </p:nvSpPr>
          <p:spPr>
            <a:xfrm>
              <a:off x="2594325" y="1890950"/>
              <a:ext cx="177075" cy="177075"/>
            </a:xfrm>
            <a:custGeom>
              <a:pathLst>
                <a:path extrusionOk="0" h="7083" w="7083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24" name="Shape 124"/>
            <p:cNvSpPr/>
            <p:nvPr/>
          </p:nvSpPr>
          <p:spPr>
            <a:xfrm>
              <a:off x="2858700" y="1627175"/>
              <a:ext cx="176475" cy="176475"/>
            </a:xfrm>
            <a:custGeom>
              <a:pathLst>
                <a:path extrusionOk="0" h="7059" w="7059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25" name="Shape 125"/>
            <p:cNvSpPr/>
            <p:nvPr/>
          </p:nvSpPr>
          <p:spPr>
            <a:xfrm>
              <a:off x="2663325" y="1702275"/>
              <a:ext cx="296750" cy="296775"/>
            </a:xfrm>
            <a:custGeom>
              <a:pathLst>
                <a:path extrusionOk="0" h="11871" w="1187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126" name="Shape 126"/>
          <p:cNvGrpSpPr/>
          <p:nvPr/>
        </p:nvGrpSpPr>
        <p:grpSpPr>
          <a:xfrm rot="-5400000">
            <a:off x="866904" y="754270"/>
            <a:ext cx="368550" cy="368550"/>
            <a:chOff x="2594325" y="1627175"/>
            <a:chExt cx="440850" cy="440850"/>
          </a:xfrm>
        </p:grpSpPr>
        <p:sp>
          <p:nvSpPr>
            <p:cNvPr id="127" name="Shape 127"/>
            <p:cNvSpPr/>
            <p:nvPr/>
          </p:nvSpPr>
          <p:spPr>
            <a:xfrm>
              <a:off x="2594325" y="1890950"/>
              <a:ext cx="177075" cy="177075"/>
            </a:xfrm>
            <a:custGeom>
              <a:pathLst>
                <a:path extrusionOk="0" h="7083" w="7083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28" name="Shape 128"/>
            <p:cNvSpPr/>
            <p:nvPr/>
          </p:nvSpPr>
          <p:spPr>
            <a:xfrm>
              <a:off x="2858700" y="1627175"/>
              <a:ext cx="176475" cy="176475"/>
            </a:xfrm>
            <a:custGeom>
              <a:pathLst>
                <a:path extrusionOk="0" h="7059" w="7059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29" name="Shape 129"/>
            <p:cNvSpPr/>
            <p:nvPr/>
          </p:nvSpPr>
          <p:spPr>
            <a:xfrm>
              <a:off x="2663325" y="1702275"/>
              <a:ext cx="296750" cy="296775"/>
            </a:xfrm>
            <a:custGeom>
              <a:pathLst>
                <a:path extrusionOk="0" h="11871" w="1187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pic>
        <p:nvPicPr>
          <p:cNvPr id="130" name="Shape 1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4911013" y="449474"/>
            <a:ext cx="3183425" cy="4244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/>
          <p:nvPr>
            <p:ph type="ctrTitle"/>
          </p:nvPr>
        </p:nvSpPr>
        <p:spPr>
          <a:xfrm>
            <a:off x="1933200" y="2189999"/>
            <a:ext cx="5277599" cy="4476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VIDEO STORYBOARDS</a:t>
            </a:r>
          </a:p>
        </p:txBody>
      </p:sp>
      <p:sp>
        <p:nvSpPr>
          <p:cNvPr id="136" name="Shape 136"/>
          <p:cNvSpPr txBox="1"/>
          <p:nvPr>
            <p:ph idx="1" type="subTitle"/>
          </p:nvPr>
        </p:nvSpPr>
        <p:spPr>
          <a:xfrm>
            <a:off x="685800" y="2505900"/>
            <a:ext cx="7772400" cy="447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Dosis"/>
                <a:ea typeface="Dosis"/>
                <a:cs typeface="Dosis"/>
                <a:sym typeface="Dosis"/>
              </a:rPr>
              <a:t>Scenes to portray our tasks</a:t>
            </a:r>
          </a:p>
        </p:txBody>
      </p:sp>
      <p:sp>
        <p:nvSpPr>
          <p:cNvPr id="137" name="Shape 137"/>
          <p:cNvSpPr txBox="1"/>
          <p:nvPr/>
        </p:nvSpPr>
        <p:spPr>
          <a:xfrm>
            <a:off x="3858675" y="528406"/>
            <a:ext cx="1426499" cy="5570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/>
          <p:nvPr>
            <p:ph type="title"/>
          </p:nvPr>
        </p:nvSpPr>
        <p:spPr>
          <a:xfrm>
            <a:off x="3241650" y="91565"/>
            <a:ext cx="2660700" cy="7337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STORYBOARD LAYOUT</a:t>
            </a:r>
          </a:p>
        </p:txBody>
      </p:sp>
      <p:sp>
        <p:nvSpPr>
          <p:cNvPr id="143" name="Shape 143"/>
          <p:cNvSpPr txBox="1"/>
          <p:nvPr>
            <p:ph idx="1" type="body"/>
          </p:nvPr>
        </p:nvSpPr>
        <p:spPr>
          <a:xfrm>
            <a:off x="1569450" y="4107523"/>
            <a:ext cx="6005099" cy="632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400">
                <a:latin typeface="Dosis"/>
                <a:ea typeface="Dosis"/>
                <a:cs typeface="Dosis"/>
                <a:sym typeface="Dosis"/>
              </a:rPr>
              <a:t>Brainstorming on the general flow of the concept video</a:t>
            </a:r>
          </a:p>
        </p:txBody>
      </p:sp>
      <p:pic>
        <p:nvPicPr>
          <p:cNvPr id="144" name="Shape 1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2880626" y="60998"/>
            <a:ext cx="3382748" cy="4510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erdit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