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050"/>
    <a:srgbClr val="4D4D4D"/>
    <a:srgbClr val="DE573A"/>
    <a:srgbClr val="DF583B"/>
    <a:srgbClr val="D8D8D8"/>
    <a:srgbClr val="B0C6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593"/>
  </p:normalViewPr>
  <p:slideViewPr>
    <p:cSldViewPr snapToGrid="0" snapToObjects="1">
      <p:cViewPr varScale="1">
        <p:scale>
          <a:sx n="110" d="100"/>
          <a:sy n="110" d="100"/>
        </p:scale>
        <p:origin x="1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C137-FCAF-E54C-9C8D-43EEAD58610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7F4-D403-3D4A-A118-B45523E4F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C137-FCAF-E54C-9C8D-43EEAD58610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7F4-D403-3D4A-A118-B45523E4F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2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C137-FCAF-E54C-9C8D-43EEAD58610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7F4-D403-3D4A-A118-B45523E4F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9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C137-FCAF-E54C-9C8D-43EEAD58610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7F4-D403-3D4A-A118-B45523E4F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7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C137-FCAF-E54C-9C8D-43EEAD58610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7F4-D403-3D4A-A118-B45523E4F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03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C137-FCAF-E54C-9C8D-43EEAD58610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7F4-D403-3D4A-A118-B45523E4F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58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C137-FCAF-E54C-9C8D-43EEAD58610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7F4-D403-3D4A-A118-B45523E4F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0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C137-FCAF-E54C-9C8D-43EEAD58610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7F4-D403-3D4A-A118-B45523E4F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C137-FCAF-E54C-9C8D-43EEAD58610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7F4-D403-3D4A-A118-B45523E4F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4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C137-FCAF-E54C-9C8D-43EEAD58610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7F4-D403-3D4A-A118-B45523E4F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C137-FCAF-E54C-9C8D-43EEAD58610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7F4-D403-3D4A-A118-B45523E4F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1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2C137-FCAF-E54C-9C8D-43EEAD586100}" type="datetimeFigureOut">
              <a:rPr lang="en-US" smtClean="0"/>
              <a:t>12/2/15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227F4-D403-3D4A-A118-B45523E4F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6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9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-1" y="5934153"/>
            <a:ext cx="9141909" cy="923847"/>
          </a:xfrm>
          <a:prstGeom prst="rect">
            <a:avLst/>
          </a:prstGeom>
          <a:solidFill>
            <a:srgbClr val="50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5676737" cy="5934153"/>
          </a:xfrm>
          <a:prstGeom prst="rect">
            <a:avLst/>
          </a:prstGeom>
          <a:solidFill>
            <a:srgbClr val="DE57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963" y="-3395111"/>
            <a:ext cx="3297774" cy="35176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2" y="-3395111"/>
            <a:ext cx="2976718" cy="3175166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6471789" y="775727"/>
            <a:ext cx="2933454" cy="3968925"/>
            <a:chOff x="6600742" y="764004"/>
            <a:chExt cx="2933454" cy="396892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00742" y="1729769"/>
              <a:ext cx="1485530" cy="300316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47646" y="764004"/>
              <a:ext cx="2586550" cy="2758987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783" y="2664987"/>
            <a:ext cx="4483168" cy="1020358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778096" y="6202077"/>
            <a:ext cx="1906488" cy="338554"/>
            <a:chOff x="637420" y="6202077"/>
            <a:chExt cx="1906488" cy="338554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37420" y="6226799"/>
              <a:ext cx="205833" cy="28911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637420" y="6202077"/>
              <a:ext cx="19064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Faster decisions</a:t>
              </a:r>
              <a:endParaRPr lang="en-US" sz="16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700176" y="6198722"/>
            <a:ext cx="2335781" cy="338554"/>
            <a:chOff x="3560927" y="6198722"/>
            <a:chExt cx="2335781" cy="33855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560927" y="6222752"/>
              <a:ext cx="355050" cy="29049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3560927" y="6198722"/>
              <a:ext cx="233578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Group preferences</a:t>
              </a:r>
              <a:endParaRPr lang="en-US" sz="16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051548" y="6202769"/>
            <a:ext cx="1529740" cy="338554"/>
            <a:chOff x="6430229" y="6202769"/>
            <a:chExt cx="1529740" cy="338554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430229" y="6226799"/>
              <a:ext cx="306196" cy="290495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6430229" y="6202769"/>
              <a:ext cx="15297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Get places</a:t>
              </a:r>
              <a:endParaRPr lang="en-US" sz="1600" dirty="0">
                <a:solidFill>
                  <a:schemeClr val="bg1"/>
                </a:solidFill>
                <a:latin typeface="Lato" charset="0"/>
                <a:ea typeface="Lato" charset="0"/>
                <a:cs typeface="Lato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83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1067</TotalTime>
  <Words>6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Chua Kai Jian</dc:creator>
  <cp:lastModifiedBy>Peter Farejowicz</cp:lastModifiedBy>
  <cp:revision>42</cp:revision>
  <cp:lastPrinted>2015-12-01T20:47:51Z</cp:lastPrinted>
  <dcterms:created xsi:type="dcterms:W3CDTF">2015-12-01T05:50:22Z</dcterms:created>
  <dcterms:modified xsi:type="dcterms:W3CDTF">2015-12-03T04:50:40Z</dcterms:modified>
</cp:coreProperties>
</file>