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9144000"/>
  <p:notesSz cx="6858000" cy="9144000"/>
  <p:embeddedFontLst>
    <p:embeddedFont>
      <p:font typeface="Amatic SC"/>
      <p:regular r:id="rId36"/>
      <p:bold r:id="rId37"/>
    </p:embeddedFont>
    <p:embeddedFont>
      <p:font typeface="Merriweather"/>
      <p:regular r:id="rId38"/>
      <p:bold r:id="rId39"/>
      <p:italic r:id="rId40"/>
      <p:boldItalic r:id="rId41"/>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26832B90-E1E1-4A8F-BEC0-E9AF3B9D7FEA}">
  <a:tblStyle styleId="{26832B90-E1E1-4A8F-BEC0-E9AF3B9D7FEA}" styleName="Table_0">
    <a:wholeTbl>
      <a:tcStyle>
        <a:tcBdr>
          <a:left>
            <a:ln cap="flat" cmpd="sng" w="9525">
              <a:solidFill>
                <a:srgbClr val="000000"/>
              </a:solidFill>
              <a:prstDash val="solid"/>
              <a:round/>
              <a:headEnd len="med" w="med" type="none"/>
              <a:tailEnd len="med" w="med" type="none"/>
            </a:ln>
          </a:left>
          <a:right>
            <a:ln cap="flat" cmpd="sng" w="9525">
              <a:solidFill>
                <a:srgbClr val="000000"/>
              </a:solidFill>
              <a:prstDash val="solid"/>
              <a:round/>
              <a:headEnd len="med" w="med" type="none"/>
              <a:tailEnd len="med" w="med" type="none"/>
            </a:ln>
          </a:right>
          <a:top>
            <a:ln cap="flat" cmpd="sng" w="9525">
              <a:solidFill>
                <a:srgbClr val="000000"/>
              </a:solidFill>
              <a:prstDash val="solid"/>
              <a:round/>
              <a:headEnd len="med" w="med" type="none"/>
              <a:tailEnd len="med" w="med" type="none"/>
            </a:ln>
          </a:top>
          <a:bottom>
            <a:ln cap="flat" cmpd="sng" w="9525">
              <a:solidFill>
                <a:srgbClr val="000000"/>
              </a:solidFill>
              <a:prstDash val="solid"/>
              <a:round/>
              <a:headEnd len="med" w="med" type="none"/>
              <a:tailEnd len="med" w="med" type="none"/>
            </a:ln>
          </a:bottom>
          <a:insideH>
            <a:ln cap="flat" cmpd="sng" w="9525">
              <a:solidFill>
                <a:srgbClr val="000000"/>
              </a:solidFill>
              <a:prstDash val="solid"/>
              <a:round/>
              <a:headEnd len="med" w="med" type="none"/>
              <a:tailEnd len="med" w="med" type="none"/>
            </a:ln>
          </a:insideH>
          <a:insideV>
            <a:ln cap="flat" cmpd="sng" w="9525">
              <a:solidFill>
                <a:srgbClr val="000000"/>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font" Target="fonts/Merriweather-italic.fntdata"/><Relationship Id="rId20" Type="http://schemas.openxmlformats.org/officeDocument/2006/relationships/slide" Target="slides/slide15.xml"/><Relationship Id="rId41" Type="http://schemas.openxmlformats.org/officeDocument/2006/relationships/font" Target="fonts/Merriweather-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AmaticSC-bold.fntdata"/><Relationship Id="rId14" Type="http://schemas.openxmlformats.org/officeDocument/2006/relationships/slide" Target="slides/slide9.xml"/><Relationship Id="rId36" Type="http://schemas.openxmlformats.org/officeDocument/2006/relationships/font" Target="fonts/AmaticSC-regular.fntdata"/><Relationship Id="rId17" Type="http://schemas.openxmlformats.org/officeDocument/2006/relationships/slide" Target="slides/slide12.xml"/><Relationship Id="rId39" Type="http://schemas.openxmlformats.org/officeDocument/2006/relationships/font" Target="fonts/Merriweather-bold.fntdata"/><Relationship Id="rId16" Type="http://schemas.openxmlformats.org/officeDocument/2006/relationships/slide" Target="slides/slide11.xml"/><Relationship Id="rId38" Type="http://schemas.openxmlformats.org/officeDocument/2006/relationships/font" Target="fonts/Merriweather-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5" name="Shape 1805"/>
        <p:cNvGrpSpPr/>
        <p:nvPr/>
      </p:nvGrpSpPr>
      <p:grpSpPr>
        <a:xfrm>
          <a:off x="0" y="0"/>
          <a:ext cx="0" cy="0"/>
          <a:chOff x="0" y="0"/>
          <a:chExt cx="0" cy="0"/>
        </a:xfrm>
      </p:grpSpPr>
      <p:sp>
        <p:nvSpPr>
          <p:cNvPr id="1806" name="Shape 180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07" name="Shape 18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0" name="Shape 1900"/>
        <p:cNvGrpSpPr/>
        <p:nvPr/>
      </p:nvGrpSpPr>
      <p:grpSpPr>
        <a:xfrm>
          <a:off x="0" y="0"/>
          <a:ext cx="0" cy="0"/>
          <a:chOff x="0" y="0"/>
          <a:chExt cx="0" cy="0"/>
        </a:xfrm>
      </p:grpSpPr>
      <p:sp>
        <p:nvSpPr>
          <p:cNvPr id="1901" name="Shape 190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02" name="Shape 19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9" name="Shape 1919"/>
        <p:cNvGrpSpPr/>
        <p:nvPr/>
      </p:nvGrpSpPr>
      <p:grpSpPr>
        <a:xfrm>
          <a:off x="0" y="0"/>
          <a:ext cx="0" cy="0"/>
          <a:chOff x="0" y="0"/>
          <a:chExt cx="0" cy="0"/>
        </a:xfrm>
      </p:grpSpPr>
      <p:sp>
        <p:nvSpPr>
          <p:cNvPr id="1920" name="Shape 192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1" name="Shape 19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5" name="Shape 1925"/>
        <p:cNvGrpSpPr/>
        <p:nvPr/>
      </p:nvGrpSpPr>
      <p:grpSpPr>
        <a:xfrm>
          <a:off x="0" y="0"/>
          <a:ext cx="0" cy="0"/>
          <a:chOff x="0" y="0"/>
          <a:chExt cx="0" cy="0"/>
        </a:xfrm>
      </p:grpSpPr>
      <p:sp>
        <p:nvSpPr>
          <p:cNvPr id="1926" name="Shape 192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7" name="Shape 19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7" name="Shape 1947"/>
        <p:cNvGrpSpPr/>
        <p:nvPr/>
      </p:nvGrpSpPr>
      <p:grpSpPr>
        <a:xfrm>
          <a:off x="0" y="0"/>
          <a:ext cx="0" cy="0"/>
          <a:chOff x="0" y="0"/>
          <a:chExt cx="0" cy="0"/>
        </a:xfrm>
      </p:grpSpPr>
      <p:sp>
        <p:nvSpPr>
          <p:cNvPr id="1948" name="Shape 194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9" name="Shape 19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1" name="Shape 1961"/>
        <p:cNvGrpSpPr/>
        <p:nvPr/>
      </p:nvGrpSpPr>
      <p:grpSpPr>
        <a:xfrm>
          <a:off x="0" y="0"/>
          <a:ext cx="0" cy="0"/>
          <a:chOff x="0" y="0"/>
          <a:chExt cx="0" cy="0"/>
        </a:xfrm>
      </p:grpSpPr>
      <p:sp>
        <p:nvSpPr>
          <p:cNvPr id="1962" name="Shape 196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3" name="Shape 19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7" name="Shape 1967"/>
        <p:cNvGrpSpPr/>
        <p:nvPr/>
      </p:nvGrpSpPr>
      <p:grpSpPr>
        <a:xfrm>
          <a:off x="0" y="0"/>
          <a:ext cx="0" cy="0"/>
          <a:chOff x="0" y="0"/>
          <a:chExt cx="0" cy="0"/>
        </a:xfrm>
      </p:grpSpPr>
      <p:sp>
        <p:nvSpPr>
          <p:cNvPr id="1968" name="Shape 196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9" name="Shape 19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8" name="Shape 1988"/>
        <p:cNvGrpSpPr/>
        <p:nvPr/>
      </p:nvGrpSpPr>
      <p:grpSpPr>
        <a:xfrm>
          <a:off x="0" y="0"/>
          <a:ext cx="0" cy="0"/>
          <a:chOff x="0" y="0"/>
          <a:chExt cx="0" cy="0"/>
        </a:xfrm>
      </p:grpSpPr>
      <p:sp>
        <p:nvSpPr>
          <p:cNvPr id="1989" name="Shape 198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0" name="Shape 19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8" name="Shape 2008"/>
        <p:cNvGrpSpPr/>
        <p:nvPr/>
      </p:nvGrpSpPr>
      <p:grpSpPr>
        <a:xfrm>
          <a:off x="0" y="0"/>
          <a:ext cx="0" cy="0"/>
          <a:chOff x="0" y="0"/>
          <a:chExt cx="0" cy="0"/>
        </a:xfrm>
      </p:grpSpPr>
      <p:sp>
        <p:nvSpPr>
          <p:cNvPr id="2009" name="Shape 200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0" name="Shape 20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6" name="Shape 2026"/>
        <p:cNvGrpSpPr/>
        <p:nvPr/>
      </p:nvGrpSpPr>
      <p:grpSpPr>
        <a:xfrm>
          <a:off x="0" y="0"/>
          <a:ext cx="0" cy="0"/>
          <a:chOff x="0" y="0"/>
          <a:chExt cx="0" cy="0"/>
        </a:xfrm>
      </p:grpSpPr>
      <p:sp>
        <p:nvSpPr>
          <p:cNvPr id="2027" name="Shape 202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8" name="Shape 20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3" name="Shape 2033"/>
        <p:cNvGrpSpPr/>
        <p:nvPr/>
      </p:nvGrpSpPr>
      <p:grpSpPr>
        <a:xfrm>
          <a:off x="0" y="0"/>
          <a:ext cx="0" cy="0"/>
          <a:chOff x="0" y="0"/>
          <a:chExt cx="0" cy="0"/>
        </a:xfrm>
      </p:grpSpPr>
      <p:sp>
        <p:nvSpPr>
          <p:cNvPr id="2034" name="Shape 203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5" name="Shape 20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1" name="Shape 1811"/>
        <p:cNvGrpSpPr/>
        <p:nvPr/>
      </p:nvGrpSpPr>
      <p:grpSpPr>
        <a:xfrm>
          <a:off x="0" y="0"/>
          <a:ext cx="0" cy="0"/>
          <a:chOff x="0" y="0"/>
          <a:chExt cx="0" cy="0"/>
        </a:xfrm>
      </p:grpSpPr>
      <p:sp>
        <p:nvSpPr>
          <p:cNvPr id="1812" name="Shape 181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3" name="Shape 18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8" name="Shape 2048"/>
        <p:cNvGrpSpPr/>
        <p:nvPr/>
      </p:nvGrpSpPr>
      <p:grpSpPr>
        <a:xfrm>
          <a:off x="0" y="0"/>
          <a:ext cx="0" cy="0"/>
          <a:chOff x="0" y="0"/>
          <a:chExt cx="0" cy="0"/>
        </a:xfrm>
      </p:grpSpPr>
      <p:sp>
        <p:nvSpPr>
          <p:cNvPr id="2049" name="Shape 204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50" name="Shape 20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looking for non-stanford students in the tressider area who have experience travelling and are apprachable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4" name="Shape 2054"/>
        <p:cNvGrpSpPr/>
        <p:nvPr/>
      </p:nvGrpSpPr>
      <p:grpSpPr>
        <a:xfrm>
          <a:off x="0" y="0"/>
          <a:ext cx="0" cy="0"/>
          <a:chOff x="0" y="0"/>
          <a:chExt cx="0" cy="0"/>
        </a:xfrm>
      </p:grpSpPr>
      <p:sp>
        <p:nvSpPr>
          <p:cNvPr id="2055" name="Shape 205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56" name="Shape 20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5" name="Shape 2065"/>
        <p:cNvGrpSpPr/>
        <p:nvPr/>
      </p:nvGrpSpPr>
      <p:grpSpPr>
        <a:xfrm>
          <a:off x="0" y="0"/>
          <a:ext cx="0" cy="0"/>
          <a:chOff x="0" y="0"/>
          <a:chExt cx="0" cy="0"/>
        </a:xfrm>
      </p:grpSpPr>
      <p:sp>
        <p:nvSpPr>
          <p:cNvPr id="2066" name="Shape 206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67" name="Shape 20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6" name="Shape 2076"/>
        <p:cNvGrpSpPr/>
        <p:nvPr/>
      </p:nvGrpSpPr>
      <p:grpSpPr>
        <a:xfrm>
          <a:off x="0" y="0"/>
          <a:ext cx="0" cy="0"/>
          <a:chOff x="0" y="0"/>
          <a:chExt cx="0" cy="0"/>
        </a:xfrm>
      </p:grpSpPr>
      <p:sp>
        <p:nvSpPr>
          <p:cNvPr id="2077" name="Shape 207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78" name="Shape 20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2" name="Shape 2082"/>
        <p:cNvGrpSpPr/>
        <p:nvPr/>
      </p:nvGrpSpPr>
      <p:grpSpPr>
        <a:xfrm>
          <a:off x="0" y="0"/>
          <a:ext cx="0" cy="0"/>
          <a:chOff x="0" y="0"/>
          <a:chExt cx="0" cy="0"/>
        </a:xfrm>
      </p:grpSpPr>
      <p:sp>
        <p:nvSpPr>
          <p:cNvPr id="2083" name="Shape 208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4" name="Shape 20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7" name="Shape 2087"/>
        <p:cNvGrpSpPr/>
        <p:nvPr/>
      </p:nvGrpSpPr>
      <p:grpSpPr>
        <a:xfrm>
          <a:off x="0" y="0"/>
          <a:ext cx="0" cy="0"/>
          <a:chOff x="0" y="0"/>
          <a:chExt cx="0" cy="0"/>
        </a:xfrm>
      </p:grpSpPr>
      <p:sp>
        <p:nvSpPr>
          <p:cNvPr id="2088" name="Shape 208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9" name="Shape 20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8" name="Shape 2098"/>
        <p:cNvGrpSpPr/>
        <p:nvPr/>
      </p:nvGrpSpPr>
      <p:grpSpPr>
        <a:xfrm>
          <a:off x="0" y="0"/>
          <a:ext cx="0" cy="0"/>
          <a:chOff x="0" y="0"/>
          <a:chExt cx="0" cy="0"/>
        </a:xfrm>
      </p:grpSpPr>
      <p:sp>
        <p:nvSpPr>
          <p:cNvPr id="2099" name="Shape 209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0" name="Shape 2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6" name="Shape 2106"/>
        <p:cNvGrpSpPr/>
        <p:nvPr/>
      </p:nvGrpSpPr>
      <p:grpSpPr>
        <a:xfrm>
          <a:off x="0" y="0"/>
          <a:ext cx="0" cy="0"/>
          <a:chOff x="0" y="0"/>
          <a:chExt cx="0" cy="0"/>
        </a:xfrm>
      </p:grpSpPr>
      <p:sp>
        <p:nvSpPr>
          <p:cNvPr id="2107" name="Shape 210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8" name="Shape 2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4" name="Shape 2114"/>
        <p:cNvGrpSpPr/>
        <p:nvPr/>
      </p:nvGrpSpPr>
      <p:grpSpPr>
        <a:xfrm>
          <a:off x="0" y="0"/>
          <a:ext cx="0" cy="0"/>
          <a:chOff x="0" y="0"/>
          <a:chExt cx="0" cy="0"/>
        </a:xfrm>
      </p:grpSpPr>
      <p:sp>
        <p:nvSpPr>
          <p:cNvPr id="2115" name="Shape 211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16" name="Shape 21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0" name="Shape 2120"/>
        <p:cNvGrpSpPr/>
        <p:nvPr/>
      </p:nvGrpSpPr>
      <p:grpSpPr>
        <a:xfrm>
          <a:off x="0" y="0"/>
          <a:ext cx="0" cy="0"/>
          <a:chOff x="0" y="0"/>
          <a:chExt cx="0" cy="0"/>
        </a:xfrm>
      </p:grpSpPr>
      <p:sp>
        <p:nvSpPr>
          <p:cNvPr id="2121" name="Shape 212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22" name="Shape 21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0" name="Shape 1820"/>
        <p:cNvGrpSpPr/>
        <p:nvPr/>
      </p:nvGrpSpPr>
      <p:grpSpPr>
        <a:xfrm>
          <a:off x="0" y="0"/>
          <a:ext cx="0" cy="0"/>
          <a:chOff x="0" y="0"/>
          <a:chExt cx="0" cy="0"/>
        </a:xfrm>
      </p:grpSpPr>
      <p:sp>
        <p:nvSpPr>
          <p:cNvPr id="1821" name="Shape 182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22" name="Shape 18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6" name="Shape 2126"/>
        <p:cNvGrpSpPr/>
        <p:nvPr/>
      </p:nvGrpSpPr>
      <p:grpSpPr>
        <a:xfrm>
          <a:off x="0" y="0"/>
          <a:ext cx="0" cy="0"/>
          <a:chOff x="0" y="0"/>
          <a:chExt cx="0" cy="0"/>
        </a:xfrm>
      </p:grpSpPr>
      <p:sp>
        <p:nvSpPr>
          <p:cNvPr id="2127" name="Shape 212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28" name="Shape 21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2" name="Shape 1832"/>
        <p:cNvGrpSpPr/>
        <p:nvPr/>
      </p:nvGrpSpPr>
      <p:grpSpPr>
        <a:xfrm>
          <a:off x="0" y="0"/>
          <a:ext cx="0" cy="0"/>
          <a:chOff x="0" y="0"/>
          <a:chExt cx="0" cy="0"/>
        </a:xfrm>
      </p:grpSpPr>
      <p:sp>
        <p:nvSpPr>
          <p:cNvPr id="1833" name="Shape 183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34" name="Shape 18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9" name="Shape 1839"/>
        <p:cNvGrpSpPr/>
        <p:nvPr/>
      </p:nvGrpSpPr>
      <p:grpSpPr>
        <a:xfrm>
          <a:off x="0" y="0"/>
          <a:ext cx="0" cy="0"/>
          <a:chOff x="0" y="0"/>
          <a:chExt cx="0" cy="0"/>
        </a:xfrm>
      </p:grpSpPr>
      <p:sp>
        <p:nvSpPr>
          <p:cNvPr id="1840" name="Shape 18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1" name="Shape 18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0" name="Shape 1850"/>
        <p:cNvGrpSpPr/>
        <p:nvPr/>
      </p:nvGrpSpPr>
      <p:grpSpPr>
        <a:xfrm>
          <a:off x="0" y="0"/>
          <a:ext cx="0" cy="0"/>
          <a:chOff x="0" y="0"/>
          <a:chExt cx="0" cy="0"/>
        </a:xfrm>
      </p:grpSpPr>
      <p:sp>
        <p:nvSpPr>
          <p:cNvPr id="1851" name="Shape 185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2" name="Shape 18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8" name="Shape 1868"/>
        <p:cNvGrpSpPr/>
        <p:nvPr/>
      </p:nvGrpSpPr>
      <p:grpSpPr>
        <a:xfrm>
          <a:off x="0" y="0"/>
          <a:ext cx="0" cy="0"/>
          <a:chOff x="0" y="0"/>
          <a:chExt cx="0" cy="0"/>
        </a:xfrm>
      </p:grpSpPr>
      <p:sp>
        <p:nvSpPr>
          <p:cNvPr id="1869" name="Shape 186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0" name="Shape 187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5" name="Shape 1875"/>
        <p:cNvGrpSpPr/>
        <p:nvPr/>
      </p:nvGrpSpPr>
      <p:grpSpPr>
        <a:xfrm>
          <a:off x="0" y="0"/>
          <a:ext cx="0" cy="0"/>
          <a:chOff x="0" y="0"/>
          <a:chExt cx="0" cy="0"/>
        </a:xfrm>
      </p:grpSpPr>
      <p:sp>
        <p:nvSpPr>
          <p:cNvPr id="1876" name="Shape 187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7" name="Shape 18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1" name="Shape 1881"/>
        <p:cNvGrpSpPr/>
        <p:nvPr/>
      </p:nvGrpSpPr>
      <p:grpSpPr>
        <a:xfrm>
          <a:off x="0" y="0"/>
          <a:ext cx="0" cy="0"/>
          <a:chOff x="0" y="0"/>
          <a:chExt cx="0" cy="0"/>
        </a:xfrm>
      </p:grpSpPr>
      <p:sp>
        <p:nvSpPr>
          <p:cNvPr id="1882" name="Shape 188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83" name="Shape 18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bg>
      <p:bgPr>
        <a:solidFill>
          <a:srgbClr val="F55D4B"/>
        </a:solidFill>
      </p:bgPr>
    </p:bg>
    <p:spTree>
      <p:nvGrpSpPr>
        <p:cNvPr id="7" name="Shape 7"/>
        <p:cNvGrpSpPr/>
        <p:nvPr/>
      </p:nvGrpSpPr>
      <p:grpSpPr>
        <a:xfrm>
          <a:off x="0" y="0"/>
          <a:ext cx="0" cy="0"/>
          <a:chOff x="0" y="0"/>
          <a:chExt cx="0" cy="0"/>
        </a:xfrm>
      </p:grpSpPr>
      <p:grpSp>
        <p:nvGrpSpPr>
          <p:cNvPr id="8" name="Shape 8"/>
          <p:cNvGrpSpPr/>
          <p:nvPr/>
        </p:nvGrpSpPr>
        <p:grpSpPr>
          <a:xfrm>
            <a:off x="-7997" y="-6006"/>
            <a:ext cx="9159994" cy="6870012"/>
            <a:chOff x="328725" y="2891150"/>
            <a:chExt cx="3447625" cy="2585725"/>
          </a:xfrm>
        </p:grpSpPr>
        <p:sp>
          <p:nvSpPr>
            <p:cNvPr id="9" name="Shape 9"/>
            <p:cNvSpPr/>
            <p:nvPr/>
          </p:nvSpPr>
          <p:spPr>
            <a:xfrm>
              <a:off x="1720050" y="5007200"/>
              <a:ext cx="58100" cy="55575"/>
            </a:xfrm>
            <a:custGeom>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 name="Shape 10"/>
            <p:cNvSpPr/>
            <p:nvPr/>
          </p:nvSpPr>
          <p:spPr>
            <a:xfrm>
              <a:off x="328725" y="4577925"/>
              <a:ext cx="118700" cy="33700"/>
            </a:xfrm>
            <a:custGeom>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 name="Shape 11"/>
            <p:cNvSpPr/>
            <p:nvPr/>
          </p:nvSpPr>
          <p:spPr>
            <a:xfrm>
              <a:off x="1679650" y="4953325"/>
              <a:ext cx="58100" cy="57250"/>
            </a:xfrm>
            <a:custGeom>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 name="Shape 12"/>
            <p:cNvSpPr/>
            <p:nvPr/>
          </p:nvSpPr>
          <p:spPr>
            <a:xfrm>
              <a:off x="328725" y="4540050"/>
              <a:ext cx="117000" cy="36225"/>
            </a:xfrm>
            <a:custGeom>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 name="Shape 13"/>
            <p:cNvSpPr/>
            <p:nvPr/>
          </p:nvSpPr>
          <p:spPr>
            <a:xfrm>
              <a:off x="328725" y="4469350"/>
              <a:ext cx="96800" cy="23600"/>
            </a:xfrm>
            <a:custGeom>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 name="Shape 14"/>
            <p:cNvSpPr/>
            <p:nvPr/>
          </p:nvSpPr>
          <p:spPr>
            <a:xfrm>
              <a:off x="328725" y="4488700"/>
              <a:ext cx="98500" cy="32025"/>
            </a:xfrm>
            <a:custGeom>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 name="Shape 15"/>
            <p:cNvSpPr/>
            <p:nvPr/>
          </p:nvSpPr>
          <p:spPr>
            <a:xfrm>
              <a:off x="1618200" y="5157850"/>
              <a:ext cx="15175" cy="14350"/>
            </a:xfrm>
            <a:custGeom>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 name="Shape 16"/>
            <p:cNvSpPr/>
            <p:nvPr/>
          </p:nvSpPr>
          <p:spPr>
            <a:xfrm>
              <a:off x="1741075" y="5063575"/>
              <a:ext cx="55600" cy="57275"/>
            </a:xfrm>
            <a:custGeom>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 name="Shape 17"/>
            <p:cNvSpPr/>
            <p:nvPr/>
          </p:nvSpPr>
          <p:spPr>
            <a:xfrm>
              <a:off x="1678800" y="5072850"/>
              <a:ext cx="59775" cy="56425"/>
            </a:xfrm>
            <a:custGeom>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 name="Shape 18"/>
            <p:cNvSpPr/>
            <p:nvPr/>
          </p:nvSpPr>
          <p:spPr>
            <a:xfrm>
              <a:off x="1659450" y="5014775"/>
              <a:ext cx="58100" cy="63150"/>
            </a:xfrm>
            <a:custGeom>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 name="Shape 19"/>
            <p:cNvSpPr/>
            <p:nvPr/>
          </p:nvSpPr>
          <p:spPr>
            <a:xfrm>
              <a:off x="328725" y="4637675"/>
              <a:ext cx="140575" cy="37075"/>
            </a:xfrm>
            <a:custGeom>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 name="Shape 20"/>
            <p:cNvSpPr/>
            <p:nvPr/>
          </p:nvSpPr>
          <p:spPr>
            <a:xfrm>
              <a:off x="1583700" y="5002975"/>
              <a:ext cx="12650" cy="16875"/>
            </a:xfrm>
            <a:custGeom>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 name="Shape 21"/>
            <p:cNvSpPr/>
            <p:nvPr/>
          </p:nvSpPr>
          <p:spPr>
            <a:xfrm>
              <a:off x="1558450" y="4970150"/>
              <a:ext cx="57250" cy="63150"/>
            </a:xfrm>
            <a:custGeom>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 name="Shape 22"/>
            <p:cNvSpPr/>
            <p:nvPr/>
          </p:nvSpPr>
          <p:spPr>
            <a:xfrm>
              <a:off x="1318550" y="5127550"/>
              <a:ext cx="52225" cy="57275"/>
            </a:xfrm>
            <a:custGeom>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 name="Shape 23"/>
            <p:cNvSpPr/>
            <p:nvPr/>
          </p:nvSpPr>
          <p:spPr>
            <a:xfrm>
              <a:off x="328725" y="4609075"/>
              <a:ext cx="85025" cy="26100"/>
            </a:xfrm>
            <a:custGeom>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 name="Shape 24"/>
            <p:cNvSpPr/>
            <p:nvPr/>
          </p:nvSpPr>
          <p:spPr>
            <a:xfrm>
              <a:off x="328725" y="4657050"/>
              <a:ext cx="143950" cy="35375"/>
            </a:xfrm>
            <a:custGeom>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 name="Shape 25"/>
            <p:cNvSpPr/>
            <p:nvPr/>
          </p:nvSpPr>
          <p:spPr>
            <a:xfrm>
              <a:off x="955775" y="4552675"/>
              <a:ext cx="143950" cy="126275"/>
            </a:xfrm>
            <a:custGeom>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 name="Shape 26"/>
            <p:cNvSpPr/>
            <p:nvPr/>
          </p:nvSpPr>
          <p:spPr>
            <a:xfrm>
              <a:off x="328725" y="4675575"/>
              <a:ext cx="141425" cy="38725"/>
            </a:xfrm>
            <a:custGeom>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 name="Shape 27"/>
            <p:cNvSpPr/>
            <p:nvPr/>
          </p:nvSpPr>
          <p:spPr>
            <a:xfrm>
              <a:off x="1320225" y="5209200"/>
              <a:ext cx="16875" cy="13500"/>
            </a:xfrm>
            <a:custGeom>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 name="Shape 28"/>
            <p:cNvSpPr/>
            <p:nvPr/>
          </p:nvSpPr>
          <p:spPr>
            <a:xfrm>
              <a:off x="328725" y="4393600"/>
              <a:ext cx="81650" cy="27800"/>
            </a:xfrm>
            <a:custGeom>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 name="Shape 29"/>
            <p:cNvSpPr/>
            <p:nvPr/>
          </p:nvSpPr>
          <p:spPr>
            <a:xfrm>
              <a:off x="1261325" y="5218450"/>
              <a:ext cx="13475" cy="13500"/>
            </a:xfrm>
            <a:custGeom>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 name="Shape 30"/>
            <p:cNvSpPr/>
            <p:nvPr/>
          </p:nvSpPr>
          <p:spPr>
            <a:xfrm>
              <a:off x="328725" y="4558575"/>
              <a:ext cx="122050" cy="35375"/>
            </a:xfrm>
            <a:custGeom>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 name="Shape 31"/>
            <p:cNvSpPr/>
            <p:nvPr/>
          </p:nvSpPr>
          <p:spPr>
            <a:xfrm>
              <a:off x="1298350" y="5189850"/>
              <a:ext cx="59800" cy="55575"/>
            </a:xfrm>
            <a:custGeom>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 name="Shape 32"/>
            <p:cNvSpPr/>
            <p:nvPr/>
          </p:nvSpPr>
          <p:spPr>
            <a:xfrm>
              <a:off x="1241950" y="5199100"/>
              <a:ext cx="54750" cy="55575"/>
            </a:xfrm>
            <a:custGeom>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 name="Shape 33"/>
            <p:cNvSpPr/>
            <p:nvPr/>
          </p:nvSpPr>
          <p:spPr>
            <a:xfrm>
              <a:off x="1238600" y="5205825"/>
              <a:ext cx="11800" cy="50525"/>
            </a:xfrm>
            <a:custGeom>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 name="Shape 34"/>
            <p:cNvSpPr/>
            <p:nvPr/>
          </p:nvSpPr>
          <p:spPr>
            <a:xfrm>
              <a:off x="1279825" y="5156175"/>
              <a:ext cx="16025" cy="23600"/>
            </a:xfrm>
            <a:custGeom>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 name="Shape 35"/>
            <p:cNvSpPr/>
            <p:nvPr/>
          </p:nvSpPr>
          <p:spPr>
            <a:xfrm>
              <a:off x="1257100" y="5134300"/>
              <a:ext cx="58950" cy="58925"/>
            </a:xfrm>
            <a:custGeom>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 name="Shape 36"/>
            <p:cNvSpPr/>
            <p:nvPr/>
          </p:nvSpPr>
          <p:spPr>
            <a:xfrm>
              <a:off x="1010500" y="2891150"/>
              <a:ext cx="2237250" cy="272750"/>
            </a:xfrm>
            <a:custGeom>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 name="Shape 37"/>
            <p:cNvSpPr/>
            <p:nvPr/>
          </p:nvSpPr>
          <p:spPr>
            <a:xfrm>
              <a:off x="328725" y="4410425"/>
              <a:ext cx="81650" cy="25275"/>
            </a:xfrm>
            <a:custGeom>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 name="Shape 38"/>
            <p:cNvSpPr/>
            <p:nvPr/>
          </p:nvSpPr>
          <p:spPr>
            <a:xfrm>
              <a:off x="328725" y="4446625"/>
              <a:ext cx="90075" cy="27800"/>
            </a:xfrm>
            <a:custGeom>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 name="Shape 39"/>
            <p:cNvSpPr/>
            <p:nvPr/>
          </p:nvSpPr>
          <p:spPr>
            <a:xfrm>
              <a:off x="328725" y="4515650"/>
              <a:ext cx="53875" cy="20225"/>
            </a:xfrm>
            <a:custGeom>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 name="Shape 40"/>
            <p:cNvSpPr/>
            <p:nvPr/>
          </p:nvSpPr>
          <p:spPr>
            <a:xfrm>
              <a:off x="1480150" y="5161225"/>
              <a:ext cx="58950" cy="58100"/>
            </a:xfrm>
            <a:custGeom>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 name="Shape 41"/>
            <p:cNvSpPr/>
            <p:nvPr/>
          </p:nvSpPr>
          <p:spPr>
            <a:xfrm>
              <a:off x="1599675" y="5145225"/>
              <a:ext cx="59800" cy="54750"/>
            </a:xfrm>
            <a:custGeom>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 name="Shape 42"/>
            <p:cNvSpPr/>
            <p:nvPr/>
          </p:nvSpPr>
          <p:spPr>
            <a:xfrm>
              <a:off x="1358950" y="5178900"/>
              <a:ext cx="57275" cy="63150"/>
            </a:xfrm>
            <a:custGeom>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 name="Shape 43"/>
            <p:cNvSpPr/>
            <p:nvPr/>
          </p:nvSpPr>
          <p:spPr>
            <a:xfrm>
              <a:off x="328725" y="4427250"/>
              <a:ext cx="93450" cy="34550"/>
            </a:xfrm>
            <a:custGeom>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 name="Shape 44"/>
            <p:cNvSpPr/>
            <p:nvPr/>
          </p:nvSpPr>
          <p:spPr>
            <a:xfrm>
              <a:off x="1379150" y="5199100"/>
              <a:ext cx="16025" cy="19375"/>
            </a:xfrm>
            <a:custGeom>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 name="Shape 45"/>
            <p:cNvSpPr/>
            <p:nvPr/>
          </p:nvSpPr>
          <p:spPr>
            <a:xfrm>
              <a:off x="1618200" y="4963425"/>
              <a:ext cx="58100" cy="54725"/>
            </a:xfrm>
            <a:custGeom>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 name="Shape 46"/>
            <p:cNvSpPr/>
            <p:nvPr/>
          </p:nvSpPr>
          <p:spPr>
            <a:xfrm>
              <a:off x="1077825" y="5125025"/>
              <a:ext cx="18550" cy="21075"/>
            </a:xfrm>
            <a:custGeom>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7" name="Shape 47"/>
            <p:cNvSpPr/>
            <p:nvPr/>
          </p:nvSpPr>
          <p:spPr>
            <a:xfrm>
              <a:off x="2853825" y="4795925"/>
              <a:ext cx="42100" cy="569025"/>
            </a:xfrm>
            <a:custGeom>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8" name="Shape 48"/>
            <p:cNvSpPr/>
            <p:nvPr/>
          </p:nvSpPr>
          <p:spPr>
            <a:xfrm>
              <a:off x="3628175" y="4015675"/>
              <a:ext cx="10125" cy="12650"/>
            </a:xfrm>
            <a:custGeom>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9" name="Shape 49"/>
            <p:cNvSpPr/>
            <p:nvPr/>
          </p:nvSpPr>
          <p:spPr>
            <a:xfrm>
              <a:off x="1049200" y="5284950"/>
              <a:ext cx="58950" cy="70725"/>
            </a:xfrm>
            <a:custGeom>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0" name="Shape 50"/>
            <p:cNvSpPr/>
            <p:nvPr/>
          </p:nvSpPr>
          <p:spPr>
            <a:xfrm>
              <a:off x="3599550" y="4372550"/>
              <a:ext cx="38750" cy="44625"/>
            </a:xfrm>
            <a:custGeom>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1" name="Shape 51"/>
            <p:cNvSpPr/>
            <p:nvPr/>
          </p:nvSpPr>
          <p:spPr>
            <a:xfrm>
              <a:off x="1076150" y="5162900"/>
              <a:ext cx="59775" cy="56425"/>
            </a:xfrm>
            <a:custGeom>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2" name="Shape 52"/>
            <p:cNvSpPr/>
            <p:nvPr/>
          </p:nvSpPr>
          <p:spPr>
            <a:xfrm>
              <a:off x="2762075" y="4700825"/>
              <a:ext cx="125425" cy="712925"/>
            </a:xfrm>
            <a:custGeom>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3" name="Shape 53"/>
            <p:cNvSpPr/>
            <p:nvPr/>
          </p:nvSpPr>
          <p:spPr>
            <a:xfrm>
              <a:off x="1056775" y="5104825"/>
              <a:ext cx="57275" cy="63150"/>
            </a:xfrm>
            <a:custGeom>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4" name="Shape 54"/>
            <p:cNvSpPr/>
            <p:nvPr/>
          </p:nvSpPr>
          <p:spPr>
            <a:xfrm>
              <a:off x="3645850" y="4022400"/>
              <a:ext cx="40425" cy="10125"/>
            </a:xfrm>
            <a:custGeom>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5" name="Shape 55"/>
            <p:cNvSpPr/>
            <p:nvPr/>
          </p:nvSpPr>
          <p:spPr>
            <a:xfrm>
              <a:off x="3509500" y="3976950"/>
              <a:ext cx="259275" cy="457900"/>
            </a:xfrm>
            <a:custGeom>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6" name="Shape 56"/>
            <p:cNvSpPr/>
            <p:nvPr/>
          </p:nvSpPr>
          <p:spPr>
            <a:xfrm>
              <a:off x="725150" y="2891150"/>
              <a:ext cx="2679175" cy="790400"/>
            </a:xfrm>
            <a:custGeom>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7" name="Shape 57"/>
            <p:cNvSpPr/>
            <p:nvPr/>
          </p:nvSpPr>
          <p:spPr>
            <a:xfrm>
              <a:off x="475175" y="4197475"/>
              <a:ext cx="269375" cy="75775"/>
            </a:xfrm>
            <a:custGeom>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8" name="Shape 58"/>
            <p:cNvSpPr/>
            <p:nvPr/>
          </p:nvSpPr>
          <p:spPr>
            <a:xfrm>
              <a:off x="733575" y="4522375"/>
              <a:ext cx="19375" cy="10125"/>
            </a:xfrm>
            <a:custGeom>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9" name="Shape 59"/>
            <p:cNvSpPr/>
            <p:nvPr/>
          </p:nvSpPr>
          <p:spPr>
            <a:xfrm>
              <a:off x="1440600" y="4990350"/>
              <a:ext cx="55575" cy="55575"/>
            </a:xfrm>
            <a:custGeom>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0" name="Shape 60"/>
            <p:cNvSpPr/>
            <p:nvPr/>
          </p:nvSpPr>
          <p:spPr>
            <a:xfrm>
              <a:off x="3530550" y="4035875"/>
              <a:ext cx="219700" cy="344275"/>
            </a:xfrm>
            <a:custGeom>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1" name="Shape 61"/>
            <p:cNvSpPr/>
            <p:nvPr/>
          </p:nvSpPr>
          <p:spPr>
            <a:xfrm>
              <a:off x="988600" y="5295900"/>
              <a:ext cx="60625" cy="64000"/>
            </a:xfrm>
            <a:custGeom>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2" name="Shape 62"/>
            <p:cNvSpPr/>
            <p:nvPr/>
          </p:nvSpPr>
          <p:spPr>
            <a:xfrm>
              <a:off x="1100550" y="4580450"/>
              <a:ext cx="24425" cy="9275"/>
            </a:xfrm>
            <a:custGeom>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3" name="Shape 63"/>
            <p:cNvSpPr/>
            <p:nvPr/>
          </p:nvSpPr>
          <p:spPr>
            <a:xfrm>
              <a:off x="1938050" y="4972675"/>
              <a:ext cx="222225" cy="368700"/>
            </a:xfrm>
            <a:custGeom>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4" name="Shape 64"/>
            <p:cNvSpPr/>
            <p:nvPr/>
          </p:nvSpPr>
          <p:spPr>
            <a:xfrm>
              <a:off x="1257100" y="5015600"/>
              <a:ext cx="57275" cy="62325"/>
            </a:xfrm>
            <a:custGeom>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5" name="Shape 65"/>
            <p:cNvSpPr/>
            <p:nvPr/>
          </p:nvSpPr>
          <p:spPr>
            <a:xfrm>
              <a:off x="830375" y="2891150"/>
              <a:ext cx="183500" cy="267700"/>
            </a:xfrm>
            <a:custGeom>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6" name="Shape 66"/>
            <p:cNvSpPr/>
            <p:nvPr/>
          </p:nvSpPr>
          <p:spPr>
            <a:xfrm>
              <a:off x="1316875" y="5008025"/>
              <a:ext cx="58100" cy="55575"/>
            </a:xfrm>
            <a:custGeom>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7" name="Shape 67"/>
            <p:cNvSpPr/>
            <p:nvPr/>
          </p:nvSpPr>
          <p:spPr>
            <a:xfrm>
              <a:off x="1138425" y="5119150"/>
              <a:ext cx="19400" cy="16000"/>
            </a:xfrm>
            <a:custGeom>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8" name="Shape 68"/>
            <p:cNvSpPr/>
            <p:nvPr/>
          </p:nvSpPr>
          <p:spPr>
            <a:xfrm>
              <a:off x="3384075" y="4763100"/>
              <a:ext cx="22775" cy="22750"/>
            </a:xfrm>
            <a:custGeom>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9" name="Shape 69"/>
            <p:cNvSpPr/>
            <p:nvPr/>
          </p:nvSpPr>
          <p:spPr>
            <a:xfrm>
              <a:off x="1378325" y="4997925"/>
              <a:ext cx="58100" cy="57275"/>
            </a:xfrm>
            <a:custGeom>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0" name="Shape 70"/>
            <p:cNvSpPr/>
            <p:nvPr/>
          </p:nvSpPr>
          <p:spPr>
            <a:xfrm>
              <a:off x="1402725" y="5029925"/>
              <a:ext cx="10125" cy="15175"/>
            </a:xfrm>
            <a:custGeom>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1" name="Shape 71"/>
            <p:cNvSpPr/>
            <p:nvPr/>
          </p:nvSpPr>
          <p:spPr>
            <a:xfrm>
              <a:off x="328725" y="4115825"/>
              <a:ext cx="825725" cy="756725"/>
            </a:xfrm>
            <a:custGeom>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2" name="Shape 72"/>
            <p:cNvSpPr/>
            <p:nvPr/>
          </p:nvSpPr>
          <p:spPr>
            <a:xfrm>
              <a:off x="1342950" y="5039175"/>
              <a:ext cx="12675" cy="15175"/>
            </a:xfrm>
            <a:custGeom>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3" name="Shape 73"/>
            <p:cNvSpPr/>
            <p:nvPr/>
          </p:nvSpPr>
          <p:spPr>
            <a:xfrm>
              <a:off x="1117375" y="5097250"/>
              <a:ext cx="58125" cy="55575"/>
            </a:xfrm>
            <a:custGeom>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4" name="Shape 74"/>
            <p:cNvSpPr/>
            <p:nvPr/>
          </p:nvSpPr>
          <p:spPr>
            <a:xfrm>
              <a:off x="328725" y="4697450"/>
              <a:ext cx="135525" cy="41275"/>
            </a:xfrm>
            <a:custGeom>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5" name="Shape 75"/>
            <p:cNvSpPr/>
            <p:nvPr/>
          </p:nvSpPr>
          <p:spPr>
            <a:xfrm>
              <a:off x="3661000" y="4008100"/>
              <a:ext cx="7600" cy="7600"/>
            </a:xfrm>
            <a:custGeom>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6" name="Shape 76"/>
            <p:cNvSpPr/>
            <p:nvPr/>
          </p:nvSpPr>
          <p:spPr>
            <a:xfrm>
              <a:off x="2890000" y="4783300"/>
              <a:ext cx="886350" cy="58950"/>
            </a:xfrm>
            <a:custGeom>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7" name="Shape 77"/>
            <p:cNvSpPr/>
            <p:nvPr/>
          </p:nvSpPr>
          <p:spPr>
            <a:xfrm>
              <a:off x="2885800" y="4699125"/>
              <a:ext cx="890550" cy="64000"/>
            </a:xfrm>
            <a:custGeom>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8" name="Shape 78"/>
            <p:cNvSpPr/>
            <p:nvPr/>
          </p:nvSpPr>
          <p:spPr>
            <a:xfrm>
              <a:off x="3352100" y="4769000"/>
              <a:ext cx="11800" cy="11800"/>
            </a:xfrm>
            <a:custGeom>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9" name="Shape 79"/>
            <p:cNvSpPr/>
            <p:nvPr/>
          </p:nvSpPr>
          <p:spPr>
            <a:xfrm>
              <a:off x="1281525" y="5046750"/>
              <a:ext cx="15175" cy="21900"/>
            </a:xfrm>
            <a:custGeom>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0" name="Shape 80"/>
            <p:cNvSpPr/>
            <p:nvPr/>
          </p:nvSpPr>
          <p:spPr>
            <a:xfrm>
              <a:off x="1139275" y="5035800"/>
              <a:ext cx="55575" cy="54750"/>
            </a:xfrm>
            <a:custGeom>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1" name="Shape 81"/>
            <p:cNvSpPr/>
            <p:nvPr/>
          </p:nvSpPr>
          <p:spPr>
            <a:xfrm>
              <a:off x="981025" y="5147750"/>
              <a:ext cx="24450" cy="20225"/>
            </a:xfrm>
            <a:custGeom>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2" name="Shape 82"/>
            <p:cNvSpPr/>
            <p:nvPr/>
          </p:nvSpPr>
          <p:spPr>
            <a:xfrm>
              <a:off x="1325275" y="4965950"/>
              <a:ext cx="60650" cy="42100"/>
            </a:xfrm>
            <a:custGeom>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3" name="Shape 83"/>
            <p:cNvSpPr/>
            <p:nvPr/>
          </p:nvSpPr>
          <p:spPr>
            <a:xfrm>
              <a:off x="1385050" y="4957525"/>
              <a:ext cx="60625" cy="42125"/>
            </a:xfrm>
            <a:custGeom>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4" name="Shape 84"/>
            <p:cNvSpPr/>
            <p:nvPr/>
          </p:nvSpPr>
          <p:spPr>
            <a:xfrm>
              <a:off x="1635025" y="4922175"/>
              <a:ext cx="57275" cy="37900"/>
            </a:xfrm>
            <a:custGeom>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5" name="Shape 85"/>
            <p:cNvSpPr/>
            <p:nvPr/>
          </p:nvSpPr>
          <p:spPr>
            <a:xfrm>
              <a:off x="1453225" y="4947425"/>
              <a:ext cx="54725" cy="42125"/>
            </a:xfrm>
            <a:custGeom>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6" name="Shape 86"/>
            <p:cNvSpPr/>
            <p:nvPr/>
          </p:nvSpPr>
          <p:spPr>
            <a:xfrm>
              <a:off x="1199025" y="4985300"/>
              <a:ext cx="61475" cy="39600"/>
            </a:xfrm>
            <a:custGeom>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7" name="Shape 87"/>
            <p:cNvSpPr/>
            <p:nvPr/>
          </p:nvSpPr>
          <p:spPr>
            <a:xfrm>
              <a:off x="1573600" y="4930600"/>
              <a:ext cx="58925" cy="38750"/>
            </a:xfrm>
            <a:custGeom>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8" name="Shape 88"/>
            <p:cNvSpPr/>
            <p:nvPr/>
          </p:nvSpPr>
          <p:spPr>
            <a:xfrm>
              <a:off x="1512150" y="4939850"/>
              <a:ext cx="58950" cy="38750"/>
            </a:xfrm>
            <a:custGeom>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9" name="Shape 89"/>
            <p:cNvSpPr/>
            <p:nvPr/>
          </p:nvSpPr>
          <p:spPr>
            <a:xfrm>
              <a:off x="1012175" y="5015600"/>
              <a:ext cx="57250" cy="37900"/>
            </a:xfrm>
            <a:custGeom>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0" name="Shape 90"/>
            <p:cNvSpPr/>
            <p:nvPr/>
          </p:nvSpPr>
          <p:spPr>
            <a:xfrm>
              <a:off x="1073625" y="5003825"/>
              <a:ext cx="61450" cy="40425"/>
            </a:xfrm>
            <a:custGeom>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1" name="Shape 91"/>
            <p:cNvSpPr/>
            <p:nvPr/>
          </p:nvSpPr>
          <p:spPr>
            <a:xfrm>
              <a:off x="1015550" y="5053475"/>
              <a:ext cx="58100" cy="55600"/>
            </a:xfrm>
            <a:custGeom>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2" name="Shape 92"/>
            <p:cNvSpPr/>
            <p:nvPr/>
          </p:nvSpPr>
          <p:spPr>
            <a:xfrm>
              <a:off x="1102225" y="5070325"/>
              <a:ext cx="16025" cy="19375"/>
            </a:xfrm>
            <a:custGeom>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3" name="Shape 93"/>
            <p:cNvSpPr/>
            <p:nvPr/>
          </p:nvSpPr>
          <p:spPr>
            <a:xfrm>
              <a:off x="1135900" y="4995400"/>
              <a:ext cx="59800" cy="40425"/>
            </a:xfrm>
            <a:custGeom>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4" name="Shape 94"/>
            <p:cNvSpPr/>
            <p:nvPr/>
          </p:nvSpPr>
          <p:spPr>
            <a:xfrm>
              <a:off x="1076975" y="5043375"/>
              <a:ext cx="58100" cy="57275"/>
            </a:xfrm>
            <a:custGeom>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5" name="Shape 95"/>
            <p:cNvSpPr/>
            <p:nvPr/>
          </p:nvSpPr>
          <p:spPr>
            <a:xfrm>
              <a:off x="1219225" y="5053475"/>
              <a:ext cx="16875" cy="18550"/>
            </a:xfrm>
            <a:custGeom>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6" name="Shape 96"/>
            <p:cNvSpPr/>
            <p:nvPr/>
          </p:nvSpPr>
          <p:spPr>
            <a:xfrm>
              <a:off x="1196500" y="5026550"/>
              <a:ext cx="58950" cy="55575"/>
            </a:xfrm>
            <a:custGeom>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7" name="Shape 97"/>
            <p:cNvSpPr/>
            <p:nvPr/>
          </p:nvSpPr>
          <p:spPr>
            <a:xfrm>
              <a:off x="1262150" y="4976900"/>
              <a:ext cx="59800" cy="39575"/>
            </a:xfrm>
            <a:custGeom>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8" name="Shape 98"/>
            <p:cNvSpPr/>
            <p:nvPr/>
          </p:nvSpPr>
          <p:spPr>
            <a:xfrm>
              <a:off x="1830300" y="5214250"/>
              <a:ext cx="10975" cy="16025"/>
            </a:xfrm>
            <a:custGeom>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9" name="Shape 99"/>
            <p:cNvSpPr/>
            <p:nvPr/>
          </p:nvSpPr>
          <p:spPr>
            <a:xfrm>
              <a:off x="1807575" y="5213400"/>
              <a:ext cx="6775" cy="29500"/>
            </a:xfrm>
            <a:custGeom>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0" name="Shape 100"/>
            <p:cNvSpPr/>
            <p:nvPr/>
          </p:nvSpPr>
          <p:spPr>
            <a:xfrm>
              <a:off x="1807575" y="5201625"/>
              <a:ext cx="58100" cy="38750"/>
            </a:xfrm>
            <a:custGeom>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1" name="Shape 101"/>
            <p:cNvSpPr/>
            <p:nvPr/>
          </p:nvSpPr>
          <p:spPr>
            <a:xfrm>
              <a:off x="1763825" y="5194050"/>
              <a:ext cx="18525" cy="11800"/>
            </a:xfrm>
            <a:custGeom>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2" name="Shape 102"/>
            <p:cNvSpPr/>
            <p:nvPr/>
          </p:nvSpPr>
          <p:spPr>
            <a:xfrm>
              <a:off x="1695625" y="4910400"/>
              <a:ext cx="62325" cy="41275"/>
            </a:xfrm>
            <a:custGeom>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3" name="Shape 103"/>
            <p:cNvSpPr/>
            <p:nvPr/>
          </p:nvSpPr>
          <p:spPr>
            <a:xfrm>
              <a:off x="1744450" y="5182275"/>
              <a:ext cx="58100" cy="68200"/>
            </a:xfrm>
            <a:custGeom>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4" name="Shape 104"/>
            <p:cNvSpPr/>
            <p:nvPr/>
          </p:nvSpPr>
          <p:spPr>
            <a:xfrm>
              <a:off x="1768875" y="5223500"/>
              <a:ext cx="17700" cy="11825"/>
            </a:xfrm>
            <a:custGeom>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5" name="Shape 105"/>
            <p:cNvSpPr/>
            <p:nvPr/>
          </p:nvSpPr>
          <p:spPr>
            <a:xfrm>
              <a:off x="1688900" y="5216775"/>
              <a:ext cx="58100" cy="40425"/>
            </a:xfrm>
            <a:custGeom>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6" name="Shape 106"/>
            <p:cNvSpPr/>
            <p:nvPr/>
          </p:nvSpPr>
          <p:spPr>
            <a:xfrm>
              <a:off x="1737725" y="4941550"/>
              <a:ext cx="90075" cy="58100"/>
            </a:xfrm>
            <a:custGeom>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7" name="Shape 107"/>
            <p:cNvSpPr/>
            <p:nvPr/>
          </p:nvSpPr>
          <p:spPr>
            <a:xfrm>
              <a:off x="1789900" y="4970150"/>
              <a:ext cx="23600" cy="16025"/>
            </a:xfrm>
            <a:custGeom>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8" name="Shape 108"/>
            <p:cNvSpPr/>
            <p:nvPr/>
          </p:nvSpPr>
          <p:spPr>
            <a:xfrm>
              <a:off x="1758750" y="4901975"/>
              <a:ext cx="58950" cy="41275"/>
            </a:xfrm>
            <a:custGeom>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9" name="Shape 109"/>
            <p:cNvSpPr/>
            <p:nvPr/>
          </p:nvSpPr>
          <p:spPr>
            <a:xfrm>
              <a:off x="1804225" y="5028225"/>
              <a:ext cx="22750" cy="21075"/>
            </a:xfrm>
            <a:custGeom>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0" name="Shape 110"/>
            <p:cNvSpPr/>
            <p:nvPr/>
          </p:nvSpPr>
          <p:spPr>
            <a:xfrm>
              <a:off x="1719200" y="5112400"/>
              <a:ext cx="133850" cy="72425"/>
            </a:xfrm>
            <a:custGeom>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1" name="Shape 111"/>
            <p:cNvSpPr/>
            <p:nvPr/>
          </p:nvSpPr>
          <p:spPr>
            <a:xfrm>
              <a:off x="1778125" y="4997925"/>
              <a:ext cx="69875" cy="111975"/>
            </a:xfrm>
            <a:custGeom>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2" name="Shape 112"/>
            <p:cNvSpPr/>
            <p:nvPr/>
          </p:nvSpPr>
          <p:spPr>
            <a:xfrm>
              <a:off x="981025" y="5233600"/>
              <a:ext cx="74950" cy="60650"/>
            </a:xfrm>
            <a:custGeom>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3" name="Shape 113"/>
            <p:cNvSpPr/>
            <p:nvPr/>
          </p:nvSpPr>
          <p:spPr>
            <a:xfrm>
              <a:off x="837100" y="3663850"/>
              <a:ext cx="44625" cy="40425"/>
            </a:xfrm>
            <a:custGeom>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4" name="Shape 114"/>
            <p:cNvSpPr/>
            <p:nvPr/>
          </p:nvSpPr>
          <p:spPr>
            <a:xfrm>
              <a:off x="862350" y="3691625"/>
              <a:ext cx="13500" cy="13475"/>
            </a:xfrm>
            <a:custGeom>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5" name="Shape 115"/>
            <p:cNvSpPr/>
            <p:nvPr/>
          </p:nvSpPr>
          <p:spPr>
            <a:xfrm>
              <a:off x="950725" y="5023175"/>
              <a:ext cx="58950" cy="38750"/>
            </a:xfrm>
            <a:custGeom>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6" name="Shape 116"/>
            <p:cNvSpPr/>
            <p:nvPr/>
          </p:nvSpPr>
          <p:spPr>
            <a:xfrm>
              <a:off x="630050" y="3368400"/>
              <a:ext cx="233175" cy="212975"/>
            </a:xfrm>
            <a:custGeom>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7" name="Shape 117"/>
            <p:cNvSpPr/>
            <p:nvPr/>
          </p:nvSpPr>
          <p:spPr>
            <a:xfrm>
              <a:off x="696525" y="3543475"/>
              <a:ext cx="79150" cy="20225"/>
            </a:xfrm>
            <a:custGeom>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8" name="Shape 118"/>
            <p:cNvSpPr/>
            <p:nvPr/>
          </p:nvSpPr>
          <p:spPr>
            <a:xfrm>
              <a:off x="1008800" y="3646150"/>
              <a:ext cx="23600" cy="50550"/>
            </a:xfrm>
            <a:custGeom>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9" name="Shape 119"/>
            <p:cNvSpPr/>
            <p:nvPr/>
          </p:nvSpPr>
          <p:spPr>
            <a:xfrm>
              <a:off x="782400" y="3562000"/>
              <a:ext cx="27800" cy="11800"/>
            </a:xfrm>
            <a:custGeom>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0" name="Shape 120"/>
            <p:cNvSpPr/>
            <p:nvPr/>
          </p:nvSpPr>
          <p:spPr>
            <a:xfrm>
              <a:off x="3432900" y="5444025"/>
              <a:ext cx="35375" cy="25275"/>
            </a:xfrm>
            <a:custGeom>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1" name="Shape 121"/>
            <p:cNvSpPr/>
            <p:nvPr/>
          </p:nvSpPr>
          <p:spPr>
            <a:xfrm>
              <a:off x="3291500" y="5425525"/>
              <a:ext cx="109450" cy="36200"/>
            </a:xfrm>
            <a:custGeom>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2" name="Shape 122"/>
            <p:cNvSpPr/>
            <p:nvPr/>
          </p:nvSpPr>
          <p:spPr>
            <a:xfrm>
              <a:off x="632575" y="3558625"/>
              <a:ext cx="24425" cy="12650"/>
            </a:xfrm>
            <a:custGeom>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3" name="Shape 123"/>
            <p:cNvSpPr/>
            <p:nvPr/>
          </p:nvSpPr>
          <p:spPr>
            <a:xfrm>
              <a:off x="2855500" y="5364075"/>
              <a:ext cx="920850" cy="71575"/>
            </a:xfrm>
            <a:custGeom>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4" name="Shape 124"/>
            <p:cNvSpPr/>
            <p:nvPr/>
          </p:nvSpPr>
          <p:spPr>
            <a:xfrm>
              <a:off x="3219125" y="5439825"/>
              <a:ext cx="32000" cy="8450"/>
            </a:xfrm>
            <a:custGeom>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5" name="Shape 125"/>
            <p:cNvSpPr/>
            <p:nvPr/>
          </p:nvSpPr>
          <p:spPr>
            <a:xfrm>
              <a:off x="3221650" y="5413725"/>
              <a:ext cx="32850" cy="7600"/>
            </a:xfrm>
            <a:custGeom>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6" name="Shape 126"/>
            <p:cNvSpPr/>
            <p:nvPr/>
          </p:nvSpPr>
          <p:spPr>
            <a:xfrm>
              <a:off x="3225000" y="5426350"/>
              <a:ext cx="34550" cy="10975"/>
            </a:xfrm>
            <a:custGeom>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7" name="Shape 127"/>
            <p:cNvSpPr/>
            <p:nvPr/>
          </p:nvSpPr>
          <p:spPr>
            <a:xfrm>
              <a:off x="2757850" y="5409525"/>
              <a:ext cx="584175" cy="67350"/>
            </a:xfrm>
            <a:custGeom>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8" name="Shape 128"/>
            <p:cNvSpPr/>
            <p:nvPr/>
          </p:nvSpPr>
          <p:spPr>
            <a:xfrm>
              <a:off x="829525" y="3584725"/>
              <a:ext cx="53900" cy="19375"/>
            </a:xfrm>
            <a:custGeom>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9" name="Shape 129"/>
            <p:cNvSpPr/>
            <p:nvPr/>
          </p:nvSpPr>
          <p:spPr>
            <a:xfrm>
              <a:off x="1711625" y="5231075"/>
              <a:ext cx="10125" cy="15175"/>
            </a:xfrm>
            <a:custGeom>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0" name="Shape 130"/>
            <p:cNvSpPr/>
            <p:nvPr/>
          </p:nvSpPr>
          <p:spPr>
            <a:xfrm>
              <a:off x="923800" y="4840525"/>
              <a:ext cx="959550" cy="542925"/>
            </a:xfrm>
            <a:custGeom>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1" name="Shape 131"/>
            <p:cNvSpPr/>
            <p:nvPr/>
          </p:nvSpPr>
          <p:spPr>
            <a:xfrm>
              <a:off x="965875" y="3714350"/>
              <a:ext cx="25" cy="25"/>
            </a:xfrm>
            <a:custGeom>
              <a:pathLst>
                <a:path extrusionOk="0" h="1" w="1">
                  <a:moveTo>
                    <a:pt x="1" y="0"/>
                  </a:moveTo>
                  <a:lnTo>
                    <a:pt x="1" y="0"/>
                  </a:lnTo>
                  <a:lnTo>
                    <a:pt x="1" y="0"/>
                  </a:lnTo>
                  <a:lnTo>
                    <a:pt x="1" y="0"/>
                  </a:lnTo>
                  <a:lnTo>
                    <a:pt x="1" y="0"/>
                  </a:lnTo>
                  <a:lnTo>
                    <a:pt x="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2" name="Shape 132"/>
            <p:cNvSpPr/>
            <p:nvPr/>
          </p:nvSpPr>
          <p:spPr>
            <a:xfrm>
              <a:off x="954950" y="5060225"/>
              <a:ext cx="58100" cy="63150"/>
            </a:xfrm>
            <a:custGeom>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3" name="Shape 133"/>
            <p:cNvSpPr/>
            <p:nvPr/>
          </p:nvSpPr>
          <p:spPr>
            <a:xfrm>
              <a:off x="956625" y="3705925"/>
              <a:ext cx="10125" cy="10125"/>
            </a:xfrm>
            <a:custGeom>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4" name="Shape 134"/>
            <p:cNvSpPr/>
            <p:nvPr/>
          </p:nvSpPr>
          <p:spPr>
            <a:xfrm>
              <a:off x="973450" y="5173850"/>
              <a:ext cx="103550" cy="63150"/>
            </a:xfrm>
            <a:custGeom>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5" name="Shape 135"/>
            <p:cNvSpPr/>
            <p:nvPr/>
          </p:nvSpPr>
          <p:spPr>
            <a:xfrm>
              <a:off x="614050" y="3595650"/>
              <a:ext cx="114500" cy="94300"/>
            </a:xfrm>
            <a:custGeom>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6" name="Shape 136"/>
            <p:cNvSpPr/>
            <p:nvPr/>
          </p:nvSpPr>
          <p:spPr>
            <a:xfrm>
              <a:off x="963350" y="5113250"/>
              <a:ext cx="90100" cy="63150"/>
            </a:xfrm>
            <a:custGeom>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7" name="Shape 137"/>
            <p:cNvSpPr/>
            <p:nvPr/>
          </p:nvSpPr>
          <p:spPr>
            <a:xfrm>
              <a:off x="947375" y="3694975"/>
              <a:ext cx="33675" cy="37900"/>
            </a:xfrm>
            <a:custGeom>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8" name="Shape 138"/>
            <p:cNvSpPr/>
            <p:nvPr/>
          </p:nvSpPr>
          <p:spPr>
            <a:xfrm>
              <a:off x="659500" y="3640275"/>
              <a:ext cx="14325" cy="13475"/>
            </a:xfrm>
            <a:custGeom>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9" name="Shape 139"/>
            <p:cNvSpPr/>
            <p:nvPr/>
          </p:nvSpPr>
          <p:spPr>
            <a:xfrm>
              <a:off x="470950" y="3557775"/>
              <a:ext cx="100200" cy="96825"/>
            </a:xfrm>
            <a:custGeom>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0" name="Shape 140"/>
            <p:cNvSpPr/>
            <p:nvPr/>
          </p:nvSpPr>
          <p:spPr>
            <a:xfrm>
              <a:off x="446550" y="3524950"/>
              <a:ext cx="579125" cy="253375"/>
            </a:xfrm>
            <a:custGeom>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1" name="Shape 141"/>
            <p:cNvSpPr/>
            <p:nvPr/>
          </p:nvSpPr>
          <p:spPr>
            <a:xfrm>
              <a:off x="492850" y="3578825"/>
              <a:ext cx="53900" cy="58950"/>
            </a:xfrm>
            <a:custGeom>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2" name="Shape 142"/>
            <p:cNvSpPr/>
            <p:nvPr/>
          </p:nvSpPr>
          <p:spPr>
            <a:xfrm>
              <a:off x="928850" y="3674775"/>
              <a:ext cx="71575" cy="75775"/>
            </a:xfrm>
            <a:custGeom>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3" name="Shape 143"/>
            <p:cNvSpPr/>
            <p:nvPr/>
          </p:nvSpPr>
          <p:spPr>
            <a:xfrm>
              <a:off x="1366525" y="5127550"/>
              <a:ext cx="8450" cy="50525"/>
            </a:xfrm>
            <a:custGeom>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4" name="Shape 144"/>
            <p:cNvSpPr/>
            <p:nvPr/>
          </p:nvSpPr>
          <p:spPr>
            <a:xfrm>
              <a:off x="1542450" y="5034975"/>
              <a:ext cx="55575" cy="55575"/>
            </a:xfrm>
            <a:custGeom>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5" name="Shape 145"/>
            <p:cNvSpPr/>
            <p:nvPr/>
          </p:nvSpPr>
          <p:spPr>
            <a:xfrm>
              <a:off x="1618200" y="5046750"/>
              <a:ext cx="18550" cy="16025"/>
            </a:xfrm>
            <a:custGeom>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6" name="Shape 146"/>
            <p:cNvSpPr/>
            <p:nvPr/>
          </p:nvSpPr>
          <p:spPr>
            <a:xfrm>
              <a:off x="1667850" y="5082100"/>
              <a:ext cx="9300" cy="50525"/>
            </a:xfrm>
            <a:custGeom>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7" name="Shape 147"/>
            <p:cNvSpPr/>
            <p:nvPr/>
          </p:nvSpPr>
          <p:spPr>
            <a:xfrm>
              <a:off x="1599675" y="5025700"/>
              <a:ext cx="58950" cy="55600"/>
            </a:xfrm>
            <a:custGeom>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8" name="Shape 148"/>
            <p:cNvSpPr/>
            <p:nvPr/>
          </p:nvSpPr>
          <p:spPr>
            <a:xfrm>
              <a:off x="1619875" y="5082100"/>
              <a:ext cx="52225" cy="58100"/>
            </a:xfrm>
            <a:custGeom>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9" name="Shape 149"/>
            <p:cNvSpPr/>
            <p:nvPr/>
          </p:nvSpPr>
          <p:spPr>
            <a:xfrm>
              <a:off x="1540750" y="5161225"/>
              <a:ext cx="10975" cy="49675"/>
            </a:xfrm>
            <a:custGeom>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0" name="Shape 150"/>
            <p:cNvSpPr/>
            <p:nvPr/>
          </p:nvSpPr>
          <p:spPr>
            <a:xfrm>
              <a:off x="1550025" y="5212575"/>
              <a:ext cx="58950" cy="10125"/>
            </a:xfrm>
            <a:custGeom>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1" name="Shape 151"/>
            <p:cNvSpPr/>
            <p:nvPr/>
          </p:nvSpPr>
          <p:spPr>
            <a:xfrm>
              <a:off x="1465000" y="5020650"/>
              <a:ext cx="10975" cy="16875"/>
            </a:xfrm>
            <a:custGeom>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2" name="Shape 152"/>
            <p:cNvSpPr/>
            <p:nvPr/>
          </p:nvSpPr>
          <p:spPr>
            <a:xfrm>
              <a:off x="1557600" y="5166275"/>
              <a:ext cx="19375" cy="10975"/>
            </a:xfrm>
            <a:custGeom>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3" name="Shape 153"/>
            <p:cNvSpPr/>
            <p:nvPr/>
          </p:nvSpPr>
          <p:spPr>
            <a:xfrm>
              <a:off x="1438075" y="4997925"/>
              <a:ext cx="11800" cy="49700"/>
            </a:xfrm>
            <a:custGeom>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4" name="Shape 154"/>
            <p:cNvSpPr/>
            <p:nvPr/>
          </p:nvSpPr>
          <p:spPr>
            <a:xfrm>
              <a:off x="1502875" y="5066100"/>
              <a:ext cx="5075" cy="15200"/>
            </a:xfrm>
            <a:custGeom>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5" name="Shape 155"/>
            <p:cNvSpPr/>
            <p:nvPr/>
          </p:nvSpPr>
          <p:spPr>
            <a:xfrm>
              <a:off x="1497825" y="4981950"/>
              <a:ext cx="58950" cy="54725"/>
            </a:xfrm>
            <a:custGeom>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6" name="Shape 156"/>
            <p:cNvSpPr/>
            <p:nvPr/>
          </p:nvSpPr>
          <p:spPr>
            <a:xfrm>
              <a:off x="1560125" y="5056850"/>
              <a:ext cx="16025" cy="16850"/>
            </a:xfrm>
            <a:custGeom>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7" name="Shape 157"/>
            <p:cNvSpPr/>
            <p:nvPr/>
          </p:nvSpPr>
          <p:spPr>
            <a:xfrm>
              <a:off x="1524775" y="5011400"/>
              <a:ext cx="13475" cy="14325"/>
            </a:xfrm>
            <a:custGeom>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8" name="Shape 158"/>
            <p:cNvSpPr/>
            <p:nvPr/>
          </p:nvSpPr>
          <p:spPr>
            <a:xfrm>
              <a:off x="1438925" y="5074525"/>
              <a:ext cx="17700" cy="15175"/>
            </a:xfrm>
            <a:custGeom>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 name="Shape 159"/>
            <p:cNvSpPr/>
            <p:nvPr/>
          </p:nvSpPr>
          <p:spPr>
            <a:xfrm>
              <a:off x="1480150" y="5042550"/>
              <a:ext cx="58100" cy="57250"/>
            </a:xfrm>
            <a:custGeom>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 name="Shape 160"/>
            <p:cNvSpPr/>
            <p:nvPr/>
          </p:nvSpPr>
          <p:spPr>
            <a:xfrm>
              <a:off x="1440600" y="5193200"/>
              <a:ext cx="17700" cy="14350"/>
            </a:xfrm>
            <a:custGeom>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 name="Shape 161"/>
            <p:cNvSpPr/>
            <p:nvPr/>
          </p:nvSpPr>
          <p:spPr>
            <a:xfrm>
              <a:off x="1439750" y="5109050"/>
              <a:ext cx="55575" cy="56400"/>
            </a:xfrm>
            <a:custGeom>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 name="Shape 162"/>
            <p:cNvSpPr/>
            <p:nvPr/>
          </p:nvSpPr>
          <p:spPr>
            <a:xfrm>
              <a:off x="1460800" y="5130075"/>
              <a:ext cx="11800" cy="16875"/>
            </a:xfrm>
            <a:custGeom>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 name="Shape 163"/>
            <p:cNvSpPr/>
            <p:nvPr/>
          </p:nvSpPr>
          <p:spPr>
            <a:xfrm>
              <a:off x="1419550" y="5171325"/>
              <a:ext cx="57275" cy="55575"/>
            </a:xfrm>
            <a:custGeom>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 name="Shape 164"/>
            <p:cNvSpPr/>
            <p:nvPr/>
          </p:nvSpPr>
          <p:spPr>
            <a:xfrm>
              <a:off x="1339600" y="5147750"/>
              <a:ext cx="21900" cy="19400"/>
            </a:xfrm>
            <a:custGeom>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 name="Shape 165"/>
            <p:cNvSpPr/>
            <p:nvPr/>
          </p:nvSpPr>
          <p:spPr>
            <a:xfrm>
              <a:off x="1377475" y="5118300"/>
              <a:ext cx="59775" cy="56425"/>
            </a:xfrm>
            <a:custGeom>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 name="Shape 166"/>
            <p:cNvSpPr/>
            <p:nvPr/>
          </p:nvSpPr>
          <p:spPr>
            <a:xfrm>
              <a:off x="1403575" y="5140175"/>
              <a:ext cx="16000" cy="16025"/>
            </a:xfrm>
            <a:custGeom>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 name="Shape 167"/>
            <p:cNvSpPr/>
            <p:nvPr/>
          </p:nvSpPr>
          <p:spPr>
            <a:xfrm>
              <a:off x="1543275" y="5153650"/>
              <a:ext cx="54750" cy="55575"/>
            </a:xfrm>
            <a:custGeom>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 name="Shape 168"/>
            <p:cNvSpPr/>
            <p:nvPr/>
          </p:nvSpPr>
          <p:spPr>
            <a:xfrm>
              <a:off x="1559275" y="5089675"/>
              <a:ext cx="58100" cy="58950"/>
            </a:xfrm>
            <a:custGeom>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 name="Shape 169"/>
            <p:cNvSpPr/>
            <p:nvPr/>
          </p:nvSpPr>
          <p:spPr>
            <a:xfrm>
              <a:off x="1584525" y="5112400"/>
              <a:ext cx="16025" cy="18550"/>
            </a:xfrm>
            <a:custGeom>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 name="Shape 170"/>
            <p:cNvSpPr/>
            <p:nvPr/>
          </p:nvSpPr>
          <p:spPr>
            <a:xfrm>
              <a:off x="1539925" y="5041700"/>
              <a:ext cx="10950" cy="50525"/>
            </a:xfrm>
            <a:custGeom>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 name="Shape 171"/>
            <p:cNvSpPr/>
            <p:nvPr/>
          </p:nvSpPr>
          <p:spPr>
            <a:xfrm>
              <a:off x="1521400" y="5122500"/>
              <a:ext cx="17700" cy="16875"/>
            </a:xfrm>
            <a:custGeom>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 name="Shape 172"/>
            <p:cNvSpPr/>
            <p:nvPr/>
          </p:nvSpPr>
          <p:spPr>
            <a:xfrm>
              <a:off x="1496150" y="5182275"/>
              <a:ext cx="21900" cy="16850"/>
            </a:xfrm>
            <a:custGeom>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 name="Shape 173"/>
            <p:cNvSpPr/>
            <p:nvPr/>
          </p:nvSpPr>
          <p:spPr>
            <a:xfrm>
              <a:off x="1498675" y="5098950"/>
              <a:ext cx="58100" cy="59775"/>
            </a:xfrm>
            <a:custGeom>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 name="Shape 174"/>
            <p:cNvSpPr/>
            <p:nvPr/>
          </p:nvSpPr>
          <p:spPr>
            <a:xfrm>
              <a:off x="1619050" y="5212575"/>
              <a:ext cx="9275" cy="56400"/>
            </a:xfrm>
            <a:custGeom>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 name="Shape 175"/>
            <p:cNvSpPr/>
            <p:nvPr/>
          </p:nvSpPr>
          <p:spPr>
            <a:xfrm>
              <a:off x="1136750" y="5042550"/>
              <a:ext cx="11800" cy="50525"/>
            </a:xfrm>
            <a:custGeom>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 name="Shape 176"/>
            <p:cNvSpPr/>
            <p:nvPr/>
          </p:nvSpPr>
          <p:spPr>
            <a:xfrm>
              <a:off x="1160325" y="5061050"/>
              <a:ext cx="16850" cy="22775"/>
            </a:xfrm>
            <a:custGeom>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 name="Shape 177"/>
            <p:cNvSpPr/>
            <p:nvPr/>
          </p:nvSpPr>
          <p:spPr>
            <a:xfrm>
              <a:off x="1103925" y="5181425"/>
              <a:ext cx="12650" cy="18550"/>
            </a:xfrm>
            <a:custGeom>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 name="Shape 178"/>
            <p:cNvSpPr/>
            <p:nvPr/>
          </p:nvSpPr>
          <p:spPr>
            <a:xfrm>
              <a:off x="1057625" y="5223500"/>
              <a:ext cx="57250" cy="63175"/>
            </a:xfrm>
            <a:custGeom>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 name="Shape 179"/>
            <p:cNvSpPr/>
            <p:nvPr/>
          </p:nvSpPr>
          <p:spPr>
            <a:xfrm>
              <a:off x="1204075" y="5109050"/>
              <a:ext cx="11825" cy="5075"/>
            </a:xfrm>
            <a:custGeom>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 name="Shape 180"/>
            <p:cNvSpPr/>
            <p:nvPr/>
          </p:nvSpPr>
          <p:spPr>
            <a:xfrm>
              <a:off x="1178825" y="5088000"/>
              <a:ext cx="58100" cy="57250"/>
            </a:xfrm>
            <a:custGeom>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1" name="Shape 181"/>
            <p:cNvSpPr/>
            <p:nvPr/>
          </p:nvSpPr>
          <p:spPr>
            <a:xfrm>
              <a:off x="1202400" y="5112400"/>
              <a:ext cx="13500" cy="16025"/>
            </a:xfrm>
            <a:custGeom>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2" name="Shape 182"/>
            <p:cNvSpPr/>
            <p:nvPr/>
          </p:nvSpPr>
          <p:spPr>
            <a:xfrm>
              <a:off x="1109800" y="5277375"/>
              <a:ext cx="58950" cy="64000"/>
            </a:xfrm>
            <a:custGeom>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3" name="Shape 183"/>
            <p:cNvSpPr/>
            <p:nvPr/>
          </p:nvSpPr>
          <p:spPr>
            <a:xfrm>
              <a:off x="1660275" y="5133450"/>
              <a:ext cx="57275" cy="63150"/>
            </a:xfrm>
            <a:custGeom>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4" name="Shape 184"/>
            <p:cNvSpPr/>
            <p:nvPr/>
          </p:nvSpPr>
          <p:spPr>
            <a:xfrm>
              <a:off x="1620725" y="5199100"/>
              <a:ext cx="60625" cy="69875"/>
            </a:xfrm>
            <a:custGeom>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5" name="Shape 185"/>
            <p:cNvSpPr/>
            <p:nvPr/>
          </p:nvSpPr>
          <p:spPr>
            <a:xfrm>
              <a:off x="1201550" y="5226875"/>
              <a:ext cx="16025" cy="17700"/>
            </a:xfrm>
            <a:custGeom>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6" name="Shape 186"/>
            <p:cNvSpPr/>
            <p:nvPr/>
          </p:nvSpPr>
          <p:spPr>
            <a:xfrm>
              <a:off x="1546650" y="5208350"/>
              <a:ext cx="73250" cy="67375"/>
            </a:xfrm>
            <a:custGeom>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7" name="Shape 187"/>
            <p:cNvSpPr/>
            <p:nvPr/>
          </p:nvSpPr>
          <p:spPr>
            <a:xfrm>
              <a:off x="1246175" y="5223500"/>
              <a:ext cx="300500" cy="101875"/>
            </a:xfrm>
            <a:custGeom>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8" name="Shape 188"/>
            <p:cNvSpPr/>
            <p:nvPr/>
          </p:nvSpPr>
          <p:spPr>
            <a:xfrm>
              <a:off x="1169575" y="5265600"/>
              <a:ext cx="79975" cy="69875"/>
            </a:xfrm>
            <a:custGeom>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9" name="Shape 189"/>
            <p:cNvSpPr/>
            <p:nvPr/>
          </p:nvSpPr>
          <p:spPr>
            <a:xfrm>
              <a:off x="1418725" y="5052650"/>
              <a:ext cx="58100" cy="55575"/>
            </a:xfrm>
            <a:custGeom>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0" name="Shape 190"/>
            <p:cNvSpPr/>
            <p:nvPr/>
          </p:nvSpPr>
          <p:spPr>
            <a:xfrm>
              <a:off x="1241125" y="5079575"/>
              <a:ext cx="55575" cy="55575"/>
            </a:xfrm>
            <a:custGeom>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1" name="Shape 191"/>
            <p:cNvSpPr/>
            <p:nvPr/>
          </p:nvSpPr>
          <p:spPr>
            <a:xfrm>
              <a:off x="1318550" y="5092200"/>
              <a:ext cx="18550" cy="16025"/>
            </a:xfrm>
            <a:custGeom>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2" name="Shape 192"/>
            <p:cNvSpPr/>
            <p:nvPr/>
          </p:nvSpPr>
          <p:spPr>
            <a:xfrm>
              <a:off x="1138425" y="5153650"/>
              <a:ext cx="55575" cy="57250"/>
            </a:xfrm>
            <a:custGeom>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3" name="Shape 193"/>
            <p:cNvSpPr/>
            <p:nvPr/>
          </p:nvSpPr>
          <p:spPr>
            <a:xfrm>
              <a:off x="1238600" y="5087150"/>
              <a:ext cx="10950" cy="49700"/>
            </a:xfrm>
            <a:custGeom>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4" name="Shape 194"/>
            <p:cNvSpPr/>
            <p:nvPr/>
          </p:nvSpPr>
          <p:spPr>
            <a:xfrm>
              <a:off x="1382525" y="5082950"/>
              <a:ext cx="12650" cy="16025"/>
            </a:xfrm>
            <a:custGeom>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5" name="Shape 195"/>
            <p:cNvSpPr/>
            <p:nvPr/>
          </p:nvSpPr>
          <p:spPr>
            <a:xfrm>
              <a:off x="1298350" y="5071175"/>
              <a:ext cx="58950" cy="55575"/>
            </a:xfrm>
            <a:custGeom>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6" name="Shape 196"/>
            <p:cNvSpPr/>
            <p:nvPr/>
          </p:nvSpPr>
          <p:spPr>
            <a:xfrm>
              <a:off x="1358125" y="5059375"/>
              <a:ext cx="58100" cy="63150"/>
            </a:xfrm>
            <a:custGeom>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7" name="Shape 197"/>
            <p:cNvSpPr/>
            <p:nvPr/>
          </p:nvSpPr>
          <p:spPr>
            <a:xfrm>
              <a:off x="1262150" y="5100625"/>
              <a:ext cx="13500" cy="17700"/>
            </a:xfrm>
            <a:custGeom>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8" name="Shape 198"/>
            <p:cNvSpPr/>
            <p:nvPr/>
          </p:nvSpPr>
          <p:spPr>
            <a:xfrm>
              <a:off x="1118225" y="5216775"/>
              <a:ext cx="57275" cy="55575"/>
            </a:xfrm>
            <a:custGeom>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9" name="Shape 199"/>
            <p:cNvSpPr/>
            <p:nvPr/>
          </p:nvSpPr>
          <p:spPr>
            <a:xfrm>
              <a:off x="1162000" y="5176375"/>
              <a:ext cx="12650" cy="18550"/>
            </a:xfrm>
            <a:custGeom>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0" name="Shape 200"/>
            <p:cNvSpPr/>
            <p:nvPr/>
          </p:nvSpPr>
          <p:spPr>
            <a:xfrm>
              <a:off x="1219225" y="5164600"/>
              <a:ext cx="16025" cy="22750"/>
            </a:xfrm>
            <a:custGeom>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1" name="Shape 201"/>
            <p:cNvSpPr/>
            <p:nvPr/>
          </p:nvSpPr>
          <p:spPr>
            <a:xfrm>
              <a:off x="1140100" y="5236975"/>
              <a:ext cx="16875" cy="18550"/>
            </a:xfrm>
            <a:custGeom>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2" name="Shape 202"/>
            <p:cNvSpPr/>
            <p:nvPr/>
          </p:nvSpPr>
          <p:spPr>
            <a:xfrm>
              <a:off x="1197350" y="5143550"/>
              <a:ext cx="58100" cy="60625"/>
            </a:xfrm>
            <a:custGeom>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3" name="Shape 203"/>
            <p:cNvSpPr/>
            <p:nvPr/>
          </p:nvSpPr>
          <p:spPr>
            <a:xfrm>
              <a:off x="1178825" y="5206675"/>
              <a:ext cx="58950" cy="57250"/>
            </a:xfrm>
            <a:custGeom>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
        <p:nvSpPr>
          <p:cNvPr id="204" name="Shape 204"/>
          <p:cNvSpPr txBox="1"/>
          <p:nvPr>
            <p:ph type="ctrTitle"/>
          </p:nvPr>
        </p:nvSpPr>
        <p:spPr>
          <a:xfrm>
            <a:off x="2191050" y="2427150"/>
            <a:ext cx="4761899" cy="1546500"/>
          </a:xfrm>
          <a:prstGeom prst="rect">
            <a:avLst/>
          </a:prstGeom>
        </p:spPr>
        <p:txBody>
          <a:bodyPr anchorCtr="0" anchor="ctr" bIns="91425" lIns="91425" rIns="91425" tIns="91425"/>
          <a:lstStyle>
            <a:lvl1pPr algn="ctr">
              <a:spcBef>
                <a:spcPts val="0"/>
              </a:spcBef>
              <a:buClr>
                <a:srgbClr val="FFFFFF"/>
              </a:buClr>
              <a:buSzPct val="100000"/>
              <a:defRPr b="0" sz="7200">
                <a:solidFill>
                  <a:srgbClr val="FFFFFF"/>
                </a:solidFill>
              </a:defRPr>
            </a:lvl1pPr>
            <a:lvl2pPr algn="ctr">
              <a:spcBef>
                <a:spcPts val="0"/>
              </a:spcBef>
              <a:buClr>
                <a:srgbClr val="FFFFFF"/>
              </a:buClr>
              <a:buSzPct val="100000"/>
              <a:defRPr b="0" sz="7200">
                <a:solidFill>
                  <a:srgbClr val="FFFFFF"/>
                </a:solidFill>
              </a:defRPr>
            </a:lvl2pPr>
            <a:lvl3pPr algn="ctr">
              <a:spcBef>
                <a:spcPts val="0"/>
              </a:spcBef>
              <a:buClr>
                <a:srgbClr val="FFFFFF"/>
              </a:buClr>
              <a:buSzPct val="100000"/>
              <a:defRPr b="0" sz="7200">
                <a:solidFill>
                  <a:srgbClr val="FFFFFF"/>
                </a:solidFill>
              </a:defRPr>
            </a:lvl3pPr>
            <a:lvl4pPr algn="ctr">
              <a:spcBef>
                <a:spcPts val="0"/>
              </a:spcBef>
              <a:buClr>
                <a:srgbClr val="FFFFFF"/>
              </a:buClr>
              <a:buSzPct val="100000"/>
              <a:defRPr b="0" sz="7200">
                <a:solidFill>
                  <a:srgbClr val="FFFFFF"/>
                </a:solidFill>
              </a:defRPr>
            </a:lvl4pPr>
            <a:lvl5pPr algn="ctr">
              <a:spcBef>
                <a:spcPts val="0"/>
              </a:spcBef>
              <a:buClr>
                <a:srgbClr val="FFFFFF"/>
              </a:buClr>
              <a:buSzPct val="100000"/>
              <a:defRPr b="0" sz="7200">
                <a:solidFill>
                  <a:srgbClr val="FFFFFF"/>
                </a:solidFill>
              </a:defRPr>
            </a:lvl5pPr>
            <a:lvl6pPr algn="ctr">
              <a:spcBef>
                <a:spcPts val="0"/>
              </a:spcBef>
              <a:buClr>
                <a:srgbClr val="FFFFFF"/>
              </a:buClr>
              <a:buSzPct val="100000"/>
              <a:defRPr b="0" sz="7200">
                <a:solidFill>
                  <a:srgbClr val="FFFFFF"/>
                </a:solidFill>
              </a:defRPr>
            </a:lvl6pPr>
            <a:lvl7pPr algn="ctr">
              <a:spcBef>
                <a:spcPts val="0"/>
              </a:spcBef>
              <a:buClr>
                <a:srgbClr val="FFFFFF"/>
              </a:buClr>
              <a:buSzPct val="100000"/>
              <a:defRPr b="0" sz="7200">
                <a:solidFill>
                  <a:srgbClr val="FFFFFF"/>
                </a:solidFill>
              </a:defRPr>
            </a:lvl7pPr>
            <a:lvl8pPr algn="ctr">
              <a:spcBef>
                <a:spcPts val="0"/>
              </a:spcBef>
              <a:buClr>
                <a:srgbClr val="FFFFFF"/>
              </a:buClr>
              <a:buSzPct val="100000"/>
              <a:defRPr b="0" sz="7200">
                <a:solidFill>
                  <a:srgbClr val="FFFFFF"/>
                </a:solidFill>
              </a:defRPr>
            </a:lvl8pPr>
            <a:lvl9pPr algn="ctr">
              <a:spcBef>
                <a:spcPts val="0"/>
              </a:spcBef>
              <a:buClr>
                <a:srgbClr val="FFFFFF"/>
              </a:buClr>
              <a:buSzPct val="100000"/>
              <a:defRPr b="0" sz="72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dark">
    <p:bg>
      <p:bgPr>
        <a:solidFill>
          <a:srgbClr val="95A5A6"/>
        </a:solidFill>
      </p:bgPr>
    </p:bg>
    <p:spTree>
      <p:nvGrpSpPr>
        <p:cNvPr id="1591" name="Shape 1591"/>
        <p:cNvGrpSpPr/>
        <p:nvPr/>
      </p:nvGrpSpPr>
      <p:grpSpPr>
        <a:xfrm>
          <a:off x="0" y="0"/>
          <a:ext cx="0" cy="0"/>
          <a:chOff x="0" y="0"/>
          <a:chExt cx="0" cy="0"/>
        </a:xfrm>
      </p:grpSpPr>
      <p:grpSp>
        <p:nvGrpSpPr>
          <p:cNvPr id="1592" name="Shape 1592"/>
          <p:cNvGrpSpPr/>
          <p:nvPr/>
        </p:nvGrpSpPr>
        <p:grpSpPr>
          <a:xfrm>
            <a:off x="1" y="4"/>
            <a:ext cx="9152064" cy="6864065"/>
            <a:chOff x="328725" y="238125"/>
            <a:chExt cx="3447625" cy="2585725"/>
          </a:xfrm>
        </p:grpSpPr>
        <p:sp>
          <p:nvSpPr>
            <p:cNvPr id="1593" name="Shape 1593"/>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4" name="Shape 1594"/>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5" name="Shape 1595"/>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6" name="Shape 1596"/>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7" name="Shape 1597"/>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8" name="Shape 1598"/>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9" name="Shape 1599"/>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0" name="Shape 1600"/>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1" name="Shape 1601"/>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2" name="Shape 1602"/>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3" name="Shape 1603"/>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4" name="Shape 1604"/>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5" name="Shape 1605"/>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6" name="Shape 1606"/>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7" name="Shape 1607"/>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8" name="Shape 1608"/>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9" name="Shape 1609"/>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0" name="Shape 1610"/>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1" name="Shape 1611"/>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2" name="Shape 1612"/>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3" name="Shape 1613"/>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4" name="Shape 1614"/>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5" name="Shape 1615"/>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6" name="Shape 1616"/>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7" name="Shape 1617"/>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8" name="Shape 1618"/>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9" name="Shape 1619"/>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0" name="Shape 1620"/>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1" name="Shape 1621"/>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2" name="Shape 1622"/>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3" name="Shape 1623"/>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4" name="Shape 1624"/>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5" name="Shape 1625"/>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6" name="Shape 1626"/>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7" name="Shape 1627"/>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8" name="Shape 1628"/>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9" name="Shape 1629"/>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0" name="Shape 1630"/>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1" name="Shape 1631"/>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2" name="Shape 1632"/>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3" name="Shape 1633"/>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4" name="Shape 1634"/>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5" name="Shape 1635"/>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6" name="Shape 1636"/>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7" name="Shape 1637"/>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8" name="Shape 1638"/>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9" name="Shape 1639"/>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0" name="Shape 1640"/>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1" name="Shape 1641"/>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2" name="Shape 1642"/>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3" name="Shape 1643"/>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4" name="Shape 1644"/>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5" name="Shape 1645"/>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6" name="Shape 1646"/>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7" name="Shape 1647"/>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8" name="Shape 1648"/>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9" name="Shape 1649"/>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0" name="Shape 1650"/>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1" name="Shape 1651"/>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2" name="Shape 1652"/>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3" name="Shape 1653"/>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4" name="Shape 1654"/>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5" name="Shape 1655"/>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6" name="Shape 1656"/>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7" name="Shape 1657"/>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8" name="Shape 1658"/>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9" name="Shape 1659"/>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0" name="Shape 1660"/>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1" name="Shape 1661"/>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2" name="Shape 1662"/>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3" name="Shape 1663"/>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4" name="Shape 1664"/>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5" name="Shape 1665"/>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6" name="Shape 1666"/>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7" name="Shape 1667"/>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8" name="Shape 1668"/>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9" name="Shape 1669"/>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0" name="Shape 1670"/>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1" name="Shape 1671"/>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2" name="Shape 1672"/>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3" name="Shape 1673"/>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4" name="Shape 1674"/>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5" name="Shape 1675"/>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6" name="Shape 1676"/>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7" name="Shape 1677"/>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8" name="Shape 1678"/>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9" name="Shape 1679"/>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0" name="Shape 1680"/>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1" name="Shape 1681"/>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2" name="Shape 1682"/>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3" name="Shape 1683"/>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4" name="Shape 1684"/>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5" name="Shape 1685"/>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6" name="Shape 1686"/>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7" name="Shape 1687"/>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8" name="Shape 1688"/>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9" name="Shape 1689"/>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0" name="Shape 1690"/>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1" name="Shape 1691"/>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2" name="Shape 1692"/>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3" name="Shape 1693"/>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4" name="Shape 1694"/>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5" name="Shape 1695"/>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6" name="Shape 1696"/>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color">
    <p:bg>
      <p:bgPr>
        <a:solidFill>
          <a:srgbClr val="F55D4B"/>
        </a:solidFill>
      </p:bgPr>
    </p:bg>
    <p:spTree>
      <p:nvGrpSpPr>
        <p:cNvPr id="1697" name="Shape 1697"/>
        <p:cNvGrpSpPr/>
        <p:nvPr/>
      </p:nvGrpSpPr>
      <p:grpSpPr>
        <a:xfrm>
          <a:off x="0" y="0"/>
          <a:ext cx="0" cy="0"/>
          <a:chOff x="0" y="0"/>
          <a:chExt cx="0" cy="0"/>
        </a:xfrm>
      </p:grpSpPr>
      <p:grpSp>
        <p:nvGrpSpPr>
          <p:cNvPr id="1698" name="Shape 1698"/>
          <p:cNvGrpSpPr/>
          <p:nvPr/>
        </p:nvGrpSpPr>
        <p:grpSpPr>
          <a:xfrm>
            <a:off x="1" y="4"/>
            <a:ext cx="9152064" cy="6864065"/>
            <a:chOff x="328725" y="238125"/>
            <a:chExt cx="3447625" cy="2585725"/>
          </a:xfrm>
        </p:grpSpPr>
        <p:sp>
          <p:nvSpPr>
            <p:cNvPr id="1699" name="Shape 1699"/>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0" name="Shape 1700"/>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1" name="Shape 1701"/>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2" name="Shape 1702"/>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3" name="Shape 1703"/>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4" name="Shape 1704"/>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5" name="Shape 1705"/>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6" name="Shape 1706"/>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7" name="Shape 1707"/>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8" name="Shape 1708"/>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9" name="Shape 1709"/>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0" name="Shape 1710"/>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1" name="Shape 1711"/>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2" name="Shape 1712"/>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3" name="Shape 1713"/>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4" name="Shape 1714"/>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5" name="Shape 1715"/>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6" name="Shape 1716"/>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7" name="Shape 1717"/>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8" name="Shape 1718"/>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9" name="Shape 1719"/>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0" name="Shape 1720"/>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1" name="Shape 1721"/>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2" name="Shape 1722"/>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3" name="Shape 1723"/>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4" name="Shape 1724"/>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5" name="Shape 1725"/>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6" name="Shape 1726"/>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7" name="Shape 1727"/>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8" name="Shape 1728"/>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9" name="Shape 1729"/>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0" name="Shape 1730"/>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1" name="Shape 1731"/>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2" name="Shape 1732"/>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3" name="Shape 1733"/>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4" name="Shape 1734"/>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5" name="Shape 1735"/>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6" name="Shape 1736"/>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7" name="Shape 1737"/>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8" name="Shape 1738"/>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9" name="Shape 1739"/>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0" name="Shape 1740"/>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1" name="Shape 1741"/>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2" name="Shape 1742"/>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3" name="Shape 1743"/>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4" name="Shape 1744"/>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5" name="Shape 1745"/>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6" name="Shape 1746"/>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7" name="Shape 1747"/>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8" name="Shape 1748"/>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9" name="Shape 1749"/>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0" name="Shape 1750"/>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1" name="Shape 1751"/>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2" name="Shape 1752"/>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3" name="Shape 1753"/>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4" name="Shape 1754"/>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5" name="Shape 1755"/>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6" name="Shape 1756"/>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7" name="Shape 1757"/>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8" name="Shape 1758"/>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9" name="Shape 1759"/>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0" name="Shape 1760"/>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1" name="Shape 1761"/>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2" name="Shape 1762"/>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3" name="Shape 1763"/>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4" name="Shape 1764"/>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5" name="Shape 1765"/>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6" name="Shape 1766"/>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7" name="Shape 1767"/>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8" name="Shape 1768"/>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9" name="Shape 1769"/>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0" name="Shape 1770"/>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1" name="Shape 1771"/>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2" name="Shape 1772"/>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3" name="Shape 1773"/>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4" name="Shape 1774"/>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5" name="Shape 1775"/>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6" name="Shape 1776"/>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7" name="Shape 1777"/>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8" name="Shape 1778"/>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9" name="Shape 1779"/>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0" name="Shape 1780"/>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1" name="Shape 1781"/>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2" name="Shape 1782"/>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3" name="Shape 1783"/>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4" name="Shape 1784"/>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5" name="Shape 1785"/>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6" name="Shape 1786"/>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7" name="Shape 1787"/>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8" name="Shape 1788"/>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9" name="Shape 1789"/>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0" name="Shape 1790"/>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1" name="Shape 1791"/>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2" name="Shape 1792"/>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3" name="Shape 1793"/>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4" name="Shape 1794"/>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5" name="Shape 1795"/>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6" name="Shape 1796"/>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7" name="Shape 1797"/>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8" name="Shape 1798"/>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9" name="Shape 1799"/>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0" name="Shape 1800"/>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1" name="Shape 1801"/>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2" name="Shape 1802"/>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bg>
      <p:bgPr>
        <a:solidFill>
          <a:srgbClr val="95A5A6"/>
        </a:solidFill>
      </p:bgPr>
    </p:bg>
    <p:spTree>
      <p:nvGrpSpPr>
        <p:cNvPr id="205" name="Shape 205"/>
        <p:cNvGrpSpPr/>
        <p:nvPr/>
      </p:nvGrpSpPr>
      <p:grpSpPr>
        <a:xfrm>
          <a:off x="0" y="0"/>
          <a:ext cx="0" cy="0"/>
          <a:chOff x="0" y="0"/>
          <a:chExt cx="0" cy="0"/>
        </a:xfrm>
      </p:grpSpPr>
      <p:grpSp>
        <p:nvGrpSpPr>
          <p:cNvPr id="206" name="Shape 206"/>
          <p:cNvGrpSpPr/>
          <p:nvPr/>
        </p:nvGrpSpPr>
        <p:grpSpPr>
          <a:xfrm>
            <a:off x="91" y="9"/>
            <a:ext cx="9152064" cy="6864065"/>
            <a:chOff x="3843650" y="238125"/>
            <a:chExt cx="3447625" cy="2585725"/>
          </a:xfrm>
        </p:grpSpPr>
        <p:sp>
          <p:nvSpPr>
            <p:cNvPr id="207" name="Shape 207"/>
            <p:cNvSpPr/>
            <p:nvPr/>
          </p:nvSpPr>
          <p:spPr>
            <a:xfrm>
              <a:off x="4904200" y="1929925"/>
              <a:ext cx="1327375" cy="316500"/>
            </a:xfrm>
            <a:custGeom>
              <a:pathLst>
                <a:path extrusionOk="0" h="12660" w="53095">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8" name="Shape 208"/>
            <p:cNvSpPr/>
            <p:nvPr/>
          </p:nvSpPr>
          <p:spPr>
            <a:xfrm>
              <a:off x="5562400" y="1903850"/>
              <a:ext cx="15175" cy="15175"/>
            </a:xfrm>
            <a:custGeom>
              <a:pathLst>
                <a:path extrusionOk="0" h="607" w="607">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9" name="Shape 209"/>
            <p:cNvSpPr/>
            <p:nvPr/>
          </p:nvSpPr>
          <p:spPr>
            <a:xfrm>
              <a:off x="5150825" y="2276725"/>
              <a:ext cx="837500" cy="7600"/>
            </a:xfrm>
            <a:custGeom>
              <a:pathLst>
                <a:path extrusionOk="0" h="304" w="3350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0" name="Shape 210"/>
            <p:cNvSpPr/>
            <p:nvPr/>
          </p:nvSpPr>
          <p:spPr>
            <a:xfrm>
              <a:off x="6030400" y="634550"/>
              <a:ext cx="6750" cy="14350"/>
            </a:xfrm>
            <a:custGeom>
              <a:pathLst>
                <a:path extrusionOk="0" h="574" w="27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1" name="Shape 211"/>
            <p:cNvSpPr/>
            <p:nvPr/>
          </p:nvSpPr>
          <p:spPr>
            <a:xfrm>
              <a:off x="5362925" y="2780900"/>
              <a:ext cx="430975" cy="42950"/>
            </a:xfrm>
            <a:custGeom>
              <a:pathLst>
                <a:path extrusionOk="0" h="1718" w="17239">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2" name="Shape 212"/>
            <p:cNvSpPr/>
            <p:nvPr/>
          </p:nvSpPr>
          <p:spPr>
            <a:xfrm>
              <a:off x="4575925" y="2354150"/>
              <a:ext cx="326625" cy="469700"/>
            </a:xfrm>
            <a:custGeom>
              <a:pathLst>
                <a:path extrusionOk="0" h="18788" w="13065">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3" name="Shape 213"/>
            <p:cNvSpPr/>
            <p:nvPr/>
          </p:nvSpPr>
          <p:spPr>
            <a:xfrm>
              <a:off x="4839400" y="1865975"/>
              <a:ext cx="1471300" cy="15175"/>
            </a:xfrm>
            <a:custGeom>
              <a:pathLst>
                <a:path extrusionOk="0" h="607" w="58852">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4" name="Shape 214"/>
            <p:cNvSpPr/>
            <p:nvPr/>
          </p:nvSpPr>
          <p:spPr>
            <a:xfrm>
              <a:off x="6021975" y="655600"/>
              <a:ext cx="8450" cy="16850"/>
            </a:xfrm>
            <a:custGeom>
              <a:pathLst>
                <a:path extrusionOk="0" h="674" w="338">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5" name="Shape 215"/>
            <p:cNvSpPr/>
            <p:nvPr/>
          </p:nvSpPr>
          <p:spPr>
            <a:xfrm>
              <a:off x="6037975" y="610975"/>
              <a:ext cx="7600" cy="13500"/>
            </a:xfrm>
            <a:custGeom>
              <a:pathLst>
                <a:path extrusionOk="0" h="540" w="304">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6" name="Shape 216"/>
            <p:cNvSpPr/>
            <p:nvPr/>
          </p:nvSpPr>
          <p:spPr>
            <a:xfrm>
              <a:off x="6859475" y="2144575"/>
              <a:ext cx="111975" cy="69875"/>
            </a:xfrm>
            <a:custGeom>
              <a:pathLst>
                <a:path extrusionOk="0" h="2795" w="4479">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7" name="Shape 217"/>
            <p:cNvSpPr/>
            <p:nvPr/>
          </p:nvSpPr>
          <p:spPr>
            <a:xfrm>
              <a:off x="7089250" y="1504875"/>
              <a:ext cx="114500" cy="168375"/>
            </a:xfrm>
            <a:custGeom>
              <a:pathLst>
                <a:path extrusionOk="0" h="6735" w="458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8" name="Shape 218"/>
            <p:cNvSpPr/>
            <p:nvPr/>
          </p:nvSpPr>
          <p:spPr>
            <a:xfrm>
              <a:off x="6601075" y="2117625"/>
              <a:ext cx="520200" cy="617850"/>
            </a:xfrm>
            <a:custGeom>
              <a:pathLst>
                <a:path extrusionOk="0" h="24714" w="20808">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9" name="Shape 219"/>
            <p:cNvSpPr/>
            <p:nvPr/>
          </p:nvSpPr>
          <p:spPr>
            <a:xfrm>
              <a:off x="6923450" y="1426600"/>
              <a:ext cx="69875" cy="218850"/>
            </a:xfrm>
            <a:custGeom>
              <a:pathLst>
                <a:path extrusionOk="0" h="8754" w="2795">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0" name="Shape 220"/>
            <p:cNvSpPr/>
            <p:nvPr/>
          </p:nvSpPr>
          <p:spPr>
            <a:xfrm>
              <a:off x="6956275" y="2530075"/>
              <a:ext cx="74925" cy="111125"/>
            </a:xfrm>
            <a:custGeom>
              <a:pathLst>
                <a:path extrusionOk="0" h="4445" w="2997">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1" name="Shape 221"/>
            <p:cNvSpPr/>
            <p:nvPr/>
          </p:nvSpPr>
          <p:spPr>
            <a:xfrm>
              <a:off x="6645675" y="2190850"/>
              <a:ext cx="331650" cy="88425"/>
            </a:xfrm>
            <a:custGeom>
              <a:pathLst>
                <a:path extrusionOk="0" h="3537" w="13266">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2" name="Shape 222"/>
            <p:cNvSpPr/>
            <p:nvPr/>
          </p:nvSpPr>
          <p:spPr>
            <a:xfrm>
              <a:off x="7052225" y="2597400"/>
              <a:ext cx="16000" cy="8450"/>
            </a:xfrm>
            <a:custGeom>
              <a:pathLst>
                <a:path extrusionOk="0" h="338" w="64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3" name="Shape 223"/>
            <p:cNvSpPr/>
            <p:nvPr/>
          </p:nvSpPr>
          <p:spPr>
            <a:xfrm>
              <a:off x="7051375" y="2588975"/>
              <a:ext cx="11800" cy="7600"/>
            </a:xfrm>
            <a:custGeom>
              <a:pathLst>
                <a:path extrusionOk="0" h="304" w="472">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4" name="Shape 224"/>
            <p:cNvSpPr/>
            <p:nvPr/>
          </p:nvSpPr>
          <p:spPr>
            <a:xfrm>
              <a:off x="7026125" y="2567950"/>
              <a:ext cx="60625" cy="54725"/>
            </a:xfrm>
            <a:custGeom>
              <a:pathLst>
                <a:path extrusionOk="0" h="2189" w="2425">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5" name="Shape 225"/>
            <p:cNvSpPr/>
            <p:nvPr/>
          </p:nvSpPr>
          <p:spPr>
            <a:xfrm>
              <a:off x="4553200" y="2754800"/>
              <a:ext cx="129650" cy="69050"/>
            </a:xfrm>
            <a:custGeom>
              <a:pathLst>
                <a:path extrusionOk="0" h="2762" w="5186">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6" name="Shape 226"/>
            <p:cNvSpPr/>
            <p:nvPr/>
          </p:nvSpPr>
          <p:spPr>
            <a:xfrm>
              <a:off x="7039600" y="1471200"/>
              <a:ext cx="157425" cy="198675"/>
            </a:xfrm>
            <a:custGeom>
              <a:pathLst>
                <a:path extrusionOk="0" h="7947" w="6297">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7" name="Shape 227"/>
            <p:cNvSpPr/>
            <p:nvPr/>
          </p:nvSpPr>
          <p:spPr>
            <a:xfrm>
              <a:off x="6976475" y="2197600"/>
              <a:ext cx="36200" cy="117850"/>
            </a:xfrm>
            <a:custGeom>
              <a:pathLst>
                <a:path extrusionOk="0" h="4714" w="1448">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8" name="Shape 228"/>
            <p:cNvSpPr/>
            <p:nvPr/>
          </p:nvSpPr>
          <p:spPr>
            <a:xfrm>
              <a:off x="6639775" y="2213575"/>
              <a:ext cx="167525" cy="44650"/>
            </a:xfrm>
            <a:custGeom>
              <a:pathLst>
                <a:path extrusionOk="0" h="1786" w="6701">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9" name="Shape 229"/>
            <p:cNvSpPr/>
            <p:nvPr/>
          </p:nvSpPr>
          <p:spPr>
            <a:xfrm>
              <a:off x="6685250" y="2227900"/>
              <a:ext cx="282825" cy="132175"/>
            </a:xfrm>
            <a:custGeom>
              <a:pathLst>
                <a:path extrusionOk="0" h="5287" w="11313">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0" name="Shape 230"/>
            <p:cNvSpPr/>
            <p:nvPr/>
          </p:nvSpPr>
          <p:spPr>
            <a:xfrm>
              <a:off x="6644000" y="2278400"/>
              <a:ext cx="31150" cy="121225"/>
            </a:xfrm>
            <a:custGeom>
              <a:pathLst>
                <a:path extrusionOk="0" h="4849" w="1246">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1" name="Shape 231"/>
            <p:cNvSpPr/>
            <p:nvPr/>
          </p:nvSpPr>
          <p:spPr>
            <a:xfrm>
              <a:off x="6672625" y="2313750"/>
              <a:ext cx="334175" cy="88400"/>
            </a:xfrm>
            <a:custGeom>
              <a:pathLst>
                <a:path extrusionOk="0" h="3536" w="13367">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2" name="Shape 232"/>
            <p:cNvSpPr/>
            <p:nvPr/>
          </p:nvSpPr>
          <p:spPr>
            <a:xfrm>
              <a:off x="6762675" y="2487150"/>
              <a:ext cx="15175" cy="24425"/>
            </a:xfrm>
            <a:custGeom>
              <a:pathLst>
                <a:path extrusionOk="0" h="977" w="607">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3" name="Shape 233"/>
            <p:cNvSpPr/>
            <p:nvPr/>
          </p:nvSpPr>
          <p:spPr>
            <a:xfrm>
              <a:off x="7013500" y="2429050"/>
              <a:ext cx="7600" cy="5925"/>
            </a:xfrm>
            <a:custGeom>
              <a:pathLst>
                <a:path extrusionOk="0" h="237" w="304">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4" name="Shape 234"/>
            <p:cNvSpPr/>
            <p:nvPr/>
          </p:nvSpPr>
          <p:spPr>
            <a:xfrm>
              <a:off x="7026975" y="2478725"/>
              <a:ext cx="15175" cy="27800"/>
            </a:xfrm>
            <a:custGeom>
              <a:pathLst>
                <a:path extrusionOk="0" h="1112" w="607">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5" name="Shape 235"/>
            <p:cNvSpPr/>
            <p:nvPr/>
          </p:nvSpPr>
          <p:spPr>
            <a:xfrm>
              <a:off x="7005925" y="2460200"/>
              <a:ext cx="58950" cy="57275"/>
            </a:xfrm>
            <a:custGeom>
              <a:pathLst>
                <a:path extrusionOk="0" h="2291" w="2358">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6" name="Shape 236"/>
            <p:cNvSpPr/>
            <p:nvPr/>
          </p:nvSpPr>
          <p:spPr>
            <a:xfrm>
              <a:off x="6926800" y="2425700"/>
              <a:ext cx="63150" cy="54725"/>
            </a:xfrm>
            <a:custGeom>
              <a:pathLst>
                <a:path extrusionOk="0" h="2189" w="2526">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7" name="Shape 237"/>
            <p:cNvSpPr/>
            <p:nvPr/>
          </p:nvSpPr>
          <p:spPr>
            <a:xfrm>
              <a:off x="6867875" y="2439150"/>
              <a:ext cx="63175" cy="58125"/>
            </a:xfrm>
            <a:custGeom>
              <a:pathLst>
                <a:path extrusionOk="0" h="2325" w="2527">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8" name="Shape 238"/>
            <p:cNvSpPr/>
            <p:nvPr/>
          </p:nvSpPr>
          <p:spPr>
            <a:xfrm>
              <a:off x="7017700" y="2426525"/>
              <a:ext cx="12650" cy="31175"/>
            </a:xfrm>
            <a:custGeom>
              <a:pathLst>
                <a:path extrusionOk="0" h="1247" w="506">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9" name="Shape 239"/>
            <p:cNvSpPr/>
            <p:nvPr/>
          </p:nvSpPr>
          <p:spPr>
            <a:xfrm>
              <a:off x="6901550" y="2507350"/>
              <a:ext cx="16025" cy="27800"/>
            </a:xfrm>
            <a:custGeom>
              <a:pathLst>
                <a:path extrusionOk="0" h="1112" w="641">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0" name="Shape 240"/>
            <p:cNvSpPr/>
            <p:nvPr/>
          </p:nvSpPr>
          <p:spPr>
            <a:xfrm>
              <a:off x="6878825" y="2490500"/>
              <a:ext cx="63150" cy="55575"/>
            </a:xfrm>
            <a:custGeom>
              <a:pathLst>
                <a:path extrusionOk="0" h="2223" w="2526">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1" name="Shape 241"/>
            <p:cNvSpPr/>
            <p:nvPr/>
          </p:nvSpPr>
          <p:spPr>
            <a:xfrm>
              <a:off x="7032850" y="2440000"/>
              <a:ext cx="5925" cy="6750"/>
            </a:xfrm>
            <a:custGeom>
              <a:pathLst>
                <a:path extrusionOk="0" h="270" w="237">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2" name="Shape 242"/>
            <p:cNvSpPr/>
            <p:nvPr/>
          </p:nvSpPr>
          <p:spPr>
            <a:xfrm>
              <a:off x="6807275" y="1085700"/>
              <a:ext cx="484000" cy="586700"/>
            </a:xfrm>
            <a:custGeom>
              <a:pathLst>
                <a:path extrusionOk="0" h="23468" w="1936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3" name="Shape 243"/>
            <p:cNvSpPr/>
            <p:nvPr/>
          </p:nvSpPr>
          <p:spPr>
            <a:xfrm>
              <a:off x="6964675" y="2496400"/>
              <a:ext cx="14350" cy="8450"/>
            </a:xfrm>
            <a:custGeom>
              <a:pathLst>
                <a:path extrusionOk="0" h="338" w="574">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4" name="Shape 244"/>
            <p:cNvSpPr/>
            <p:nvPr/>
          </p:nvSpPr>
          <p:spPr>
            <a:xfrm>
              <a:off x="7014350" y="2516600"/>
              <a:ext cx="60625" cy="54725"/>
            </a:xfrm>
            <a:custGeom>
              <a:pathLst>
                <a:path extrusionOk="0" h="2189" w="2425">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5" name="Shape 245"/>
            <p:cNvSpPr/>
            <p:nvPr/>
          </p:nvSpPr>
          <p:spPr>
            <a:xfrm>
              <a:off x="6044700" y="589950"/>
              <a:ext cx="8450" cy="13475"/>
            </a:xfrm>
            <a:custGeom>
              <a:pathLst>
                <a:path extrusionOk="0" h="539" w="338">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6" name="Shape 246"/>
            <p:cNvSpPr/>
            <p:nvPr/>
          </p:nvSpPr>
          <p:spPr>
            <a:xfrm>
              <a:off x="6754250" y="2521650"/>
              <a:ext cx="64850" cy="53900"/>
            </a:xfrm>
            <a:custGeom>
              <a:pathLst>
                <a:path extrusionOk="0" h="2156" w="2594">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7" name="Shape 247"/>
            <p:cNvSpPr/>
            <p:nvPr/>
          </p:nvSpPr>
          <p:spPr>
            <a:xfrm>
              <a:off x="6746675" y="2465250"/>
              <a:ext cx="58100" cy="58100"/>
            </a:xfrm>
            <a:custGeom>
              <a:pathLst>
                <a:path extrusionOk="0" h="2324" w="2324">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8" name="Shape 248"/>
            <p:cNvSpPr/>
            <p:nvPr/>
          </p:nvSpPr>
          <p:spPr>
            <a:xfrm>
              <a:off x="6794650" y="2591500"/>
              <a:ext cx="11825" cy="24450"/>
            </a:xfrm>
            <a:custGeom>
              <a:pathLst>
                <a:path extrusionOk="0" h="978" w="473">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9" name="Shape 249"/>
            <p:cNvSpPr/>
            <p:nvPr/>
          </p:nvSpPr>
          <p:spPr>
            <a:xfrm>
              <a:off x="6770250" y="2573825"/>
              <a:ext cx="62300" cy="58100"/>
            </a:xfrm>
            <a:custGeom>
              <a:pathLst>
                <a:path extrusionOk="0" h="2324" w="2492">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0" name="Shape 250"/>
            <p:cNvSpPr/>
            <p:nvPr/>
          </p:nvSpPr>
          <p:spPr>
            <a:xfrm>
              <a:off x="6988250" y="2412225"/>
              <a:ext cx="64825" cy="58100"/>
            </a:xfrm>
            <a:custGeom>
              <a:pathLst>
                <a:path extrusionOk="0" h="2324" w="2593">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1" name="Shape 251"/>
            <p:cNvSpPr/>
            <p:nvPr/>
          </p:nvSpPr>
          <p:spPr>
            <a:xfrm>
              <a:off x="6893150" y="2546050"/>
              <a:ext cx="56400" cy="56425"/>
            </a:xfrm>
            <a:custGeom>
              <a:pathLst>
                <a:path extrusionOk="0" h="2257" w="2256">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2" name="Shape 252"/>
            <p:cNvSpPr/>
            <p:nvPr/>
          </p:nvSpPr>
          <p:spPr>
            <a:xfrm>
              <a:off x="6779500" y="2537650"/>
              <a:ext cx="16875" cy="23575"/>
            </a:xfrm>
            <a:custGeom>
              <a:pathLst>
                <a:path extrusionOk="0" h="943" w="675">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3" name="Shape 253"/>
            <p:cNvSpPr/>
            <p:nvPr/>
          </p:nvSpPr>
          <p:spPr>
            <a:xfrm>
              <a:off x="6819075" y="2507350"/>
              <a:ext cx="59775" cy="53875"/>
            </a:xfrm>
            <a:custGeom>
              <a:pathLst>
                <a:path extrusionOk="0" h="2155" w="2391">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4" name="Shape 254"/>
            <p:cNvSpPr/>
            <p:nvPr/>
          </p:nvSpPr>
          <p:spPr>
            <a:xfrm>
              <a:off x="6827475" y="2467775"/>
              <a:ext cx="15175" cy="29500"/>
            </a:xfrm>
            <a:custGeom>
              <a:pathLst>
                <a:path extrusionOk="0" h="1180" w="607">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5" name="Shape 255"/>
            <p:cNvSpPr/>
            <p:nvPr/>
          </p:nvSpPr>
          <p:spPr>
            <a:xfrm>
              <a:off x="6984050" y="2574675"/>
              <a:ext cx="27800" cy="22750"/>
            </a:xfrm>
            <a:custGeom>
              <a:pathLst>
                <a:path extrusionOk="0" h="910" w="1112">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6" name="Shape 256"/>
            <p:cNvSpPr/>
            <p:nvPr/>
          </p:nvSpPr>
          <p:spPr>
            <a:xfrm>
              <a:off x="6808975" y="2453475"/>
              <a:ext cx="55575" cy="55575"/>
            </a:xfrm>
            <a:custGeom>
              <a:pathLst>
                <a:path extrusionOk="0" h="2223" w="2223">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7" name="Shape 257"/>
            <p:cNvSpPr/>
            <p:nvPr/>
          </p:nvSpPr>
          <p:spPr>
            <a:xfrm>
              <a:off x="6914175" y="2562050"/>
              <a:ext cx="15175" cy="24425"/>
            </a:xfrm>
            <a:custGeom>
              <a:pathLst>
                <a:path extrusionOk="0" h="977" w="607">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8" name="Shape 258"/>
            <p:cNvSpPr/>
            <p:nvPr/>
          </p:nvSpPr>
          <p:spPr>
            <a:xfrm>
              <a:off x="6841800" y="2524175"/>
              <a:ext cx="14325" cy="21900"/>
            </a:xfrm>
            <a:custGeom>
              <a:pathLst>
                <a:path extrusionOk="0" h="876" w="573">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9" name="Shape 259"/>
            <p:cNvSpPr/>
            <p:nvPr/>
          </p:nvSpPr>
          <p:spPr>
            <a:xfrm>
              <a:off x="6716375" y="2637800"/>
              <a:ext cx="66525" cy="59800"/>
            </a:xfrm>
            <a:custGeom>
              <a:pathLst>
                <a:path extrusionOk="0" h="2392" w="2661">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0" name="Shape 260"/>
            <p:cNvSpPr/>
            <p:nvPr/>
          </p:nvSpPr>
          <p:spPr>
            <a:xfrm>
              <a:off x="6851050" y="2572150"/>
              <a:ext cx="24425" cy="21900"/>
            </a:xfrm>
            <a:custGeom>
              <a:pathLst>
                <a:path extrusionOk="0" h="876" w="977">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1" name="Shape 261"/>
            <p:cNvSpPr/>
            <p:nvPr/>
          </p:nvSpPr>
          <p:spPr>
            <a:xfrm>
              <a:off x="6775300" y="2626025"/>
              <a:ext cx="66525" cy="53050"/>
            </a:xfrm>
            <a:custGeom>
              <a:pathLst>
                <a:path extrusionOk="0" h="2122" w="2661">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2" name="Shape 262"/>
            <p:cNvSpPr/>
            <p:nvPr/>
          </p:nvSpPr>
          <p:spPr>
            <a:xfrm>
              <a:off x="6698700" y="2537650"/>
              <a:ext cx="58100" cy="48825"/>
            </a:xfrm>
            <a:custGeom>
              <a:pathLst>
                <a:path extrusionOk="0" h="1953" w="2324">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3" name="Shape 263"/>
            <p:cNvSpPr/>
            <p:nvPr/>
          </p:nvSpPr>
          <p:spPr>
            <a:xfrm>
              <a:off x="6740800" y="2658000"/>
              <a:ext cx="19375" cy="24450"/>
            </a:xfrm>
            <a:custGeom>
              <a:pathLst>
                <a:path extrusionOk="0" h="978" w="775">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4" name="Shape 264"/>
            <p:cNvSpPr/>
            <p:nvPr/>
          </p:nvSpPr>
          <p:spPr>
            <a:xfrm>
              <a:off x="6705450" y="2585625"/>
              <a:ext cx="62300" cy="57250"/>
            </a:xfrm>
            <a:custGeom>
              <a:pathLst>
                <a:path extrusionOk="0" h="2290" w="2492">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5" name="Shape 265"/>
            <p:cNvSpPr/>
            <p:nvPr/>
          </p:nvSpPr>
          <p:spPr>
            <a:xfrm>
              <a:off x="6806450" y="2643700"/>
              <a:ext cx="14325" cy="23600"/>
            </a:xfrm>
            <a:custGeom>
              <a:pathLst>
                <a:path extrusionOk="0" h="944" w="573">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6" name="Shape 266"/>
            <p:cNvSpPr/>
            <p:nvPr/>
          </p:nvSpPr>
          <p:spPr>
            <a:xfrm>
              <a:off x="6932700" y="2630225"/>
              <a:ext cx="5925" cy="5075"/>
            </a:xfrm>
            <a:custGeom>
              <a:pathLst>
                <a:path extrusionOk="0" h="203" w="237">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7" name="Shape 267"/>
            <p:cNvSpPr/>
            <p:nvPr/>
          </p:nvSpPr>
          <p:spPr>
            <a:xfrm>
              <a:off x="6903250" y="2595725"/>
              <a:ext cx="58925" cy="53875"/>
            </a:xfrm>
            <a:custGeom>
              <a:pathLst>
                <a:path extrusionOk="0" h="2155" w="2357">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8" name="Shape 268"/>
            <p:cNvSpPr/>
            <p:nvPr/>
          </p:nvSpPr>
          <p:spPr>
            <a:xfrm>
              <a:off x="6844325" y="2609175"/>
              <a:ext cx="64000" cy="55600"/>
            </a:xfrm>
            <a:custGeom>
              <a:pathLst>
                <a:path extrusionOk="0" h="2224" w="256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9" name="Shape 269"/>
            <p:cNvSpPr/>
            <p:nvPr/>
          </p:nvSpPr>
          <p:spPr>
            <a:xfrm>
              <a:off x="6835050" y="2561200"/>
              <a:ext cx="56425" cy="55575"/>
            </a:xfrm>
            <a:custGeom>
              <a:pathLst>
                <a:path extrusionOk="0" h="2223" w="2257">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0" name="Shape 270"/>
            <p:cNvSpPr/>
            <p:nvPr/>
          </p:nvSpPr>
          <p:spPr>
            <a:xfrm>
              <a:off x="6862825" y="2622650"/>
              <a:ext cx="26125" cy="29475"/>
            </a:xfrm>
            <a:custGeom>
              <a:pathLst>
                <a:path extrusionOk="0" h="1179" w="1045">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1" name="Shape 271"/>
            <p:cNvSpPr/>
            <p:nvPr/>
          </p:nvSpPr>
          <p:spPr>
            <a:xfrm>
              <a:off x="6254275" y="238125"/>
              <a:ext cx="974725" cy="642225"/>
            </a:xfrm>
            <a:custGeom>
              <a:pathLst>
                <a:path extrusionOk="0" h="25689" w="38989">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2" name="Shape 272"/>
            <p:cNvSpPr/>
            <p:nvPr/>
          </p:nvSpPr>
          <p:spPr>
            <a:xfrm>
              <a:off x="6883875" y="670750"/>
              <a:ext cx="53900" cy="50525"/>
            </a:xfrm>
            <a:custGeom>
              <a:pathLst>
                <a:path extrusionOk="0" h="2021" w="2156">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3" name="Shape 273"/>
            <p:cNvSpPr/>
            <p:nvPr/>
          </p:nvSpPr>
          <p:spPr>
            <a:xfrm>
              <a:off x="6979825" y="2369300"/>
              <a:ext cx="63150" cy="42100"/>
            </a:xfrm>
            <a:custGeom>
              <a:pathLst>
                <a:path extrusionOk="0" h="1684" w="2526">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4" name="Shape 274"/>
            <p:cNvSpPr/>
            <p:nvPr/>
          </p:nvSpPr>
          <p:spPr>
            <a:xfrm>
              <a:off x="6897350" y="685900"/>
              <a:ext cx="26125" cy="20225"/>
            </a:xfrm>
            <a:custGeom>
              <a:pathLst>
                <a:path extrusionOk="0" h="809" w="1045">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5" name="Shape 275"/>
            <p:cNvSpPr/>
            <p:nvPr/>
          </p:nvSpPr>
          <p:spPr>
            <a:xfrm>
              <a:off x="6942800" y="2476200"/>
              <a:ext cx="61475" cy="58100"/>
            </a:xfrm>
            <a:custGeom>
              <a:pathLst>
                <a:path extrusionOk="0" h="2324" w="2459">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6" name="Shape 276"/>
            <p:cNvSpPr/>
            <p:nvPr/>
          </p:nvSpPr>
          <p:spPr>
            <a:xfrm>
              <a:off x="6845150" y="1283500"/>
              <a:ext cx="25" cy="25"/>
            </a:xfrm>
            <a:custGeom>
              <a:pathLst>
                <a:path extrusionOk="0" h="1" w="1">
                  <a:moveTo>
                    <a:pt x="1" y="1"/>
                  </a:moveTo>
                  <a:lnTo>
                    <a:pt x="1" y="1"/>
                  </a:lnTo>
                  <a:lnTo>
                    <a:pt x="1" y="1"/>
                  </a:lnTo>
                  <a:lnTo>
                    <a:pt x="1" y="1"/>
                  </a:lnTo>
                  <a:lnTo>
                    <a:pt x="1" y="1"/>
                  </a:lnTo>
                  <a:lnTo>
                    <a:pt x="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7" name="Shape 277"/>
            <p:cNvSpPr/>
            <p:nvPr/>
          </p:nvSpPr>
          <p:spPr>
            <a:xfrm>
              <a:off x="6918400" y="2384450"/>
              <a:ext cx="60625" cy="39575"/>
            </a:xfrm>
            <a:custGeom>
              <a:pathLst>
                <a:path extrusionOk="0" h="1583" w="2425">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8" name="Shape 278"/>
            <p:cNvSpPr/>
            <p:nvPr/>
          </p:nvSpPr>
          <p:spPr>
            <a:xfrm>
              <a:off x="6689450" y="2435800"/>
              <a:ext cx="87550" cy="43800"/>
            </a:xfrm>
            <a:custGeom>
              <a:pathLst>
                <a:path extrusionOk="0" h="1752" w="3502">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9" name="Shape 279"/>
            <p:cNvSpPr/>
            <p:nvPr/>
          </p:nvSpPr>
          <p:spPr>
            <a:xfrm>
              <a:off x="3843650" y="1982125"/>
              <a:ext cx="530300" cy="841725"/>
            </a:xfrm>
            <a:custGeom>
              <a:pathLst>
                <a:path extrusionOk="0" h="33669" w="21212">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0" name="Shape 280"/>
            <p:cNvSpPr/>
            <p:nvPr/>
          </p:nvSpPr>
          <p:spPr>
            <a:xfrm>
              <a:off x="6854425" y="2395400"/>
              <a:ext cx="68200" cy="50525"/>
            </a:xfrm>
            <a:custGeom>
              <a:pathLst>
                <a:path extrusionOk="0" h="2021" w="2728">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1" name="Shape 281"/>
            <p:cNvSpPr/>
            <p:nvPr/>
          </p:nvSpPr>
          <p:spPr>
            <a:xfrm>
              <a:off x="6345200" y="238125"/>
              <a:ext cx="810575" cy="563100"/>
            </a:xfrm>
            <a:custGeom>
              <a:pathLst>
                <a:path extrusionOk="0" h="22524" w="32423">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2" name="Shape 282"/>
            <p:cNvSpPr/>
            <p:nvPr/>
          </p:nvSpPr>
          <p:spPr>
            <a:xfrm>
              <a:off x="6682725" y="2484625"/>
              <a:ext cx="60625" cy="52200"/>
            </a:xfrm>
            <a:custGeom>
              <a:pathLst>
                <a:path extrusionOk="0" h="2088" w="2425">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3" name="Shape 283"/>
            <p:cNvSpPr/>
            <p:nvPr/>
          </p:nvSpPr>
          <p:spPr>
            <a:xfrm>
              <a:off x="6793825" y="2413075"/>
              <a:ext cx="61450" cy="47150"/>
            </a:xfrm>
            <a:custGeom>
              <a:pathLst>
                <a:path extrusionOk="0" h="1886" w="2458">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4" name="Shape 284"/>
            <p:cNvSpPr/>
            <p:nvPr/>
          </p:nvSpPr>
          <p:spPr>
            <a:xfrm>
              <a:off x="5622175" y="2490500"/>
              <a:ext cx="21050" cy="17700"/>
            </a:xfrm>
            <a:custGeom>
              <a:pathLst>
                <a:path extrusionOk="0" h="708" w="842">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5" name="Shape 285"/>
            <p:cNvSpPr/>
            <p:nvPr/>
          </p:nvSpPr>
          <p:spPr>
            <a:xfrm>
              <a:off x="5600275" y="2466100"/>
              <a:ext cx="64000" cy="61475"/>
            </a:xfrm>
            <a:custGeom>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6" name="Shape 286"/>
            <p:cNvSpPr/>
            <p:nvPr/>
          </p:nvSpPr>
          <p:spPr>
            <a:xfrm>
              <a:off x="5633950" y="23970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7" name="Shape 287"/>
            <p:cNvSpPr/>
            <p:nvPr/>
          </p:nvSpPr>
          <p:spPr>
            <a:xfrm>
              <a:off x="5603650" y="2630225"/>
              <a:ext cx="19375" cy="16850"/>
            </a:xfrm>
            <a:custGeom>
              <a:pathLst>
                <a:path extrusionOk="0" h="674" w="775">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8" name="Shape 288"/>
            <p:cNvSpPr/>
            <p:nvPr/>
          </p:nvSpPr>
          <p:spPr>
            <a:xfrm>
              <a:off x="5580075" y="2607500"/>
              <a:ext cx="64000" cy="61475"/>
            </a:xfrm>
            <a:custGeom>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9" name="Shape 289"/>
            <p:cNvSpPr/>
            <p:nvPr/>
          </p:nvSpPr>
          <p:spPr>
            <a:xfrm>
              <a:off x="5637325" y="2558675"/>
              <a:ext cx="14325" cy="20225"/>
            </a:xfrm>
            <a:custGeom>
              <a:pathLst>
                <a:path extrusionOk="0" h="809" w="573">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0" name="Shape 290"/>
            <p:cNvSpPr/>
            <p:nvPr/>
          </p:nvSpPr>
          <p:spPr>
            <a:xfrm>
              <a:off x="5526225" y="2538475"/>
              <a:ext cx="7600" cy="60625"/>
            </a:xfrm>
            <a:custGeom>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1" name="Shape 291"/>
            <p:cNvSpPr/>
            <p:nvPr/>
          </p:nvSpPr>
          <p:spPr>
            <a:xfrm>
              <a:off x="5528750" y="2464425"/>
              <a:ext cx="63150" cy="68200"/>
            </a:xfrm>
            <a:custGeom>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2" name="Shape 292"/>
            <p:cNvSpPr/>
            <p:nvPr/>
          </p:nvSpPr>
          <p:spPr>
            <a:xfrm>
              <a:off x="5541375" y="2535950"/>
              <a:ext cx="64825" cy="62325"/>
            </a:xfrm>
            <a:custGeom>
              <a:pathLst>
                <a:path extrusionOk="0" h="2493" w="2593">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3" name="Shape 293"/>
            <p:cNvSpPr/>
            <p:nvPr/>
          </p:nvSpPr>
          <p:spPr>
            <a:xfrm>
              <a:off x="5568300" y="2562050"/>
              <a:ext cx="20225" cy="19375"/>
            </a:xfrm>
            <a:custGeom>
              <a:pathLst>
                <a:path extrusionOk="0" h="775" w="809">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4" name="Shape 294"/>
            <p:cNvSpPr/>
            <p:nvPr/>
          </p:nvSpPr>
          <p:spPr>
            <a:xfrm>
              <a:off x="5492550" y="2558675"/>
              <a:ext cx="25275" cy="24450"/>
            </a:xfrm>
            <a:custGeom>
              <a:pathLst>
                <a:path extrusionOk="0" h="978" w="1011">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5" name="Shape 295"/>
            <p:cNvSpPr/>
            <p:nvPr/>
          </p:nvSpPr>
          <p:spPr>
            <a:xfrm>
              <a:off x="556157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6" name="Shape 296"/>
            <p:cNvSpPr/>
            <p:nvPr/>
          </p:nvSpPr>
          <p:spPr>
            <a:xfrm>
              <a:off x="5587650" y="2429900"/>
              <a:ext cx="11825" cy="18550"/>
            </a:xfrm>
            <a:custGeom>
              <a:pathLst>
                <a:path extrusionOk="0" h="742" w="473">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7" name="Shape 297"/>
            <p:cNvSpPr/>
            <p:nvPr/>
          </p:nvSpPr>
          <p:spPr>
            <a:xfrm>
              <a:off x="5554825" y="2489675"/>
              <a:ext cx="16025" cy="18525"/>
            </a:xfrm>
            <a:custGeom>
              <a:pathLst>
                <a:path extrusionOk="0" h="741" w="641">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8" name="Shape 298"/>
            <p:cNvSpPr/>
            <p:nvPr/>
          </p:nvSpPr>
          <p:spPr>
            <a:xfrm>
              <a:off x="5516125" y="2429900"/>
              <a:ext cx="14325" cy="18550"/>
            </a:xfrm>
            <a:custGeom>
              <a:pathLst>
                <a:path extrusionOk="0" h="742" w="573">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9" name="Shape 299"/>
            <p:cNvSpPr/>
            <p:nvPr/>
          </p:nvSpPr>
          <p:spPr>
            <a:xfrm>
              <a:off x="5506850" y="2348250"/>
              <a:ext cx="68200" cy="42125"/>
            </a:xfrm>
            <a:custGeom>
              <a:pathLst>
                <a:path extrusionOk="0" h="1685" w="2728">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0" name="Shape 300"/>
            <p:cNvSpPr/>
            <p:nvPr/>
          </p:nvSpPr>
          <p:spPr>
            <a:xfrm>
              <a:off x="561460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1" name="Shape 301"/>
            <p:cNvSpPr/>
            <p:nvPr/>
          </p:nvSpPr>
          <p:spPr>
            <a:xfrm>
              <a:off x="5579250" y="2345725"/>
              <a:ext cx="69025" cy="47175"/>
            </a:xfrm>
            <a:custGeom>
              <a:pathLst>
                <a:path extrusionOk="0" h="1887" w="2761">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2" name="Shape 302"/>
            <p:cNvSpPr/>
            <p:nvPr/>
          </p:nvSpPr>
          <p:spPr>
            <a:xfrm>
              <a:off x="5662575" y="2429900"/>
              <a:ext cx="11800" cy="20225"/>
            </a:xfrm>
            <a:custGeom>
              <a:pathLst>
                <a:path extrusionOk="0" h="809" w="472">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3" name="Shape 303"/>
            <p:cNvSpPr/>
            <p:nvPr/>
          </p:nvSpPr>
          <p:spPr>
            <a:xfrm>
              <a:off x="5697925" y="2489675"/>
              <a:ext cx="5925" cy="17700"/>
            </a:xfrm>
            <a:custGeom>
              <a:pathLst>
                <a:path extrusionOk="0" h="708" w="237">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4" name="Shape 304"/>
            <p:cNvSpPr/>
            <p:nvPr/>
          </p:nvSpPr>
          <p:spPr>
            <a:xfrm>
              <a:off x="5733275" y="2429050"/>
              <a:ext cx="16025" cy="17700"/>
            </a:xfrm>
            <a:custGeom>
              <a:pathLst>
                <a:path extrusionOk="0" h="708" w="641">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5" name="Shape 305"/>
            <p:cNvSpPr/>
            <p:nvPr/>
          </p:nvSpPr>
          <p:spPr>
            <a:xfrm>
              <a:off x="5639000" y="2395400"/>
              <a:ext cx="57275" cy="62300"/>
            </a:xfrm>
            <a:custGeom>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6" name="Shape 306"/>
            <p:cNvSpPr/>
            <p:nvPr/>
          </p:nvSpPr>
          <p:spPr>
            <a:xfrm>
              <a:off x="5364600" y="2609175"/>
              <a:ext cx="7600" cy="60650"/>
            </a:xfrm>
            <a:custGeom>
              <a:pathLst>
                <a:path extrusionOk="0" h="2426" w="304">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7" name="Shape 307"/>
            <p:cNvSpPr/>
            <p:nvPr/>
          </p:nvSpPr>
          <p:spPr>
            <a:xfrm>
              <a:off x="5672675" y="2465250"/>
              <a:ext cx="64825" cy="62325"/>
            </a:xfrm>
            <a:custGeom>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8" name="Shape 308"/>
            <p:cNvSpPr/>
            <p:nvPr/>
          </p:nvSpPr>
          <p:spPr>
            <a:xfrm>
              <a:off x="5528750" y="2626850"/>
              <a:ext cx="19375" cy="22750"/>
            </a:xfrm>
            <a:custGeom>
              <a:pathLst>
                <a:path extrusionOk="0" h="910" w="775">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9" name="Shape 309"/>
            <p:cNvSpPr/>
            <p:nvPr/>
          </p:nvSpPr>
          <p:spPr>
            <a:xfrm>
              <a:off x="5705500" y="2394550"/>
              <a:ext cx="64825" cy="62300"/>
            </a:xfrm>
            <a:custGeom>
              <a:pathLst>
                <a:path extrusionOk="0" h="2492" w="2593">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0" name="Shape 310"/>
            <p:cNvSpPr/>
            <p:nvPr/>
          </p:nvSpPr>
          <p:spPr>
            <a:xfrm>
              <a:off x="5508550" y="2605825"/>
              <a:ext cx="63150" cy="68200"/>
            </a:xfrm>
            <a:custGeom>
              <a:pathLst>
                <a:path extrusionOk="0" h="2728" w="2526">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1" name="Shape 311"/>
            <p:cNvSpPr/>
            <p:nvPr/>
          </p:nvSpPr>
          <p:spPr>
            <a:xfrm>
              <a:off x="5436150" y="2606650"/>
              <a:ext cx="64850" cy="62325"/>
            </a:xfrm>
            <a:custGeom>
              <a:pathLst>
                <a:path extrusionOk="0" h="2493" w="2594">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2" name="Shape 312"/>
            <p:cNvSpPr/>
            <p:nvPr/>
          </p:nvSpPr>
          <p:spPr>
            <a:xfrm>
              <a:off x="5461400" y="2627700"/>
              <a:ext cx="18550" cy="16850"/>
            </a:xfrm>
            <a:custGeom>
              <a:pathLst>
                <a:path extrusionOk="0" h="674" w="742">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3" name="Shape 313"/>
            <p:cNvSpPr/>
            <p:nvPr/>
          </p:nvSpPr>
          <p:spPr>
            <a:xfrm>
              <a:off x="5727375" y="2678200"/>
              <a:ext cx="69900" cy="8450"/>
            </a:xfrm>
            <a:custGeom>
              <a:pathLst>
                <a:path extrusionOk="0" h="338" w="2796">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4" name="Shape 314"/>
            <p:cNvSpPr/>
            <p:nvPr/>
          </p:nvSpPr>
          <p:spPr>
            <a:xfrm>
              <a:off x="5886475" y="2538475"/>
              <a:ext cx="7600" cy="60625"/>
            </a:xfrm>
            <a:custGeom>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5" name="Shape 315"/>
            <p:cNvSpPr/>
            <p:nvPr/>
          </p:nvSpPr>
          <p:spPr>
            <a:xfrm>
              <a:off x="5470675" y="2536800"/>
              <a:ext cx="58100" cy="62300"/>
            </a:xfrm>
            <a:custGeom>
              <a:pathLst>
                <a:path extrusionOk="0" h="2492" w="2324">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6" name="Shape 316"/>
            <p:cNvSpPr/>
            <p:nvPr/>
          </p:nvSpPr>
          <p:spPr>
            <a:xfrm>
              <a:off x="5849425" y="2395400"/>
              <a:ext cx="64000" cy="61450"/>
            </a:xfrm>
            <a:custGeom>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7" name="Shape 317"/>
            <p:cNvSpPr/>
            <p:nvPr/>
          </p:nvSpPr>
          <p:spPr>
            <a:xfrm>
              <a:off x="5777875" y="2393700"/>
              <a:ext cx="63150" cy="68225"/>
            </a:xfrm>
            <a:custGeom>
              <a:pathLst>
                <a:path extrusionOk="0" h="2729" w="2526">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8" name="Shape 318"/>
            <p:cNvSpPr/>
            <p:nvPr/>
          </p:nvSpPr>
          <p:spPr>
            <a:xfrm>
              <a:off x="6053950" y="571425"/>
              <a:ext cx="7600" cy="11800"/>
            </a:xfrm>
            <a:custGeom>
              <a:pathLst>
                <a:path extrusionOk="0" h="472" w="304">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9" name="Shape 319"/>
            <p:cNvSpPr/>
            <p:nvPr/>
          </p:nvSpPr>
          <p:spPr>
            <a:xfrm>
              <a:off x="5384800" y="2467775"/>
              <a:ext cx="7600" cy="60625"/>
            </a:xfrm>
            <a:custGeom>
              <a:pathLst>
                <a:path extrusionOk="0" h="2425" w="304">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0" name="Shape 320"/>
            <p:cNvSpPr/>
            <p:nvPr/>
          </p:nvSpPr>
          <p:spPr>
            <a:xfrm>
              <a:off x="5456350" y="2465250"/>
              <a:ext cx="64850" cy="62325"/>
            </a:xfrm>
            <a:custGeom>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1" name="Shape 321"/>
            <p:cNvSpPr/>
            <p:nvPr/>
          </p:nvSpPr>
          <p:spPr>
            <a:xfrm>
              <a:off x="5397425" y="2535950"/>
              <a:ext cx="64850" cy="62325"/>
            </a:xfrm>
            <a:custGeom>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2" name="Shape 322"/>
            <p:cNvSpPr/>
            <p:nvPr/>
          </p:nvSpPr>
          <p:spPr>
            <a:xfrm>
              <a:off x="5479075" y="2489675"/>
              <a:ext cx="21925" cy="17700"/>
            </a:xfrm>
            <a:custGeom>
              <a:pathLst>
                <a:path extrusionOk="0" h="708" w="877">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3" name="Shape 323"/>
            <p:cNvSpPr/>
            <p:nvPr/>
          </p:nvSpPr>
          <p:spPr>
            <a:xfrm>
              <a:off x="5369650" y="2607500"/>
              <a:ext cx="57275" cy="62325"/>
            </a:xfrm>
            <a:custGeom>
              <a:pathLst>
                <a:path extrusionOk="0" h="2493" w="2291">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4" name="Shape 324"/>
            <p:cNvSpPr/>
            <p:nvPr/>
          </p:nvSpPr>
          <p:spPr>
            <a:xfrm>
              <a:off x="5422675" y="2558675"/>
              <a:ext cx="18550" cy="26975"/>
            </a:xfrm>
            <a:custGeom>
              <a:pathLst>
                <a:path extrusionOk="0" h="1079" w="742">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5" name="Shape 325"/>
            <p:cNvSpPr/>
            <p:nvPr/>
          </p:nvSpPr>
          <p:spPr>
            <a:xfrm>
              <a:off x="5489175" y="2395400"/>
              <a:ext cx="64000" cy="61450"/>
            </a:xfrm>
            <a:custGeom>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6" name="Shape 326"/>
            <p:cNvSpPr/>
            <p:nvPr/>
          </p:nvSpPr>
          <p:spPr>
            <a:xfrm>
              <a:off x="5389025" y="2629375"/>
              <a:ext cx="16850" cy="16025"/>
            </a:xfrm>
            <a:custGeom>
              <a:pathLst>
                <a:path extrusionOk="0" h="641" w="674">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7" name="Shape 327"/>
            <p:cNvSpPr/>
            <p:nvPr/>
          </p:nvSpPr>
          <p:spPr>
            <a:xfrm>
              <a:off x="5389850" y="2466100"/>
              <a:ext cx="57275" cy="62300"/>
            </a:xfrm>
            <a:custGeom>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8" name="Shape 328"/>
            <p:cNvSpPr/>
            <p:nvPr/>
          </p:nvSpPr>
          <p:spPr>
            <a:xfrm>
              <a:off x="5410900" y="2488825"/>
              <a:ext cx="14325" cy="21900"/>
            </a:xfrm>
            <a:custGeom>
              <a:pathLst>
                <a:path extrusionOk="0" h="876" w="573">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9" name="Shape 329"/>
            <p:cNvSpPr/>
            <p:nvPr/>
          </p:nvSpPr>
          <p:spPr>
            <a:xfrm>
              <a:off x="5671000" y="2627700"/>
              <a:ext cx="23575" cy="21075"/>
            </a:xfrm>
            <a:custGeom>
              <a:pathLst>
                <a:path extrusionOk="0" h="843" w="943">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0" name="Shape 330"/>
            <p:cNvSpPr/>
            <p:nvPr/>
          </p:nvSpPr>
          <p:spPr>
            <a:xfrm>
              <a:off x="5347775" y="2557000"/>
              <a:ext cx="19375" cy="26950"/>
            </a:xfrm>
            <a:custGeom>
              <a:pathLst>
                <a:path extrusionOk="0" h="1078" w="775">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1" name="Shape 331"/>
            <p:cNvSpPr/>
            <p:nvPr/>
          </p:nvSpPr>
          <p:spPr>
            <a:xfrm>
              <a:off x="5219825" y="2607500"/>
              <a:ext cx="64000" cy="61475"/>
            </a:xfrm>
            <a:custGeom>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2" name="Shape 332"/>
            <p:cNvSpPr/>
            <p:nvPr/>
          </p:nvSpPr>
          <p:spPr>
            <a:xfrm>
              <a:off x="5652475" y="2606650"/>
              <a:ext cx="64825" cy="62325"/>
            </a:xfrm>
            <a:custGeom>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3" name="Shape 333"/>
            <p:cNvSpPr/>
            <p:nvPr/>
          </p:nvSpPr>
          <p:spPr>
            <a:xfrm>
              <a:off x="5326725" y="2535125"/>
              <a:ext cx="63150" cy="68200"/>
            </a:xfrm>
            <a:custGeom>
              <a:pathLst>
                <a:path extrusionOk="0" h="2728" w="2526">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4" name="Shape 334"/>
            <p:cNvSpPr/>
            <p:nvPr/>
          </p:nvSpPr>
          <p:spPr>
            <a:xfrm>
              <a:off x="5244250" y="2627700"/>
              <a:ext cx="19375" cy="22750"/>
            </a:xfrm>
            <a:custGeom>
              <a:pathLst>
                <a:path extrusionOk="0" h="910" w="775">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5" name="Shape 335"/>
            <p:cNvSpPr/>
            <p:nvPr/>
          </p:nvSpPr>
          <p:spPr>
            <a:xfrm>
              <a:off x="5057400" y="2606650"/>
              <a:ext cx="81650" cy="67375"/>
            </a:xfrm>
            <a:custGeom>
              <a:pathLst>
                <a:path extrusionOk="0" h="2695" w="3266">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6" name="Shape 336"/>
            <p:cNvSpPr/>
            <p:nvPr/>
          </p:nvSpPr>
          <p:spPr>
            <a:xfrm>
              <a:off x="5058225" y="2535950"/>
              <a:ext cx="117025" cy="65675"/>
            </a:xfrm>
            <a:custGeom>
              <a:pathLst>
                <a:path extrusionOk="0" h="2627" w="4681">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7" name="Shape 337"/>
            <p:cNvSpPr/>
            <p:nvPr/>
          </p:nvSpPr>
          <p:spPr>
            <a:xfrm>
              <a:off x="5128925" y="2395400"/>
              <a:ext cx="64000" cy="61450"/>
            </a:xfrm>
            <a:custGeom>
              <a:pathLst>
                <a:path extrusionOk="0" h="2458" w="256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8" name="Shape 338"/>
            <p:cNvSpPr/>
            <p:nvPr/>
          </p:nvSpPr>
          <p:spPr>
            <a:xfrm>
              <a:off x="5148300" y="2605825"/>
              <a:ext cx="63150" cy="68200"/>
            </a:xfrm>
            <a:custGeom>
              <a:pathLst>
                <a:path extrusionOk="0" h="2728" w="2526">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9" name="Shape 339"/>
            <p:cNvSpPr/>
            <p:nvPr/>
          </p:nvSpPr>
          <p:spPr>
            <a:xfrm>
              <a:off x="5199625" y="2678200"/>
              <a:ext cx="64000" cy="71575"/>
            </a:xfrm>
            <a:custGeom>
              <a:pathLst>
                <a:path extrusionOk="0" h="2863" w="256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0" name="Shape 340"/>
            <p:cNvSpPr/>
            <p:nvPr/>
          </p:nvSpPr>
          <p:spPr>
            <a:xfrm>
              <a:off x="5724850" y="2609175"/>
              <a:ext cx="7600" cy="60650"/>
            </a:xfrm>
            <a:custGeom>
              <a:pathLst>
                <a:path extrusionOk="0" h="2426" w="304">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1" name="Shape 341"/>
            <p:cNvSpPr/>
            <p:nvPr/>
          </p:nvSpPr>
          <p:spPr>
            <a:xfrm>
              <a:off x="5806500" y="2684100"/>
              <a:ext cx="7600" cy="68200"/>
            </a:xfrm>
            <a:custGeom>
              <a:pathLst>
                <a:path extrusionOk="0" h="2728" w="304">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2" name="Shape 342"/>
            <p:cNvSpPr/>
            <p:nvPr/>
          </p:nvSpPr>
          <p:spPr>
            <a:xfrm>
              <a:off x="5912550" y="2723650"/>
              <a:ext cx="11825" cy="17700"/>
            </a:xfrm>
            <a:custGeom>
              <a:pathLst>
                <a:path extrusionOk="0" h="708" w="473">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3" name="Shape 343"/>
            <p:cNvSpPr/>
            <p:nvPr/>
          </p:nvSpPr>
          <p:spPr>
            <a:xfrm>
              <a:off x="5888150" y="2710200"/>
              <a:ext cx="64825" cy="43775"/>
            </a:xfrm>
            <a:custGeom>
              <a:pathLst>
                <a:path extrusionOk="0" h="1751" w="2593">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4" name="Shape 344"/>
            <p:cNvSpPr/>
            <p:nvPr/>
          </p:nvSpPr>
          <p:spPr>
            <a:xfrm>
              <a:off x="5950425" y="2345725"/>
              <a:ext cx="69050" cy="47175"/>
            </a:xfrm>
            <a:custGeom>
              <a:pathLst>
                <a:path extrusionOk="0" h="1887" w="2762">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5" name="Shape 345"/>
            <p:cNvSpPr/>
            <p:nvPr/>
          </p:nvSpPr>
          <p:spPr>
            <a:xfrm>
              <a:off x="5710550" y="2559525"/>
              <a:ext cx="21075" cy="22750"/>
            </a:xfrm>
            <a:custGeom>
              <a:pathLst>
                <a:path extrusionOk="0" h="910" w="843">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6" name="Shape 346"/>
            <p:cNvSpPr/>
            <p:nvPr/>
          </p:nvSpPr>
          <p:spPr>
            <a:xfrm>
              <a:off x="6010200" y="1881125"/>
              <a:ext cx="297150" cy="942725"/>
            </a:xfrm>
            <a:custGeom>
              <a:pathLst>
                <a:path extrusionOk="0" h="37709" w="11886">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7" name="Shape 347"/>
            <p:cNvSpPr/>
            <p:nvPr/>
          </p:nvSpPr>
          <p:spPr>
            <a:xfrm>
              <a:off x="7092625" y="1473725"/>
              <a:ext cx="198650" cy="260950"/>
            </a:xfrm>
            <a:custGeom>
              <a:pathLst>
                <a:path extrusionOk="0" h="10438" w="7946">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8" name="Shape 348"/>
            <p:cNvSpPr/>
            <p:nvPr/>
          </p:nvSpPr>
          <p:spPr>
            <a:xfrm>
              <a:off x="5168500" y="2464425"/>
              <a:ext cx="63150" cy="68200"/>
            </a:xfrm>
            <a:custGeom>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9" name="Shape 349"/>
            <p:cNvSpPr/>
            <p:nvPr/>
          </p:nvSpPr>
          <p:spPr>
            <a:xfrm>
              <a:off x="5686975" y="2535125"/>
              <a:ext cx="63150" cy="68200"/>
            </a:xfrm>
            <a:custGeom>
              <a:pathLst>
                <a:path extrusionOk="0" h="2728" w="2526">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0" name="Shape 350"/>
            <p:cNvSpPr/>
            <p:nvPr/>
          </p:nvSpPr>
          <p:spPr>
            <a:xfrm>
              <a:off x="5796400" y="2606650"/>
              <a:ext cx="64825" cy="62325"/>
            </a:xfrm>
            <a:custGeom>
              <a:pathLst>
                <a:path extrusionOk="0" h="2493" w="2593">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1" name="Shape 351"/>
            <p:cNvSpPr/>
            <p:nvPr/>
          </p:nvSpPr>
          <p:spPr>
            <a:xfrm>
              <a:off x="5818275" y="2619275"/>
              <a:ext cx="16875" cy="16875"/>
            </a:xfrm>
            <a:custGeom>
              <a:pathLst>
                <a:path extrusionOk="0" h="675" w="675">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2" name="Shape 352"/>
            <p:cNvSpPr/>
            <p:nvPr/>
          </p:nvSpPr>
          <p:spPr>
            <a:xfrm>
              <a:off x="5280450" y="2348250"/>
              <a:ext cx="68200" cy="42125"/>
            </a:xfrm>
            <a:custGeom>
              <a:pathLst>
                <a:path extrusionOk="0" h="1685" w="2728">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3" name="Shape 353"/>
            <p:cNvSpPr/>
            <p:nvPr/>
          </p:nvSpPr>
          <p:spPr>
            <a:xfrm>
              <a:off x="5262775" y="2490500"/>
              <a:ext cx="24425" cy="17700"/>
            </a:xfrm>
            <a:custGeom>
              <a:pathLst>
                <a:path extrusionOk="0" h="708" w="977">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4" name="Shape 354"/>
            <p:cNvSpPr/>
            <p:nvPr/>
          </p:nvSpPr>
          <p:spPr>
            <a:xfrm>
              <a:off x="5240050" y="2466100"/>
              <a:ext cx="63975" cy="61475"/>
            </a:xfrm>
            <a:custGeom>
              <a:pathLst>
                <a:path extrusionOk="0" h="2459" w="2559">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5" name="Shape 355"/>
            <p:cNvSpPr/>
            <p:nvPr/>
          </p:nvSpPr>
          <p:spPr>
            <a:xfrm>
              <a:off x="5209725" y="2556150"/>
              <a:ext cx="15175" cy="23600"/>
            </a:xfrm>
            <a:custGeom>
              <a:pathLst>
                <a:path extrusionOk="0" h="944" w="607">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6" name="Shape 356"/>
            <p:cNvSpPr/>
            <p:nvPr/>
          </p:nvSpPr>
          <p:spPr>
            <a:xfrm>
              <a:off x="525435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7" name="Shape 357"/>
            <p:cNvSpPr/>
            <p:nvPr/>
          </p:nvSpPr>
          <p:spPr>
            <a:xfrm>
              <a:off x="5278750" y="2560375"/>
              <a:ext cx="16025" cy="21900"/>
            </a:xfrm>
            <a:custGeom>
              <a:pathLst>
                <a:path extrusionOk="0" h="876" w="641">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8" name="Shape 358"/>
            <p:cNvSpPr/>
            <p:nvPr/>
          </p:nvSpPr>
          <p:spPr>
            <a:xfrm>
              <a:off x="5181125" y="2535950"/>
              <a:ext cx="64825" cy="62325"/>
            </a:xfrm>
            <a:custGeom>
              <a:pathLst>
                <a:path extrusionOk="0" h="2493" w="2593">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9" name="Shape 359"/>
            <p:cNvSpPr/>
            <p:nvPr/>
          </p:nvSpPr>
          <p:spPr>
            <a:xfrm>
              <a:off x="5315800" y="2629375"/>
              <a:ext cx="20225" cy="19400"/>
            </a:xfrm>
            <a:custGeom>
              <a:pathLst>
                <a:path extrusionOk="0" h="776" w="809">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0" name="Shape 360"/>
            <p:cNvSpPr/>
            <p:nvPr/>
          </p:nvSpPr>
          <p:spPr>
            <a:xfrm>
              <a:off x="5345250" y="2394550"/>
              <a:ext cx="64825" cy="62300"/>
            </a:xfrm>
            <a:custGeom>
              <a:pathLst>
                <a:path extrusionOk="0" h="2492" w="2593">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1" name="Shape 361"/>
            <p:cNvSpPr/>
            <p:nvPr/>
          </p:nvSpPr>
          <p:spPr>
            <a:xfrm>
              <a:off x="5417625" y="2393700"/>
              <a:ext cx="63175" cy="68225"/>
            </a:xfrm>
            <a:custGeom>
              <a:pathLst>
                <a:path extrusionOk="0" h="2729" w="2527">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2" name="Shape 362"/>
            <p:cNvSpPr/>
            <p:nvPr/>
          </p:nvSpPr>
          <p:spPr>
            <a:xfrm>
              <a:off x="5292225" y="2606650"/>
              <a:ext cx="64825" cy="62325"/>
            </a:xfrm>
            <a:custGeom>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3" name="Shape 363"/>
            <p:cNvSpPr/>
            <p:nvPr/>
          </p:nvSpPr>
          <p:spPr>
            <a:xfrm>
              <a:off x="5227400" y="2424000"/>
              <a:ext cx="19400" cy="22750"/>
            </a:xfrm>
            <a:custGeom>
              <a:pathLst>
                <a:path extrusionOk="0" h="910" w="776">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4" name="Shape 364"/>
            <p:cNvSpPr/>
            <p:nvPr/>
          </p:nvSpPr>
          <p:spPr>
            <a:xfrm>
              <a:off x="5278750" y="2395400"/>
              <a:ext cx="57275" cy="62300"/>
            </a:xfrm>
            <a:custGeom>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5" name="Shape 365"/>
            <p:cNvSpPr/>
            <p:nvPr/>
          </p:nvSpPr>
          <p:spPr>
            <a:xfrm>
              <a:off x="5298950" y="2424000"/>
              <a:ext cx="18550" cy="26975"/>
            </a:xfrm>
            <a:custGeom>
              <a:pathLst>
                <a:path extrusionOk="0" h="1079" w="742">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6" name="Shape 366"/>
            <p:cNvSpPr/>
            <p:nvPr/>
          </p:nvSpPr>
          <p:spPr>
            <a:xfrm>
              <a:off x="5273700" y="23970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7" name="Shape 367"/>
            <p:cNvSpPr/>
            <p:nvPr/>
          </p:nvSpPr>
          <p:spPr>
            <a:xfrm>
              <a:off x="5206375" y="2345725"/>
              <a:ext cx="69050" cy="47175"/>
            </a:xfrm>
            <a:custGeom>
              <a:pathLst>
                <a:path extrusionOk="0" h="1887" w="2762">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8" name="Shape 368"/>
            <p:cNvSpPr/>
            <p:nvPr/>
          </p:nvSpPr>
          <p:spPr>
            <a:xfrm>
              <a:off x="5190375" y="2485450"/>
              <a:ext cx="20225" cy="26125"/>
            </a:xfrm>
            <a:custGeom>
              <a:pathLst>
                <a:path extrusionOk="0" h="1045" w="809">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9" name="Shape 369"/>
            <p:cNvSpPr/>
            <p:nvPr/>
          </p:nvSpPr>
          <p:spPr>
            <a:xfrm>
              <a:off x="5341875" y="2489675"/>
              <a:ext cx="14350" cy="4225"/>
            </a:xfrm>
            <a:custGeom>
              <a:pathLst>
                <a:path extrusionOk="0" h="169" w="574">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0" name="Shape 370"/>
            <p:cNvSpPr/>
            <p:nvPr/>
          </p:nvSpPr>
          <p:spPr>
            <a:xfrm>
              <a:off x="5312425" y="2465250"/>
              <a:ext cx="64825" cy="62325"/>
            </a:xfrm>
            <a:custGeom>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1" name="Shape 371"/>
            <p:cNvSpPr/>
            <p:nvPr/>
          </p:nvSpPr>
          <p:spPr>
            <a:xfrm>
              <a:off x="5337675" y="2490500"/>
              <a:ext cx="16850" cy="20225"/>
            </a:xfrm>
            <a:custGeom>
              <a:pathLst>
                <a:path extrusionOk="0" h="809" w="674">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2" name="Shape 372"/>
            <p:cNvSpPr/>
            <p:nvPr/>
          </p:nvSpPr>
          <p:spPr>
            <a:xfrm>
              <a:off x="5367125" y="2425700"/>
              <a:ext cx="20225" cy="22750"/>
            </a:xfrm>
            <a:custGeom>
              <a:pathLst>
                <a:path extrusionOk="0" h="910" w="809">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3" name="Shape 373"/>
            <p:cNvSpPr/>
            <p:nvPr/>
          </p:nvSpPr>
          <p:spPr>
            <a:xfrm>
              <a:off x="5441200" y="2428225"/>
              <a:ext cx="18550" cy="24425"/>
            </a:xfrm>
            <a:custGeom>
              <a:pathLst>
                <a:path extrusionOk="0" h="977" w="742">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4" name="Shape 374"/>
            <p:cNvSpPr/>
            <p:nvPr/>
          </p:nvSpPr>
          <p:spPr>
            <a:xfrm>
              <a:off x="5803125" y="2430750"/>
              <a:ext cx="16025" cy="18525"/>
            </a:xfrm>
            <a:custGeom>
              <a:pathLst>
                <a:path extrusionOk="0" h="741" w="641">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5" name="Shape 375"/>
            <p:cNvSpPr/>
            <p:nvPr/>
          </p:nvSpPr>
          <p:spPr>
            <a:xfrm>
              <a:off x="5667625" y="536075"/>
              <a:ext cx="5925" cy="14325"/>
            </a:xfrm>
            <a:custGeom>
              <a:pathLst>
                <a:path extrusionOk="0" h="573" w="237">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6" name="Shape 376"/>
            <p:cNvSpPr/>
            <p:nvPr/>
          </p:nvSpPr>
          <p:spPr>
            <a:xfrm>
              <a:off x="5676875" y="508300"/>
              <a:ext cx="8450" cy="16850"/>
            </a:xfrm>
            <a:custGeom>
              <a:pathLst>
                <a:path extrusionOk="0" h="674" w="338">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7" name="Shape 377"/>
            <p:cNvSpPr/>
            <p:nvPr/>
          </p:nvSpPr>
          <p:spPr>
            <a:xfrm>
              <a:off x="5631425" y="266725"/>
              <a:ext cx="519350" cy="436025"/>
            </a:xfrm>
            <a:custGeom>
              <a:pathLst>
                <a:path extrusionOk="0" h="17441" w="20774">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8" name="Shape 378"/>
            <p:cNvSpPr/>
            <p:nvPr/>
          </p:nvSpPr>
          <p:spPr>
            <a:xfrm>
              <a:off x="5685300" y="485575"/>
              <a:ext cx="7600" cy="13500"/>
            </a:xfrm>
            <a:custGeom>
              <a:pathLst>
                <a:path extrusionOk="0" h="540" w="304">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9" name="Shape 379"/>
            <p:cNvSpPr/>
            <p:nvPr/>
          </p:nvSpPr>
          <p:spPr>
            <a:xfrm>
              <a:off x="5657525" y="557950"/>
              <a:ext cx="8450" cy="13500"/>
            </a:xfrm>
            <a:custGeom>
              <a:pathLst>
                <a:path extrusionOk="0" h="540" w="338">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0" name="Shape 380"/>
            <p:cNvSpPr/>
            <p:nvPr/>
          </p:nvSpPr>
          <p:spPr>
            <a:xfrm>
              <a:off x="5754325" y="392150"/>
              <a:ext cx="18525" cy="7600"/>
            </a:xfrm>
            <a:custGeom>
              <a:pathLst>
                <a:path extrusionOk="0" h="304" w="741">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1" name="Shape 381"/>
            <p:cNvSpPr/>
            <p:nvPr/>
          </p:nvSpPr>
          <p:spPr>
            <a:xfrm>
              <a:off x="5783775" y="400550"/>
              <a:ext cx="21075" cy="7600"/>
            </a:xfrm>
            <a:custGeom>
              <a:pathLst>
                <a:path extrusionOk="0" h="304" w="843">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2" name="Shape 382"/>
            <p:cNvSpPr/>
            <p:nvPr/>
          </p:nvSpPr>
          <p:spPr>
            <a:xfrm>
              <a:off x="3921925" y="624450"/>
              <a:ext cx="579125" cy="264325"/>
            </a:xfrm>
            <a:custGeom>
              <a:pathLst>
                <a:path extrusionOk="0" h="10573" w="23165">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3" name="Shape 383"/>
            <p:cNvSpPr/>
            <p:nvPr/>
          </p:nvSpPr>
          <p:spPr>
            <a:xfrm>
              <a:off x="5696250" y="439275"/>
              <a:ext cx="9275" cy="14350"/>
            </a:xfrm>
            <a:custGeom>
              <a:pathLst>
                <a:path extrusionOk="0" h="574" w="371">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4" name="Shape 384"/>
            <p:cNvSpPr/>
            <p:nvPr/>
          </p:nvSpPr>
          <p:spPr>
            <a:xfrm>
              <a:off x="5692875" y="462850"/>
              <a:ext cx="5925" cy="15175"/>
            </a:xfrm>
            <a:custGeom>
              <a:pathLst>
                <a:path extrusionOk="0" h="607" w="237">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5" name="Shape 385"/>
            <p:cNvSpPr/>
            <p:nvPr/>
          </p:nvSpPr>
          <p:spPr>
            <a:xfrm>
              <a:off x="5702975" y="416550"/>
              <a:ext cx="8450" cy="16025"/>
            </a:xfrm>
            <a:custGeom>
              <a:pathLst>
                <a:path extrusionOk="0" h="641" w="338">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6" name="Shape 386"/>
            <p:cNvSpPr/>
            <p:nvPr/>
          </p:nvSpPr>
          <p:spPr>
            <a:xfrm>
              <a:off x="4836025" y="1876900"/>
              <a:ext cx="1179250" cy="946950"/>
            </a:xfrm>
            <a:custGeom>
              <a:pathLst>
                <a:path extrusionOk="0" h="37878" w="4717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7" name="Shape 387"/>
            <p:cNvSpPr/>
            <p:nvPr/>
          </p:nvSpPr>
          <p:spPr>
            <a:xfrm>
              <a:off x="4860425" y="2687475"/>
              <a:ext cx="6775" cy="9275"/>
            </a:xfrm>
            <a:custGeom>
              <a:pathLst>
                <a:path extrusionOk="0" h="371" w="271">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8" name="Shape 388"/>
            <p:cNvSpPr/>
            <p:nvPr/>
          </p:nvSpPr>
          <p:spPr>
            <a:xfrm>
              <a:off x="4403375" y="2435800"/>
              <a:ext cx="143975" cy="388050"/>
            </a:xfrm>
            <a:custGeom>
              <a:pathLst>
                <a:path extrusionOk="0" h="15522" w="5759">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9" name="Shape 389"/>
            <p:cNvSpPr/>
            <p:nvPr/>
          </p:nvSpPr>
          <p:spPr>
            <a:xfrm>
              <a:off x="4422750" y="2442525"/>
              <a:ext cx="17700" cy="58100"/>
            </a:xfrm>
            <a:custGeom>
              <a:pathLst>
                <a:path extrusionOk="0" h="2324" w="708">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0" name="Shape 390"/>
            <p:cNvSpPr/>
            <p:nvPr/>
          </p:nvSpPr>
          <p:spPr>
            <a:xfrm>
              <a:off x="4109625" y="305450"/>
              <a:ext cx="213825" cy="201200"/>
            </a:xfrm>
            <a:custGeom>
              <a:pathLst>
                <a:path extrusionOk="0" h="8048" w="8553">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1" name="Shape 391"/>
            <p:cNvSpPr/>
            <p:nvPr/>
          </p:nvSpPr>
          <p:spPr>
            <a:xfrm>
              <a:off x="4865475" y="2713550"/>
              <a:ext cx="16025" cy="51375"/>
            </a:xfrm>
            <a:custGeom>
              <a:pathLst>
                <a:path extrusionOk="0" h="2055" w="641">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2" name="Shape 392"/>
            <p:cNvSpPr/>
            <p:nvPr/>
          </p:nvSpPr>
          <p:spPr>
            <a:xfrm>
              <a:off x="5730750" y="386250"/>
              <a:ext cx="16850" cy="6750"/>
            </a:xfrm>
            <a:custGeom>
              <a:pathLst>
                <a:path extrusionOk="0" h="270" w="674">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3" name="Shape 393"/>
            <p:cNvSpPr/>
            <p:nvPr/>
          </p:nvSpPr>
          <p:spPr>
            <a:xfrm>
              <a:off x="3855450" y="1483825"/>
              <a:ext cx="286200" cy="291250"/>
            </a:xfrm>
            <a:custGeom>
              <a:pathLst>
                <a:path extrusionOk="0" h="11650" w="11448">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4" name="Shape 394"/>
            <p:cNvSpPr/>
            <p:nvPr/>
          </p:nvSpPr>
          <p:spPr>
            <a:xfrm>
              <a:off x="3843650" y="1362625"/>
              <a:ext cx="430150" cy="525250"/>
            </a:xfrm>
            <a:custGeom>
              <a:pathLst>
                <a:path extrusionOk="0" h="21010" w="17206">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5" name="Shape 395"/>
            <p:cNvSpPr/>
            <p:nvPr/>
          </p:nvSpPr>
          <p:spPr>
            <a:xfrm>
              <a:off x="4094475" y="289450"/>
              <a:ext cx="529450" cy="500000"/>
            </a:xfrm>
            <a:custGeom>
              <a:pathLst>
                <a:path extrusionOk="0" h="20000" w="21178">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6" name="Shape 396"/>
            <p:cNvSpPr/>
            <p:nvPr/>
          </p:nvSpPr>
          <p:spPr>
            <a:xfrm>
              <a:off x="3843650" y="1458575"/>
              <a:ext cx="404900" cy="344275"/>
            </a:xfrm>
            <a:custGeom>
              <a:pathLst>
                <a:path extrusionOk="0" h="13771" w="16196">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7" name="Shape 397"/>
            <p:cNvSpPr/>
            <p:nvPr/>
          </p:nvSpPr>
          <p:spPr>
            <a:xfrm>
              <a:off x="6068275" y="525975"/>
              <a:ext cx="5925" cy="14325"/>
            </a:xfrm>
            <a:custGeom>
              <a:pathLst>
                <a:path extrusionOk="0" h="573" w="237">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8" name="Shape 398"/>
            <p:cNvSpPr/>
            <p:nvPr/>
          </p:nvSpPr>
          <p:spPr>
            <a:xfrm>
              <a:off x="6084275" y="465375"/>
              <a:ext cx="6750" cy="15175"/>
            </a:xfrm>
            <a:custGeom>
              <a:pathLst>
                <a:path extrusionOk="0" h="607" w="27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9" name="Shape 399"/>
            <p:cNvSpPr/>
            <p:nvPr/>
          </p:nvSpPr>
          <p:spPr>
            <a:xfrm>
              <a:off x="6091850" y="445175"/>
              <a:ext cx="8425" cy="11800"/>
            </a:xfrm>
            <a:custGeom>
              <a:pathLst>
                <a:path extrusionOk="0" h="472" w="337">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0" name="Shape 400"/>
            <p:cNvSpPr/>
            <p:nvPr/>
          </p:nvSpPr>
          <p:spPr>
            <a:xfrm>
              <a:off x="6069125" y="483900"/>
              <a:ext cx="16850" cy="5075"/>
            </a:xfrm>
            <a:custGeom>
              <a:pathLst>
                <a:path extrusionOk="0" h="203" w="674">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1" name="Shape 401"/>
            <p:cNvSpPr/>
            <p:nvPr/>
          </p:nvSpPr>
          <p:spPr>
            <a:xfrm>
              <a:off x="6028700" y="468750"/>
              <a:ext cx="11825" cy="6750"/>
            </a:xfrm>
            <a:custGeom>
              <a:pathLst>
                <a:path extrusionOk="0" h="270" w="473">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2" name="Shape 402"/>
            <p:cNvSpPr/>
            <p:nvPr/>
          </p:nvSpPr>
          <p:spPr>
            <a:xfrm>
              <a:off x="6047225" y="475475"/>
              <a:ext cx="15175" cy="5075"/>
            </a:xfrm>
            <a:custGeom>
              <a:pathLst>
                <a:path extrusionOk="0" h="203" w="607">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3" name="Shape 403"/>
            <p:cNvSpPr/>
            <p:nvPr/>
          </p:nvSpPr>
          <p:spPr>
            <a:xfrm>
              <a:off x="6100250" y="405600"/>
              <a:ext cx="6775" cy="12650"/>
            </a:xfrm>
            <a:custGeom>
              <a:pathLst>
                <a:path extrusionOk="0" h="506" w="271">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4" name="Shape 404"/>
            <p:cNvSpPr/>
            <p:nvPr/>
          </p:nvSpPr>
          <p:spPr>
            <a:xfrm>
              <a:off x="6024500" y="2348250"/>
              <a:ext cx="68200" cy="42125"/>
            </a:xfrm>
            <a:custGeom>
              <a:pathLst>
                <a:path extrusionOk="0" h="1685" w="2728">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5" name="Shape 405"/>
            <p:cNvSpPr/>
            <p:nvPr/>
          </p:nvSpPr>
          <p:spPr>
            <a:xfrm>
              <a:off x="6060700" y="547850"/>
              <a:ext cx="7600" cy="14350"/>
            </a:xfrm>
            <a:custGeom>
              <a:pathLst>
                <a:path extrusionOk="0" h="574" w="304">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6" name="Shape 406"/>
            <p:cNvSpPr/>
            <p:nvPr/>
          </p:nvSpPr>
          <p:spPr>
            <a:xfrm>
              <a:off x="6003450" y="462000"/>
              <a:ext cx="16025" cy="5075"/>
            </a:xfrm>
            <a:custGeom>
              <a:pathLst>
                <a:path extrusionOk="0" h="203" w="641">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7" name="Shape 407"/>
            <p:cNvSpPr/>
            <p:nvPr/>
          </p:nvSpPr>
          <p:spPr>
            <a:xfrm>
              <a:off x="6096050" y="422450"/>
              <a:ext cx="8450" cy="15175"/>
            </a:xfrm>
            <a:custGeom>
              <a:pathLst>
                <a:path extrusionOk="0" h="607" w="338">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8" name="Shape 408"/>
            <p:cNvSpPr/>
            <p:nvPr/>
          </p:nvSpPr>
          <p:spPr>
            <a:xfrm>
              <a:off x="5834275" y="413175"/>
              <a:ext cx="14325" cy="5075"/>
            </a:xfrm>
            <a:custGeom>
              <a:pathLst>
                <a:path extrusionOk="0" h="203" w="573">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9" name="Shape 409"/>
            <p:cNvSpPr/>
            <p:nvPr/>
          </p:nvSpPr>
          <p:spPr>
            <a:xfrm>
              <a:off x="5728225" y="359325"/>
              <a:ext cx="4225" cy="14325"/>
            </a:xfrm>
            <a:custGeom>
              <a:pathLst>
                <a:path extrusionOk="0" h="573" w="169">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0" name="Shape 410"/>
            <p:cNvSpPr/>
            <p:nvPr/>
          </p:nvSpPr>
          <p:spPr>
            <a:xfrm>
              <a:off x="5811550" y="405600"/>
              <a:ext cx="16025" cy="9300"/>
            </a:xfrm>
            <a:custGeom>
              <a:pathLst>
                <a:path extrusionOk="0" h="372" w="641">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1" name="Shape 411"/>
            <p:cNvSpPr/>
            <p:nvPr/>
          </p:nvSpPr>
          <p:spPr>
            <a:xfrm>
              <a:off x="5731600" y="330700"/>
              <a:ext cx="8425" cy="22750"/>
            </a:xfrm>
            <a:custGeom>
              <a:pathLst>
                <a:path extrusionOk="0" h="910" w="337">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2" name="Shape 412"/>
            <p:cNvSpPr/>
            <p:nvPr/>
          </p:nvSpPr>
          <p:spPr>
            <a:xfrm>
              <a:off x="5855325" y="419075"/>
              <a:ext cx="15175" cy="4225"/>
            </a:xfrm>
            <a:custGeom>
              <a:pathLst>
                <a:path extrusionOk="0" h="169" w="607">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3" name="Shape 413"/>
            <p:cNvSpPr/>
            <p:nvPr/>
          </p:nvSpPr>
          <p:spPr>
            <a:xfrm>
              <a:off x="5740000" y="301250"/>
              <a:ext cx="10125" cy="17700"/>
            </a:xfrm>
            <a:custGeom>
              <a:pathLst>
                <a:path extrusionOk="0" h="708" w="405">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4" name="Shape 414"/>
            <p:cNvSpPr/>
            <p:nvPr/>
          </p:nvSpPr>
          <p:spPr>
            <a:xfrm>
              <a:off x="5877200" y="424975"/>
              <a:ext cx="21075" cy="8425"/>
            </a:xfrm>
            <a:custGeom>
              <a:pathLst>
                <a:path extrusionOk="0" h="337" w="843">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5" name="Shape 415"/>
            <p:cNvSpPr/>
            <p:nvPr/>
          </p:nvSpPr>
          <p:spPr>
            <a:xfrm>
              <a:off x="5951275" y="446025"/>
              <a:ext cx="15175" cy="6750"/>
            </a:xfrm>
            <a:custGeom>
              <a:pathLst>
                <a:path extrusionOk="0" h="270" w="607">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6" name="Shape 416"/>
            <p:cNvSpPr/>
            <p:nvPr/>
          </p:nvSpPr>
          <p:spPr>
            <a:xfrm>
              <a:off x="5971475" y="452750"/>
              <a:ext cx="21900" cy="6750"/>
            </a:xfrm>
            <a:custGeom>
              <a:pathLst>
                <a:path extrusionOk="0" h="270" w="876">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7" name="Shape 417"/>
            <p:cNvSpPr/>
            <p:nvPr/>
          </p:nvSpPr>
          <p:spPr>
            <a:xfrm>
              <a:off x="5927700" y="438425"/>
              <a:ext cx="17700" cy="6775"/>
            </a:xfrm>
            <a:custGeom>
              <a:pathLst>
                <a:path extrusionOk="0" h="271" w="708">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8" name="Shape 418"/>
            <p:cNvSpPr/>
            <p:nvPr/>
          </p:nvSpPr>
          <p:spPr>
            <a:xfrm>
              <a:off x="5904150" y="430850"/>
              <a:ext cx="18525" cy="6775"/>
            </a:xfrm>
            <a:custGeom>
              <a:pathLst>
                <a:path extrusionOk="0" h="271" w="741">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9" name="Shape 419"/>
            <p:cNvSpPr/>
            <p:nvPr/>
          </p:nvSpPr>
          <p:spPr>
            <a:xfrm>
              <a:off x="5057400" y="2393700"/>
              <a:ext cx="63150" cy="68225"/>
            </a:xfrm>
            <a:custGeom>
              <a:pathLst>
                <a:path extrusionOk="0" h="2729" w="2526">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0" name="Shape 420"/>
            <p:cNvSpPr/>
            <p:nvPr/>
          </p:nvSpPr>
          <p:spPr>
            <a:xfrm>
              <a:off x="592182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1" name="Shape 421"/>
            <p:cNvSpPr/>
            <p:nvPr/>
          </p:nvSpPr>
          <p:spPr>
            <a:xfrm>
              <a:off x="5876375" y="2346575"/>
              <a:ext cx="63975" cy="44625"/>
            </a:xfrm>
            <a:custGeom>
              <a:pathLst>
                <a:path extrusionOk="0" h="1785" w="2559">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2" name="Shape 422"/>
            <p:cNvSpPr/>
            <p:nvPr/>
          </p:nvSpPr>
          <p:spPr>
            <a:xfrm>
              <a:off x="5960525" y="2466100"/>
              <a:ext cx="64000" cy="61475"/>
            </a:xfrm>
            <a:custGeom>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3" name="Shape 423"/>
            <p:cNvSpPr/>
            <p:nvPr/>
          </p:nvSpPr>
          <p:spPr>
            <a:xfrm>
              <a:off x="597485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4" name="Shape 424"/>
            <p:cNvSpPr/>
            <p:nvPr/>
          </p:nvSpPr>
          <p:spPr>
            <a:xfrm>
              <a:off x="5803125" y="2348250"/>
              <a:ext cx="66525" cy="40425"/>
            </a:xfrm>
            <a:custGeom>
              <a:pathLst>
                <a:path extrusionOk="0" h="1617" w="2661">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5" name="Shape 425"/>
            <p:cNvSpPr/>
            <p:nvPr/>
          </p:nvSpPr>
          <p:spPr>
            <a:xfrm>
              <a:off x="520132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6" name="Shape 426"/>
            <p:cNvSpPr/>
            <p:nvPr/>
          </p:nvSpPr>
          <p:spPr>
            <a:xfrm>
              <a:off x="5355350" y="2348250"/>
              <a:ext cx="69050" cy="40425"/>
            </a:xfrm>
            <a:custGeom>
              <a:pathLst>
                <a:path extrusionOk="0" h="1617" w="2762">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7" name="Shape 427"/>
            <p:cNvSpPr/>
            <p:nvPr/>
          </p:nvSpPr>
          <p:spPr>
            <a:xfrm>
              <a:off x="5901625" y="2535950"/>
              <a:ext cx="64825" cy="62325"/>
            </a:xfrm>
            <a:custGeom>
              <a:pathLst>
                <a:path extrusionOk="0" h="2493" w="2593">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8" name="Shape 428"/>
            <p:cNvSpPr/>
            <p:nvPr/>
          </p:nvSpPr>
          <p:spPr>
            <a:xfrm>
              <a:off x="5658375" y="2346575"/>
              <a:ext cx="63975" cy="44625"/>
            </a:xfrm>
            <a:custGeom>
              <a:pathLst>
                <a:path extrusionOk="0" h="1785" w="2559">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9" name="Shape 429"/>
            <p:cNvSpPr/>
            <p:nvPr/>
          </p:nvSpPr>
          <p:spPr>
            <a:xfrm>
              <a:off x="5430250" y="2348250"/>
              <a:ext cx="69050" cy="40425"/>
            </a:xfrm>
            <a:custGeom>
              <a:pathLst>
                <a:path extrusionOk="0" h="1617" w="2762">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0" name="Shape 430"/>
            <p:cNvSpPr/>
            <p:nvPr/>
          </p:nvSpPr>
          <p:spPr>
            <a:xfrm>
              <a:off x="5132300" y="2346575"/>
              <a:ext cx="64000" cy="44625"/>
            </a:xfrm>
            <a:custGeom>
              <a:pathLst>
                <a:path extrusionOk="0" h="1785" w="256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1" name="Shape 431"/>
            <p:cNvSpPr/>
            <p:nvPr/>
          </p:nvSpPr>
          <p:spPr>
            <a:xfrm>
              <a:off x="5729075" y="2348250"/>
              <a:ext cx="67350" cy="40425"/>
            </a:xfrm>
            <a:custGeom>
              <a:pathLst>
                <a:path extrusionOk="0" h="1617" w="2694">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2" name="Shape 432"/>
            <p:cNvSpPr/>
            <p:nvPr/>
          </p:nvSpPr>
          <p:spPr>
            <a:xfrm>
              <a:off x="5750100" y="2466100"/>
              <a:ext cx="57275" cy="62300"/>
            </a:xfrm>
            <a:custGeom>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3" name="Shape 433"/>
            <p:cNvSpPr/>
            <p:nvPr/>
          </p:nvSpPr>
          <p:spPr>
            <a:xfrm>
              <a:off x="5766100" y="2489675"/>
              <a:ext cx="19375" cy="20225"/>
            </a:xfrm>
            <a:custGeom>
              <a:pathLst>
                <a:path extrusionOk="0" h="809" w="775">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4" name="Shape 434"/>
            <p:cNvSpPr/>
            <p:nvPr/>
          </p:nvSpPr>
          <p:spPr>
            <a:xfrm>
              <a:off x="5729900" y="2607500"/>
              <a:ext cx="57275" cy="62325"/>
            </a:xfrm>
            <a:custGeom>
              <a:pathLst>
                <a:path extrusionOk="0" h="2493" w="2291">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5" name="Shape 435"/>
            <p:cNvSpPr/>
            <p:nvPr/>
          </p:nvSpPr>
          <p:spPr>
            <a:xfrm>
              <a:off x="5784625" y="2559525"/>
              <a:ext cx="18525" cy="21900"/>
            </a:xfrm>
            <a:custGeom>
              <a:pathLst>
                <a:path extrusionOk="0" h="876" w="741">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6" name="Shape 436"/>
            <p:cNvSpPr/>
            <p:nvPr/>
          </p:nvSpPr>
          <p:spPr>
            <a:xfrm>
              <a:off x="5745050" y="24677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7" name="Shape 437"/>
            <p:cNvSpPr/>
            <p:nvPr/>
          </p:nvSpPr>
          <p:spPr>
            <a:xfrm>
              <a:off x="5757675" y="2535950"/>
              <a:ext cx="64850" cy="62325"/>
            </a:xfrm>
            <a:custGeom>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8" name="Shape 438"/>
            <p:cNvSpPr/>
            <p:nvPr/>
          </p:nvSpPr>
          <p:spPr>
            <a:xfrm>
              <a:off x="5889000" y="2464425"/>
              <a:ext cx="63150" cy="68200"/>
            </a:xfrm>
            <a:custGeom>
              <a:pathLst>
                <a:path extrusionOk="0" h="2728" w="2526">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9" name="Shape 439"/>
            <p:cNvSpPr/>
            <p:nvPr/>
          </p:nvSpPr>
          <p:spPr>
            <a:xfrm>
              <a:off x="5830900" y="2536800"/>
              <a:ext cx="58125" cy="62300"/>
            </a:xfrm>
            <a:custGeom>
              <a:pathLst>
                <a:path extrusionOk="0" h="2492" w="2325">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0" name="Shape 440"/>
            <p:cNvSpPr/>
            <p:nvPr/>
          </p:nvSpPr>
          <p:spPr>
            <a:xfrm>
              <a:off x="5835950" y="2487975"/>
              <a:ext cx="22750" cy="18550"/>
            </a:xfrm>
            <a:custGeom>
              <a:pathLst>
                <a:path extrusionOk="0" h="742" w="91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1" name="Shape 441"/>
            <p:cNvSpPr/>
            <p:nvPr/>
          </p:nvSpPr>
          <p:spPr>
            <a:xfrm>
              <a:off x="5816600" y="2465250"/>
              <a:ext cx="64850" cy="62325"/>
            </a:xfrm>
            <a:custGeom>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2" name="Shape 442"/>
            <p:cNvSpPr/>
            <p:nvPr/>
          </p:nvSpPr>
          <p:spPr>
            <a:xfrm>
              <a:off x="5979900" y="2689150"/>
              <a:ext cx="22750" cy="15175"/>
            </a:xfrm>
            <a:custGeom>
              <a:pathLst>
                <a:path extrusionOk="0" h="607" w="91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3" name="Shape 443"/>
            <p:cNvSpPr/>
            <p:nvPr/>
          </p:nvSpPr>
          <p:spPr>
            <a:xfrm>
              <a:off x="6049750" y="2427375"/>
              <a:ext cx="28650" cy="20225"/>
            </a:xfrm>
            <a:custGeom>
              <a:pathLst>
                <a:path extrusionOk="0" h="809" w="1146">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4" name="Shape 444"/>
            <p:cNvSpPr/>
            <p:nvPr/>
          </p:nvSpPr>
          <p:spPr>
            <a:xfrm>
              <a:off x="5938650" y="2604125"/>
              <a:ext cx="155750" cy="69900"/>
            </a:xfrm>
            <a:custGeom>
              <a:pathLst>
                <a:path extrusionOk="0" h="2796" w="623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5" name="Shape 445"/>
            <p:cNvSpPr/>
            <p:nvPr/>
          </p:nvSpPr>
          <p:spPr>
            <a:xfrm>
              <a:off x="5744225" y="2620125"/>
              <a:ext cx="22750" cy="13500"/>
            </a:xfrm>
            <a:custGeom>
              <a:pathLst>
                <a:path extrusionOk="0" h="540" w="91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6" name="Shape 446"/>
            <p:cNvSpPr/>
            <p:nvPr/>
          </p:nvSpPr>
          <p:spPr>
            <a:xfrm>
              <a:off x="6030400" y="2712725"/>
              <a:ext cx="64000" cy="41250"/>
            </a:xfrm>
            <a:custGeom>
              <a:pathLst>
                <a:path extrusionOk="0" h="1650" w="256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7" name="Shape 447"/>
            <p:cNvSpPr/>
            <p:nvPr/>
          </p:nvSpPr>
          <p:spPr>
            <a:xfrm>
              <a:off x="5958000" y="2678200"/>
              <a:ext cx="62325" cy="74950"/>
            </a:xfrm>
            <a:custGeom>
              <a:pathLst>
                <a:path extrusionOk="0" h="2998" w="2493">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8" name="Shape 448"/>
            <p:cNvSpPr/>
            <p:nvPr/>
          </p:nvSpPr>
          <p:spPr>
            <a:xfrm>
              <a:off x="6028700" y="2718600"/>
              <a:ext cx="4250" cy="35375"/>
            </a:xfrm>
            <a:custGeom>
              <a:pathLst>
                <a:path extrusionOk="0" h="1415" w="17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9" name="Shape 449"/>
            <p:cNvSpPr/>
            <p:nvPr/>
          </p:nvSpPr>
          <p:spPr>
            <a:xfrm>
              <a:off x="6053950" y="2723650"/>
              <a:ext cx="14350" cy="19400"/>
            </a:xfrm>
            <a:custGeom>
              <a:pathLst>
                <a:path extrusionOk="0" h="776" w="574">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0" name="Shape 450"/>
            <p:cNvSpPr/>
            <p:nvPr/>
          </p:nvSpPr>
          <p:spPr>
            <a:xfrm>
              <a:off x="6056475" y="2501450"/>
              <a:ext cx="27825" cy="22750"/>
            </a:xfrm>
            <a:custGeom>
              <a:pathLst>
                <a:path extrusionOk="0" h="910" w="1113">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1" name="Shape 451"/>
            <p:cNvSpPr/>
            <p:nvPr/>
          </p:nvSpPr>
          <p:spPr>
            <a:xfrm>
              <a:off x="5990825" y="2395400"/>
              <a:ext cx="101875" cy="63150"/>
            </a:xfrm>
            <a:custGeom>
              <a:pathLst>
                <a:path extrusionOk="0" h="2526" w="4075">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2" name="Shape 452"/>
            <p:cNvSpPr/>
            <p:nvPr/>
          </p:nvSpPr>
          <p:spPr>
            <a:xfrm>
              <a:off x="6030400" y="2466100"/>
              <a:ext cx="66525" cy="132175"/>
            </a:xfrm>
            <a:custGeom>
              <a:pathLst>
                <a:path extrusionOk="0" h="5287" w="2661">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3" name="Shape 453"/>
            <p:cNvSpPr/>
            <p:nvPr/>
          </p:nvSpPr>
          <p:spPr>
            <a:xfrm>
              <a:off x="5982425" y="2726175"/>
              <a:ext cx="21050" cy="12650"/>
            </a:xfrm>
            <a:custGeom>
              <a:pathLst>
                <a:path extrusionOk="0" h="506" w="842">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4" name="Shape 454"/>
            <p:cNvSpPr/>
            <p:nvPr/>
          </p:nvSpPr>
          <p:spPr>
            <a:xfrm>
              <a:off x="5072550" y="2497250"/>
              <a:ext cx="28625" cy="23575"/>
            </a:xfrm>
            <a:custGeom>
              <a:pathLst>
                <a:path extrusionOk="0" h="943" w="1145">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5" name="Shape 455"/>
            <p:cNvSpPr/>
            <p:nvPr/>
          </p:nvSpPr>
          <p:spPr>
            <a:xfrm>
              <a:off x="5868800" y="2605825"/>
              <a:ext cx="63150" cy="68200"/>
            </a:xfrm>
            <a:custGeom>
              <a:pathLst>
                <a:path extrusionOk="0" h="2728" w="2526">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6" name="Shape 456"/>
            <p:cNvSpPr/>
            <p:nvPr/>
          </p:nvSpPr>
          <p:spPr>
            <a:xfrm>
              <a:off x="5128100" y="2676525"/>
              <a:ext cx="63150" cy="78300"/>
            </a:xfrm>
            <a:custGeom>
              <a:pathLst>
                <a:path extrusionOk="0" h="3132" w="2526">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7" name="Shape 457"/>
            <p:cNvSpPr/>
            <p:nvPr/>
          </p:nvSpPr>
          <p:spPr>
            <a:xfrm>
              <a:off x="5055700" y="2464425"/>
              <a:ext cx="103550" cy="65675"/>
            </a:xfrm>
            <a:custGeom>
              <a:pathLst>
                <a:path extrusionOk="0" h="2627" w="4142">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8" name="Shape 458"/>
            <p:cNvSpPr/>
            <p:nvPr/>
          </p:nvSpPr>
          <p:spPr>
            <a:xfrm>
              <a:off x="5059075" y="2348250"/>
              <a:ext cx="66525" cy="40425"/>
            </a:xfrm>
            <a:custGeom>
              <a:pathLst>
                <a:path extrusionOk="0" h="1617" w="2661">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9" name="Shape 459"/>
            <p:cNvSpPr/>
            <p:nvPr/>
          </p:nvSpPr>
          <p:spPr>
            <a:xfrm>
              <a:off x="5055700" y="2677375"/>
              <a:ext cx="64850" cy="72400"/>
            </a:xfrm>
            <a:custGeom>
              <a:pathLst>
                <a:path extrusionOk="0" h="2896" w="2594">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0" name="Shape 460"/>
            <p:cNvSpPr/>
            <p:nvPr/>
          </p:nvSpPr>
          <p:spPr>
            <a:xfrm>
              <a:off x="5722325" y="2677375"/>
              <a:ext cx="80825" cy="72400"/>
            </a:xfrm>
            <a:custGeom>
              <a:pathLst>
                <a:path extrusionOk="0" h="2896" w="3233">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1" name="Shape 461"/>
            <p:cNvSpPr/>
            <p:nvPr/>
          </p:nvSpPr>
          <p:spPr>
            <a:xfrm>
              <a:off x="5811550" y="2677375"/>
              <a:ext cx="65675" cy="75775"/>
            </a:xfrm>
            <a:custGeom>
              <a:pathLst>
                <a:path extrusionOk="0" h="3031" w="2627">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2" name="Shape 462"/>
            <p:cNvSpPr/>
            <p:nvPr/>
          </p:nvSpPr>
          <p:spPr>
            <a:xfrm>
              <a:off x="5363775" y="2677375"/>
              <a:ext cx="351000" cy="78300"/>
            </a:xfrm>
            <a:custGeom>
              <a:pathLst>
                <a:path extrusionOk="0" h="3132" w="1404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3" name="Shape 463"/>
            <p:cNvSpPr/>
            <p:nvPr/>
          </p:nvSpPr>
          <p:spPr>
            <a:xfrm>
              <a:off x="5273700" y="2674850"/>
              <a:ext cx="85050" cy="79125"/>
            </a:xfrm>
            <a:custGeom>
              <a:pathLst>
                <a:path extrusionOk="0" h="3165" w="3402">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
        <p:nvSpPr>
          <p:cNvPr id="464" name="Shape 464"/>
          <p:cNvSpPr txBox="1"/>
          <p:nvPr>
            <p:ph type="ctrTitle"/>
          </p:nvPr>
        </p:nvSpPr>
        <p:spPr>
          <a:xfrm>
            <a:off x="1557875" y="1882525"/>
            <a:ext cx="6028199" cy="1546500"/>
          </a:xfrm>
          <a:prstGeom prst="rect">
            <a:avLst/>
          </a:prstGeom>
        </p:spPr>
        <p:txBody>
          <a:bodyPr anchorCtr="0" anchor="b" bIns="91425" lIns="91425" rIns="91425" tIns="91425"/>
          <a:lstStyle>
            <a:lvl1pPr rtl="0" algn="ctr">
              <a:spcBef>
                <a:spcPts val="0"/>
              </a:spcBef>
              <a:buClr>
                <a:srgbClr val="FFFFFF"/>
              </a:buClr>
              <a:buSzPct val="100000"/>
              <a:defRPr b="0" sz="5400">
                <a:solidFill>
                  <a:srgbClr val="FFFFFF"/>
                </a:solidFill>
              </a:defRPr>
            </a:lvl1pPr>
            <a:lvl2pPr rtl="0" algn="ctr">
              <a:spcBef>
                <a:spcPts val="0"/>
              </a:spcBef>
              <a:buClr>
                <a:srgbClr val="FFFFFF"/>
              </a:buClr>
              <a:buSzPct val="100000"/>
              <a:defRPr b="0" sz="5400">
                <a:solidFill>
                  <a:srgbClr val="FFFFFF"/>
                </a:solidFill>
              </a:defRPr>
            </a:lvl2pPr>
            <a:lvl3pPr rtl="0" algn="ctr">
              <a:spcBef>
                <a:spcPts val="0"/>
              </a:spcBef>
              <a:buClr>
                <a:srgbClr val="FFFFFF"/>
              </a:buClr>
              <a:buSzPct val="100000"/>
              <a:defRPr b="0" sz="5400">
                <a:solidFill>
                  <a:srgbClr val="FFFFFF"/>
                </a:solidFill>
              </a:defRPr>
            </a:lvl3pPr>
            <a:lvl4pPr rtl="0" algn="ctr">
              <a:spcBef>
                <a:spcPts val="0"/>
              </a:spcBef>
              <a:buClr>
                <a:srgbClr val="FFFFFF"/>
              </a:buClr>
              <a:buSzPct val="100000"/>
              <a:defRPr b="0" sz="5400">
                <a:solidFill>
                  <a:srgbClr val="FFFFFF"/>
                </a:solidFill>
              </a:defRPr>
            </a:lvl4pPr>
            <a:lvl5pPr rtl="0" algn="ctr">
              <a:spcBef>
                <a:spcPts val="0"/>
              </a:spcBef>
              <a:buClr>
                <a:srgbClr val="FFFFFF"/>
              </a:buClr>
              <a:buSzPct val="100000"/>
              <a:defRPr b="0" sz="5400">
                <a:solidFill>
                  <a:srgbClr val="FFFFFF"/>
                </a:solidFill>
              </a:defRPr>
            </a:lvl5pPr>
            <a:lvl6pPr rtl="0" algn="ctr">
              <a:spcBef>
                <a:spcPts val="0"/>
              </a:spcBef>
              <a:buClr>
                <a:srgbClr val="FFFFFF"/>
              </a:buClr>
              <a:buSzPct val="100000"/>
              <a:defRPr b="0" sz="5400">
                <a:solidFill>
                  <a:srgbClr val="FFFFFF"/>
                </a:solidFill>
              </a:defRPr>
            </a:lvl6pPr>
            <a:lvl7pPr rtl="0" algn="ctr">
              <a:spcBef>
                <a:spcPts val="0"/>
              </a:spcBef>
              <a:buClr>
                <a:srgbClr val="FFFFFF"/>
              </a:buClr>
              <a:buSzPct val="100000"/>
              <a:defRPr b="0" sz="5400">
                <a:solidFill>
                  <a:srgbClr val="FFFFFF"/>
                </a:solidFill>
              </a:defRPr>
            </a:lvl7pPr>
            <a:lvl8pPr rtl="0" algn="ctr">
              <a:spcBef>
                <a:spcPts val="0"/>
              </a:spcBef>
              <a:buClr>
                <a:srgbClr val="FFFFFF"/>
              </a:buClr>
              <a:buSzPct val="100000"/>
              <a:defRPr b="0" sz="5400">
                <a:solidFill>
                  <a:srgbClr val="FFFFFF"/>
                </a:solidFill>
              </a:defRPr>
            </a:lvl8pPr>
            <a:lvl9pPr rtl="0" algn="ctr">
              <a:spcBef>
                <a:spcPts val="0"/>
              </a:spcBef>
              <a:buClr>
                <a:srgbClr val="FFFFFF"/>
              </a:buClr>
              <a:buSzPct val="100000"/>
              <a:defRPr b="0" sz="5400">
                <a:solidFill>
                  <a:srgbClr val="FFFFFF"/>
                </a:solidFill>
              </a:defRPr>
            </a:lvl9pPr>
          </a:lstStyle>
          <a:p/>
        </p:txBody>
      </p:sp>
      <p:sp>
        <p:nvSpPr>
          <p:cNvPr id="465" name="Shape 465"/>
          <p:cNvSpPr txBox="1"/>
          <p:nvPr>
            <p:ph idx="1" type="subTitle"/>
          </p:nvPr>
        </p:nvSpPr>
        <p:spPr>
          <a:xfrm>
            <a:off x="1557875" y="3329550"/>
            <a:ext cx="6028199" cy="1061100"/>
          </a:xfrm>
          <a:prstGeom prst="rect">
            <a:avLst/>
          </a:prstGeom>
        </p:spPr>
        <p:txBody>
          <a:bodyPr anchorCtr="0" anchor="t" bIns="91425" lIns="91425" rIns="91425" tIns="91425"/>
          <a:lstStyle>
            <a:lvl1pPr rtl="0" algn="ctr">
              <a:spcBef>
                <a:spcPts val="0"/>
              </a:spcBef>
              <a:buClr>
                <a:srgbClr val="434343"/>
              </a:buClr>
              <a:buSzPct val="100000"/>
              <a:buNone/>
              <a:defRPr sz="1800">
                <a:solidFill>
                  <a:srgbClr val="434343"/>
                </a:solidFill>
              </a:defRPr>
            </a:lvl1pPr>
            <a:lvl2pPr rtl="0" algn="ctr">
              <a:spcBef>
                <a:spcPts val="0"/>
              </a:spcBef>
              <a:buClr>
                <a:srgbClr val="434343"/>
              </a:buClr>
              <a:buSzPct val="100000"/>
              <a:buNone/>
              <a:defRPr sz="3000">
                <a:solidFill>
                  <a:srgbClr val="434343"/>
                </a:solidFill>
              </a:defRPr>
            </a:lvl2pPr>
            <a:lvl3pPr rtl="0" algn="ctr">
              <a:spcBef>
                <a:spcPts val="0"/>
              </a:spcBef>
              <a:buClr>
                <a:srgbClr val="434343"/>
              </a:buClr>
              <a:buSzPct val="100000"/>
              <a:buNone/>
              <a:defRPr sz="3000">
                <a:solidFill>
                  <a:srgbClr val="434343"/>
                </a:solidFill>
              </a:defRPr>
            </a:lvl3pPr>
            <a:lvl4pPr rtl="0" algn="ctr">
              <a:spcBef>
                <a:spcPts val="0"/>
              </a:spcBef>
              <a:buClr>
                <a:srgbClr val="434343"/>
              </a:buClr>
              <a:buSzPct val="100000"/>
              <a:buNone/>
              <a:defRPr sz="3000">
                <a:solidFill>
                  <a:srgbClr val="434343"/>
                </a:solidFill>
              </a:defRPr>
            </a:lvl4pPr>
            <a:lvl5pPr rtl="0" algn="ctr">
              <a:spcBef>
                <a:spcPts val="0"/>
              </a:spcBef>
              <a:buClr>
                <a:srgbClr val="434343"/>
              </a:buClr>
              <a:buSzPct val="100000"/>
              <a:buNone/>
              <a:defRPr sz="3000">
                <a:solidFill>
                  <a:srgbClr val="434343"/>
                </a:solidFill>
              </a:defRPr>
            </a:lvl5pPr>
            <a:lvl6pPr rtl="0" algn="ctr">
              <a:spcBef>
                <a:spcPts val="0"/>
              </a:spcBef>
              <a:buClr>
                <a:srgbClr val="434343"/>
              </a:buClr>
              <a:buSzPct val="100000"/>
              <a:buNone/>
              <a:defRPr sz="3000">
                <a:solidFill>
                  <a:srgbClr val="434343"/>
                </a:solidFill>
              </a:defRPr>
            </a:lvl6pPr>
            <a:lvl7pPr rtl="0" algn="ctr">
              <a:spcBef>
                <a:spcPts val="0"/>
              </a:spcBef>
              <a:buClr>
                <a:srgbClr val="434343"/>
              </a:buClr>
              <a:buSzPct val="100000"/>
              <a:buNone/>
              <a:defRPr sz="3000">
                <a:solidFill>
                  <a:srgbClr val="434343"/>
                </a:solidFill>
              </a:defRPr>
            </a:lvl7pPr>
            <a:lvl8pPr rtl="0" algn="ctr">
              <a:spcBef>
                <a:spcPts val="0"/>
              </a:spcBef>
              <a:buClr>
                <a:srgbClr val="434343"/>
              </a:buClr>
              <a:buSzPct val="100000"/>
              <a:buNone/>
              <a:defRPr sz="3000">
                <a:solidFill>
                  <a:srgbClr val="434343"/>
                </a:solidFill>
              </a:defRPr>
            </a:lvl8pPr>
            <a:lvl9pPr rtl="0" algn="ctr">
              <a:spcBef>
                <a:spcPts val="0"/>
              </a:spcBef>
              <a:buClr>
                <a:srgbClr val="434343"/>
              </a:buClr>
              <a:buSzPct val="100000"/>
              <a:buNone/>
              <a:defRPr sz="3000">
                <a:solidFill>
                  <a:srgbClr val="43434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466" name="Shape 466"/>
        <p:cNvGrpSpPr/>
        <p:nvPr/>
      </p:nvGrpSpPr>
      <p:grpSpPr>
        <a:xfrm>
          <a:off x="0" y="0"/>
          <a:ext cx="0" cy="0"/>
          <a:chOff x="0" y="0"/>
          <a:chExt cx="0" cy="0"/>
        </a:xfrm>
      </p:grpSpPr>
      <p:grpSp>
        <p:nvGrpSpPr>
          <p:cNvPr id="467" name="Shape 467"/>
          <p:cNvGrpSpPr/>
          <p:nvPr/>
        </p:nvGrpSpPr>
        <p:grpSpPr>
          <a:xfrm>
            <a:off x="-7997" y="-6006"/>
            <a:ext cx="9159994" cy="6870012"/>
            <a:chOff x="328725" y="2891150"/>
            <a:chExt cx="3447625" cy="2585725"/>
          </a:xfrm>
        </p:grpSpPr>
        <p:sp>
          <p:nvSpPr>
            <p:cNvPr id="468" name="Shape 468"/>
            <p:cNvSpPr/>
            <p:nvPr/>
          </p:nvSpPr>
          <p:spPr>
            <a:xfrm>
              <a:off x="1720050" y="5007200"/>
              <a:ext cx="58100" cy="55575"/>
            </a:xfrm>
            <a:custGeom>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69" name="Shape 469"/>
            <p:cNvSpPr/>
            <p:nvPr/>
          </p:nvSpPr>
          <p:spPr>
            <a:xfrm>
              <a:off x="328725" y="4577925"/>
              <a:ext cx="118700" cy="33700"/>
            </a:xfrm>
            <a:custGeom>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0" name="Shape 470"/>
            <p:cNvSpPr/>
            <p:nvPr/>
          </p:nvSpPr>
          <p:spPr>
            <a:xfrm>
              <a:off x="1679650" y="4953325"/>
              <a:ext cx="58100" cy="57250"/>
            </a:xfrm>
            <a:custGeom>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1" name="Shape 471"/>
            <p:cNvSpPr/>
            <p:nvPr/>
          </p:nvSpPr>
          <p:spPr>
            <a:xfrm>
              <a:off x="328725" y="4540050"/>
              <a:ext cx="117000" cy="36225"/>
            </a:xfrm>
            <a:custGeom>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2" name="Shape 472"/>
            <p:cNvSpPr/>
            <p:nvPr/>
          </p:nvSpPr>
          <p:spPr>
            <a:xfrm>
              <a:off x="328725" y="4469350"/>
              <a:ext cx="96800" cy="23600"/>
            </a:xfrm>
            <a:custGeom>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3" name="Shape 473"/>
            <p:cNvSpPr/>
            <p:nvPr/>
          </p:nvSpPr>
          <p:spPr>
            <a:xfrm>
              <a:off x="328725" y="4488700"/>
              <a:ext cx="98500" cy="32025"/>
            </a:xfrm>
            <a:custGeom>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4" name="Shape 474"/>
            <p:cNvSpPr/>
            <p:nvPr/>
          </p:nvSpPr>
          <p:spPr>
            <a:xfrm>
              <a:off x="1618200" y="5157850"/>
              <a:ext cx="15175" cy="14350"/>
            </a:xfrm>
            <a:custGeom>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5" name="Shape 475"/>
            <p:cNvSpPr/>
            <p:nvPr/>
          </p:nvSpPr>
          <p:spPr>
            <a:xfrm>
              <a:off x="1741075" y="5063575"/>
              <a:ext cx="55600" cy="57275"/>
            </a:xfrm>
            <a:custGeom>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6" name="Shape 476"/>
            <p:cNvSpPr/>
            <p:nvPr/>
          </p:nvSpPr>
          <p:spPr>
            <a:xfrm>
              <a:off x="1678800" y="5072850"/>
              <a:ext cx="59775" cy="56425"/>
            </a:xfrm>
            <a:custGeom>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7" name="Shape 477"/>
            <p:cNvSpPr/>
            <p:nvPr/>
          </p:nvSpPr>
          <p:spPr>
            <a:xfrm>
              <a:off x="1659450" y="5014775"/>
              <a:ext cx="58100" cy="63150"/>
            </a:xfrm>
            <a:custGeom>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8" name="Shape 478"/>
            <p:cNvSpPr/>
            <p:nvPr/>
          </p:nvSpPr>
          <p:spPr>
            <a:xfrm>
              <a:off x="328725" y="4637675"/>
              <a:ext cx="140575" cy="37075"/>
            </a:xfrm>
            <a:custGeom>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9" name="Shape 479"/>
            <p:cNvSpPr/>
            <p:nvPr/>
          </p:nvSpPr>
          <p:spPr>
            <a:xfrm>
              <a:off x="1583700" y="5002975"/>
              <a:ext cx="12650" cy="16875"/>
            </a:xfrm>
            <a:custGeom>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0" name="Shape 480"/>
            <p:cNvSpPr/>
            <p:nvPr/>
          </p:nvSpPr>
          <p:spPr>
            <a:xfrm>
              <a:off x="1558450" y="4970150"/>
              <a:ext cx="57250" cy="63150"/>
            </a:xfrm>
            <a:custGeom>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1" name="Shape 481"/>
            <p:cNvSpPr/>
            <p:nvPr/>
          </p:nvSpPr>
          <p:spPr>
            <a:xfrm>
              <a:off x="1318550" y="5127550"/>
              <a:ext cx="52225" cy="57275"/>
            </a:xfrm>
            <a:custGeom>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2" name="Shape 482"/>
            <p:cNvSpPr/>
            <p:nvPr/>
          </p:nvSpPr>
          <p:spPr>
            <a:xfrm>
              <a:off x="328725" y="4609075"/>
              <a:ext cx="85025" cy="26100"/>
            </a:xfrm>
            <a:custGeom>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3" name="Shape 483"/>
            <p:cNvSpPr/>
            <p:nvPr/>
          </p:nvSpPr>
          <p:spPr>
            <a:xfrm>
              <a:off x="328725" y="4657050"/>
              <a:ext cx="143950" cy="35375"/>
            </a:xfrm>
            <a:custGeom>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4" name="Shape 484"/>
            <p:cNvSpPr/>
            <p:nvPr/>
          </p:nvSpPr>
          <p:spPr>
            <a:xfrm>
              <a:off x="955775" y="4552675"/>
              <a:ext cx="143950" cy="126275"/>
            </a:xfrm>
            <a:custGeom>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5" name="Shape 485"/>
            <p:cNvSpPr/>
            <p:nvPr/>
          </p:nvSpPr>
          <p:spPr>
            <a:xfrm>
              <a:off x="328725" y="4675575"/>
              <a:ext cx="141425" cy="38725"/>
            </a:xfrm>
            <a:custGeom>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6" name="Shape 486"/>
            <p:cNvSpPr/>
            <p:nvPr/>
          </p:nvSpPr>
          <p:spPr>
            <a:xfrm>
              <a:off x="1320225" y="5209200"/>
              <a:ext cx="16875" cy="13500"/>
            </a:xfrm>
            <a:custGeom>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7" name="Shape 487"/>
            <p:cNvSpPr/>
            <p:nvPr/>
          </p:nvSpPr>
          <p:spPr>
            <a:xfrm>
              <a:off x="328725" y="4393600"/>
              <a:ext cx="81650" cy="27800"/>
            </a:xfrm>
            <a:custGeom>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8" name="Shape 488"/>
            <p:cNvSpPr/>
            <p:nvPr/>
          </p:nvSpPr>
          <p:spPr>
            <a:xfrm>
              <a:off x="1261325" y="5218450"/>
              <a:ext cx="13475" cy="13500"/>
            </a:xfrm>
            <a:custGeom>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9" name="Shape 489"/>
            <p:cNvSpPr/>
            <p:nvPr/>
          </p:nvSpPr>
          <p:spPr>
            <a:xfrm>
              <a:off x="328725" y="4558575"/>
              <a:ext cx="122050" cy="35375"/>
            </a:xfrm>
            <a:custGeom>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0" name="Shape 490"/>
            <p:cNvSpPr/>
            <p:nvPr/>
          </p:nvSpPr>
          <p:spPr>
            <a:xfrm>
              <a:off x="1298350" y="5189850"/>
              <a:ext cx="59800" cy="55575"/>
            </a:xfrm>
            <a:custGeom>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1" name="Shape 491"/>
            <p:cNvSpPr/>
            <p:nvPr/>
          </p:nvSpPr>
          <p:spPr>
            <a:xfrm>
              <a:off x="1241950" y="5199100"/>
              <a:ext cx="54750" cy="55575"/>
            </a:xfrm>
            <a:custGeom>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2" name="Shape 492"/>
            <p:cNvSpPr/>
            <p:nvPr/>
          </p:nvSpPr>
          <p:spPr>
            <a:xfrm>
              <a:off x="1238600" y="5205825"/>
              <a:ext cx="11800" cy="50525"/>
            </a:xfrm>
            <a:custGeom>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3" name="Shape 493"/>
            <p:cNvSpPr/>
            <p:nvPr/>
          </p:nvSpPr>
          <p:spPr>
            <a:xfrm>
              <a:off x="1279825" y="5156175"/>
              <a:ext cx="16025" cy="23600"/>
            </a:xfrm>
            <a:custGeom>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4" name="Shape 494"/>
            <p:cNvSpPr/>
            <p:nvPr/>
          </p:nvSpPr>
          <p:spPr>
            <a:xfrm>
              <a:off x="1257100" y="5134300"/>
              <a:ext cx="58950" cy="58925"/>
            </a:xfrm>
            <a:custGeom>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5" name="Shape 495"/>
            <p:cNvSpPr/>
            <p:nvPr/>
          </p:nvSpPr>
          <p:spPr>
            <a:xfrm>
              <a:off x="1010500" y="2891150"/>
              <a:ext cx="2237250" cy="272750"/>
            </a:xfrm>
            <a:custGeom>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6" name="Shape 496"/>
            <p:cNvSpPr/>
            <p:nvPr/>
          </p:nvSpPr>
          <p:spPr>
            <a:xfrm>
              <a:off x="328725" y="4410425"/>
              <a:ext cx="81650" cy="25275"/>
            </a:xfrm>
            <a:custGeom>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7" name="Shape 497"/>
            <p:cNvSpPr/>
            <p:nvPr/>
          </p:nvSpPr>
          <p:spPr>
            <a:xfrm>
              <a:off x="328725" y="4446625"/>
              <a:ext cx="90075" cy="27800"/>
            </a:xfrm>
            <a:custGeom>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8" name="Shape 498"/>
            <p:cNvSpPr/>
            <p:nvPr/>
          </p:nvSpPr>
          <p:spPr>
            <a:xfrm>
              <a:off x="328725" y="4515650"/>
              <a:ext cx="53875" cy="20225"/>
            </a:xfrm>
            <a:custGeom>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9" name="Shape 499"/>
            <p:cNvSpPr/>
            <p:nvPr/>
          </p:nvSpPr>
          <p:spPr>
            <a:xfrm>
              <a:off x="1480150" y="5161225"/>
              <a:ext cx="58950" cy="58100"/>
            </a:xfrm>
            <a:custGeom>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0" name="Shape 500"/>
            <p:cNvSpPr/>
            <p:nvPr/>
          </p:nvSpPr>
          <p:spPr>
            <a:xfrm>
              <a:off x="1599675" y="5145225"/>
              <a:ext cx="59800" cy="54750"/>
            </a:xfrm>
            <a:custGeom>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1" name="Shape 501"/>
            <p:cNvSpPr/>
            <p:nvPr/>
          </p:nvSpPr>
          <p:spPr>
            <a:xfrm>
              <a:off x="1358950" y="5178900"/>
              <a:ext cx="57275" cy="63150"/>
            </a:xfrm>
            <a:custGeom>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2" name="Shape 502"/>
            <p:cNvSpPr/>
            <p:nvPr/>
          </p:nvSpPr>
          <p:spPr>
            <a:xfrm>
              <a:off x="328725" y="4427250"/>
              <a:ext cx="93450" cy="34550"/>
            </a:xfrm>
            <a:custGeom>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3" name="Shape 503"/>
            <p:cNvSpPr/>
            <p:nvPr/>
          </p:nvSpPr>
          <p:spPr>
            <a:xfrm>
              <a:off x="1379150" y="5199100"/>
              <a:ext cx="16025" cy="19375"/>
            </a:xfrm>
            <a:custGeom>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4" name="Shape 504"/>
            <p:cNvSpPr/>
            <p:nvPr/>
          </p:nvSpPr>
          <p:spPr>
            <a:xfrm>
              <a:off x="1618200" y="4963425"/>
              <a:ext cx="58100" cy="54725"/>
            </a:xfrm>
            <a:custGeom>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5" name="Shape 505"/>
            <p:cNvSpPr/>
            <p:nvPr/>
          </p:nvSpPr>
          <p:spPr>
            <a:xfrm>
              <a:off x="1077825" y="5125025"/>
              <a:ext cx="18550" cy="21075"/>
            </a:xfrm>
            <a:custGeom>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6" name="Shape 506"/>
            <p:cNvSpPr/>
            <p:nvPr/>
          </p:nvSpPr>
          <p:spPr>
            <a:xfrm>
              <a:off x="2853825" y="4795925"/>
              <a:ext cx="42100" cy="569025"/>
            </a:xfrm>
            <a:custGeom>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7" name="Shape 507"/>
            <p:cNvSpPr/>
            <p:nvPr/>
          </p:nvSpPr>
          <p:spPr>
            <a:xfrm>
              <a:off x="3628175" y="4015675"/>
              <a:ext cx="10125" cy="12650"/>
            </a:xfrm>
            <a:custGeom>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8" name="Shape 508"/>
            <p:cNvSpPr/>
            <p:nvPr/>
          </p:nvSpPr>
          <p:spPr>
            <a:xfrm>
              <a:off x="1049200" y="5284950"/>
              <a:ext cx="58950" cy="70725"/>
            </a:xfrm>
            <a:custGeom>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9" name="Shape 509"/>
            <p:cNvSpPr/>
            <p:nvPr/>
          </p:nvSpPr>
          <p:spPr>
            <a:xfrm>
              <a:off x="3599550" y="4372550"/>
              <a:ext cx="38750" cy="44625"/>
            </a:xfrm>
            <a:custGeom>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0" name="Shape 510"/>
            <p:cNvSpPr/>
            <p:nvPr/>
          </p:nvSpPr>
          <p:spPr>
            <a:xfrm>
              <a:off x="1076150" y="5162900"/>
              <a:ext cx="59775" cy="56425"/>
            </a:xfrm>
            <a:custGeom>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1" name="Shape 511"/>
            <p:cNvSpPr/>
            <p:nvPr/>
          </p:nvSpPr>
          <p:spPr>
            <a:xfrm>
              <a:off x="2762075" y="4700825"/>
              <a:ext cx="125425" cy="712925"/>
            </a:xfrm>
            <a:custGeom>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2" name="Shape 512"/>
            <p:cNvSpPr/>
            <p:nvPr/>
          </p:nvSpPr>
          <p:spPr>
            <a:xfrm>
              <a:off x="1056775" y="5104825"/>
              <a:ext cx="57275" cy="63150"/>
            </a:xfrm>
            <a:custGeom>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3" name="Shape 513"/>
            <p:cNvSpPr/>
            <p:nvPr/>
          </p:nvSpPr>
          <p:spPr>
            <a:xfrm>
              <a:off x="3645850" y="4022400"/>
              <a:ext cx="40425" cy="10125"/>
            </a:xfrm>
            <a:custGeom>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4" name="Shape 514"/>
            <p:cNvSpPr/>
            <p:nvPr/>
          </p:nvSpPr>
          <p:spPr>
            <a:xfrm>
              <a:off x="3509500" y="3976950"/>
              <a:ext cx="259275" cy="457900"/>
            </a:xfrm>
            <a:custGeom>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5" name="Shape 515"/>
            <p:cNvSpPr/>
            <p:nvPr/>
          </p:nvSpPr>
          <p:spPr>
            <a:xfrm>
              <a:off x="725150" y="2891150"/>
              <a:ext cx="2679175" cy="790400"/>
            </a:xfrm>
            <a:custGeom>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6" name="Shape 516"/>
            <p:cNvSpPr/>
            <p:nvPr/>
          </p:nvSpPr>
          <p:spPr>
            <a:xfrm>
              <a:off x="475175" y="4197475"/>
              <a:ext cx="269375" cy="75775"/>
            </a:xfrm>
            <a:custGeom>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7" name="Shape 517"/>
            <p:cNvSpPr/>
            <p:nvPr/>
          </p:nvSpPr>
          <p:spPr>
            <a:xfrm>
              <a:off x="733575" y="4522375"/>
              <a:ext cx="19375" cy="10125"/>
            </a:xfrm>
            <a:custGeom>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8" name="Shape 518"/>
            <p:cNvSpPr/>
            <p:nvPr/>
          </p:nvSpPr>
          <p:spPr>
            <a:xfrm>
              <a:off x="1440600" y="4990350"/>
              <a:ext cx="55575" cy="55575"/>
            </a:xfrm>
            <a:custGeom>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9" name="Shape 519"/>
            <p:cNvSpPr/>
            <p:nvPr/>
          </p:nvSpPr>
          <p:spPr>
            <a:xfrm>
              <a:off x="3530550" y="4035875"/>
              <a:ext cx="219700" cy="344275"/>
            </a:xfrm>
            <a:custGeom>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0" name="Shape 520"/>
            <p:cNvSpPr/>
            <p:nvPr/>
          </p:nvSpPr>
          <p:spPr>
            <a:xfrm>
              <a:off x="988600" y="5295900"/>
              <a:ext cx="60625" cy="64000"/>
            </a:xfrm>
            <a:custGeom>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1" name="Shape 521"/>
            <p:cNvSpPr/>
            <p:nvPr/>
          </p:nvSpPr>
          <p:spPr>
            <a:xfrm>
              <a:off x="1100550" y="4580450"/>
              <a:ext cx="24425" cy="9275"/>
            </a:xfrm>
            <a:custGeom>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2" name="Shape 522"/>
            <p:cNvSpPr/>
            <p:nvPr/>
          </p:nvSpPr>
          <p:spPr>
            <a:xfrm>
              <a:off x="1938050" y="4972675"/>
              <a:ext cx="222225" cy="368700"/>
            </a:xfrm>
            <a:custGeom>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3" name="Shape 523"/>
            <p:cNvSpPr/>
            <p:nvPr/>
          </p:nvSpPr>
          <p:spPr>
            <a:xfrm>
              <a:off x="1257100" y="5015600"/>
              <a:ext cx="57275" cy="62325"/>
            </a:xfrm>
            <a:custGeom>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4" name="Shape 524"/>
            <p:cNvSpPr/>
            <p:nvPr/>
          </p:nvSpPr>
          <p:spPr>
            <a:xfrm>
              <a:off x="830375" y="2891150"/>
              <a:ext cx="183500" cy="267700"/>
            </a:xfrm>
            <a:custGeom>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5" name="Shape 525"/>
            <p:cNvSpPr/>
            <p:nvPr/>
          </p:nvSpPr>
          <p:spPr>
            <a:xfrm>
              <a:off x="1316875" y="5008025"/>
              <a:ext cx="58100" cy="55575"/>
            </a:xfrm>
            <a:custGeom>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6" name="Shape 526"/>
            <p:cNvSpPr/>
            <p:nvPr/>
          </p:nvSpPr>
          <p:spPr>
            <a:xfrm>
              <a:off x="1138425" y="5119150"/>
              <a:ext cx="19400" cy="16000"/>
            </a:xfrm>
            <a:custGeom>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7" name="Shape 527"/>
            <p:cNvSpPr/>
            <p:nvPr/>
          </p:nvSpPr>
          <p:spPr>
            <a:xfrm>
              <a:off x="3384075" y="4763100"/>
              <a:ext cx="22775" cy="22750"/>
            </a:xfrm>
            <a:custGeom>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8" name="Shape 528"/>
            <p:cNvSpPr/>
            <p:nvPr/>
          </p:nvSpPr>
          <p:spPr>
            <a:xfrm>
              <a:off x="1378325" y="4997925"/>
              <a:ext cx="58100" cy="57275"/>
            </a:xfrm>
            <a:custGeom>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9" name="Shape 529"/>
            <p:cNvSpPr/>
            <p:nvPr/>
          </p:nvSpPr>
          <p:spPr>
            <a:xfrm>
              <a:off x="1402725" y="5029925"/>
              <a:ext cx="10125" cy="15175"/>
            </a:xfrm>
            <a:custGeom>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0" name="Shape 530"/>
            <p:cNvSpPr/>
            <p:nvPr/>
          </p:nvSpPr>
          <p:spPr>
            <a:xfrm>
              <a:off x="328725" y="4115825"/>
              <a:ext cx="825725" cy="756725"/>
            </a:xfrm>
            <a:custGeom>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1" name="Shape 531"/>
            <p:cNvSpPr/>
            <p:nvPr/>
          </p:nvSpPr>
          <p:spPr>
            <a:xfrm>
              <a:off x="1342950" y="5039175"/>
              <a:ext cx="12675" cy="15175"/>
            </a:xfrm>
            <a:custGeom>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2" name="Shape 532"/>
            <p:cNvSpPr/>
            <p:nvPr/>
          </p:nvSpPr>
          <p:spPr>
            <a:xfrm>
              <a:off x="1117375" y="5097250"/>
              <a:ext cx="58125" cy="55575"/>
            </a:xfrm>
            <a:custGeom>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3" name="Shape 533"/>
            <p:cNvSpPr/>
            <p:nvPr/>
          </p:nvSpPr>
          <p:spPr>
            <a:xfrm>
              <a:off x="328725" y="4697450"/>
              <a:ext cx="135525" cy="41275"/>
            </a:xfrm>
            <a:custGeom>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4" name="Shape 534"/>
            <p:cNvSpPr/>
            <p:nvPr/>
          </p:nvSpPr>
          <p:spPr>
            <a:xfrm>
              <a:off x="3661000" y="4008100"/>
              <a:ext cx="7600" cy="7600"/>
            </a:xfrm>
            <a:custGeom>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5" name="Shape 535"/>
            <p:cNvSpPr/>
            <p:nvPr/>
          </p:nvSpPr>
          <p:spPr>
            <a:xfrm>
              <a:off x="2890000" y="4783300"/>
              <a:ext cx="886350" cy="58950"/>
            </a:xfrm>
            <a:custGeom>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6" name="Shape 536"/>
            <p:cNvSpPr/>
            <p:nvPr/>
          </p:nvSpPr>
          <p:spPr>
            <a:xfrm>
              <a:off x="2885800" y="4699125"/>
              <a:ext cx="890550" cy="64000"/>
            </a:xfrm>
            <a:custGeom>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7" name="Shape 537"/>
            <p:cNvSpPr/>
            <p:nvPr/>
          </p:nvSpPr>
          <p:spPr>
            <a:xfrm>
              <a:off x="3352100" y="4769000"/>
              <a:ext cx="11800" cy="11800"/>
            </a:xfrm>
            <a:custGeom>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8" name="Shape 538"/>
            <p:cNvSpPr/>
            <p:nvPr/>
          </p:nvSpPr>
          <p:spPr>
            <a:xfrm>
              <a:off x="1281525" y="5046750"/>
              <a:ext cx="15175" cy="21900"/>
            </a:xfrm>
            <a:custGeom>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9" name="Shape 539"/>
            <p:cNvSpPr/>
            <p:nvPr/>
          </p:nvSpPr>
          <p:spPr>
            <a:xfrm>
              <a:off x="1139275" y="5035800"/>
              <a:ext cx="55575" cy="54750"/>
            </a:xfrm>
            <a:custGeom>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0" name="Shape 540"/>
            <p:cNvSpPr/>
            <p:nvPr/>
          </p:nvSpPr>
          <p:spPr>
            <a:xfrm>
              <a:off x="981025" y="5147750"/>
              <a:ext cx="24450" cy="20225"/>
            </a:xfrm>
            <a:custGeom>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1" name="Shape 541"/>
            <p:cNvSpPr/>
            <p:nvPr/>
          </p:nvSpPr>
          <p:spPr>
            <a:xfrm>
              <a:off x="1325275" y="4965950"/>
              <a:ext cx="60650" cy="42100"/>
            </a:xfrm>
            <a:custGeom>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2" name="Shape 542"/>
            <p:cNvSpPr/>
            <p:nvPr/>
          </p:nvSpPr>
          <p:spPr>
            <a:xfrm>
              <a:off x="1385050" y="4957525"/>
              <a:ext cx="60625" cy="42125"/>
            </a:xfrm>
            <a:custGeom>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3" name="Shape 543"/>
            <p:cNvSpPr/>
            <p:nvPr/>
          </p:nvSpPr>
          <p:spPr>
            <a:xfrm>
              <a:off x="1635025" y="4922175"/>
              <a:ext cx="57275" cy="37900"/>
            </a:xfrm>
            <a:custGeom>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4" name="Shape 544"/>
            <p:cNvSpPr/>
            <p:nvPr/>
          </p:nvSpPr>
          <p:spPr>
            <a:xfrm>
              <a:off x="1453225" y="4947425"/>
              <a:ext cx="54725" cy="42125"/>
            </a:xfrm>
            <a:custGeom>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5" name="Shape 545"/>
            <p:cNvSpPr/>
            <p:nvPr/>
          </p:nvSpPr>
          <p:spPr>
            <a:xfrm>
              <a:off x="1199025" y="4985300"/>
              <a:ext cx="61475" cy="39600"/>
            </a:xfrm>
            <a:custGeom>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6" name="Shape 546"/>
            <p:cNvSpPr/>
            <p:nvPr/>
          </p:nvSpPr>
          <p:spPr>
            <a:xfrm>
              <a:off x="1573600" y="4930600"/>
              <a:ext cx="58925" cy="38750"/>
            </a:xfrm>
            <a:custGeom>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7" name="Shape 547"/>
            <p:cNvSpPr/>
            <p:nvPr/>
          </p:nvSpPr>
          <p:spPr>
            <a:xfrm>
              <a:off x="1512150" y="4939850"/>
              <a:ext cx="58950" cy="38750"/>
            </a:xfrm>
            <a:custGeom>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8" name="Shape 548"/>
            <p:cNvSpPr/>
            <p:nvPr/>
          </p:nvSpPr>
          <p:spPr>
            <a:xfrm>
              <a:off x="1012175" y="5015600"/>
              <a:ext cx="57250" cy="37900"/>
            </a:xfrm>
            <a:custGeom>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9" name="Shape 549"/>
            <p:cNvSpPr/>
            <p:nvPr/>
          </p:nvSpPr>
          <p:spPr>
            <a:xfrm>
              <a:off x="1073625" y="5003825"/>
              <a:ext cx="61450" cy="40425"/>
            </a:xfrm>
            <a:custGeom>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0" name="Shape 550"/>
            <p:cNvSpPr/>
            <p:nvPr/>
          </p:nvSpPr>
          <p:spPr>
            <a:xfrm>
              <a:off x="1015550" y="5053475"/>
              <a:ext cx="58100" cy="55600"/>
            </a:xfrm>
            <a:custGeom>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1" name="Shape 551"/>
            <p:cNvSpPr/>
            <p:nvPr/>
          </p:nvSpPr>
          <p:spPr>
            <a:xfrm>
              <a:off x="1102225" y="5070325"/>
              <a:ext cx="16025" cy="19375"/>
            </a:xfrm>
            <a:custGeom>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2" name="Shape 552"/>
            <p:cNvSpPr/>
            <p:nvPr/>
          </p:nvSpPr>
          <p:spPr>
            <a:xfrm>
              <a:off x="1135900" y="4995400"/>
              <a:ext cx="59800" cy="40425"/>
            </a:xfrm>
            <a:custGeom>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3" name="Shape 553"/>
            <p:cNvSpPr/>
            <p:nvPr/>
          </p:nvSpPr>
          <p:spPr>
            <a:xfrm>
              <a:off x="1076975" y="5043375"/>
              <a:ext cx="58100" cy="57275"/>
            </a:xfrm>
            <a:custGeom>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4" name="Shape 554"/>
            <p:cNvSpPr/>
            <p:nvPr/>
          </p:nvSpPr>
          <p:spPr>
            <a:xfrm>
              <a:off x="1219225" y="5053475"/>
              <a:ext cx="16875" cy="18550"/>
            </a:xfrm>
            <a:custGeom>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5" name="Shape 555"/>
            <p:cNvSpPr/>
            <p:nvPr/>
          </p:nvSpPr>
          <p:spPr>
            <a:xfrm>
              <a:off x="1196500" y="5026550"/>
              <a:ext cx="58950" cy="55575"/>
            </a:xfrm>
            <a:custGeom>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6" name="Shape 556"/>
            <p:cNvSpPr/>
            <p:nvPr/>
          </p:nvSpPr>
          <p:spPr>
            <a:xfrm>
              <a:off x="1262150" y="4976900"/>
              <a:ext cx="59800" cy="39575"/>
            </a:xfrm>
            <a:custGeom>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7" name="Shape 557"/>
            <p:cNvSpPr/>
            <p:nvPr/>
          </p:nvSpPr>
          <p:spPr>
            <a:xfrm>
              <a:off x="1830300" y="5214250"/>
              <a:ext cx="10975" cy="16025"/>
            </a:xfrm>
            <a:custGeom>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8" name="Shape 558"/>
            <p:cNvSpPr/>
            <p:nvPr/>
          </p:nvSpPr>
          <p:spPr>
            <a:xfrm>
              <a:off x="1807575" y="5213400"/>
              <a:ext cx="6775" cy="29500"/>
            </a:xfrm>
            <a:custGeom>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9" name="Shape 559"/>
            <p:cNvSpPr/>
            <p:nvPr/>
          </p:nvSpPr>
          <p:spPr>
            <a:xfrm>
              <a:off x="1807575" y="5201625"/>
              <a:ext cx="58100" cy="38750"/>
            </a:xfrm>
            <a:custGeom>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0" name="Shape 560"/>
            <p:cNvSpPr/>
            <p:nvPr/>
          </p:nvSpPr>
          <p:spPr>
            <a:xfrm>
              <a:off x="1763825" y="5194050"/>
              <a:ext cx="18525" cy="11800"/>
            </a:xfrm>
            <a:custGeom>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1" name="Shape 561"/>
            <p:cNvSpPr/>
            <p:nvPr/>
          </p:nvSpPr>
          <p:spPr>
            <a:xfrm>
              <a:off x="1695625" y="4910400"/>
              <a:ext cx="62325" cy="41275"/>
            </a:xfrm>
            <a:custGeom>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2" name="Shape 562"/>
            <p:cNvSpPr/>
            <p:nvPr/>
          </p:nvSpPr>
          <p:spPr>
            <a:xfrm>
              <a:off x="1744450" y="5182275"/>
              <a:ext cx="58100" cy="68200"/>
            </a:xfrm>
            <a:custGeom>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3" name="Shape 563"/>
            <p:cNvSpPr/>
            <p:nvPr/>
          </p:nvSpPr>
          <p:spPr>
            <a:xfrm>
              <a:off x="1768875" y="5223500"/>
              <a:ext cx="17700" cy="11825"/>
            </a:xfrm>
            <a:custGeom>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4" name="Shape 564"/>
            <p:cNvSpPr/>
            <p:nvPr/>
          </p:nvSpPr>
          <p:spPr>
            <a:xfrm>
              <a:off x="1688900" y="5216775"/>
              <a:ext cx="58100" cy="40425"/>
            </a:xfrm>
            <a:custGeom>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5" name="Shape 565"/>
            <p:cNvSpPr/>
            <p:nvPr/>
          </p:nvSpPr>
          <p:spPr>
            <a:xfrm>
              <a:off x="1737725" y="4941550"/>
              <a:ext cx="90075" cy="58100"/>
            </a:xfrm>
            <a:custGeom>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6" name="Shape 566"/>
            <p:cNvSpPr/>
            <p:nvPr/>
          </p:nvSpPr>
          <p:spPr>
            <a:xfrm>
              <a:off x="1789900" y="4970150"/>
              <a:ext cx="23600" cy="16025"/>
            </a:xfrm>
            <a:custGeom>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7" name="Shape 567"/>
            <p:cNvSpPr/>
            <p:nvPr/>
          </p:nvSpPr>
          <p:spPr>
            <a:xfrm>
              <a:off x="1758750" y="4901975"/>
              <a:ext cx="58950" cy="41275"/>
            </a:xfrm>
            <a:custGeom>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8" name="Shape 568"/>
            <p:cNvSpPr/>
            <p:nvPr/>
          </p:nvSpPr>
          <p:spPr>
            <a:xfrm>
              <a:off x="1804225" y="5028225"/>
              <a:ext cx="22750" cy="21075"/>
            </a:xfrm>
            <a:custGeom>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9" name="Shape 569"/>
            <p:cNvSpPr/>
            <p:nvPr/>
          </p:nvSpPr>
          <p:spPr>
            <a:xfrm>
              <a:off x="1719200" y="5112400"/>
              <a:ext cx="133850" cy="72425"/>
            </a:xfrm>
            <a:custGeom>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0" name="Shape 570"/>
            <p:cNvSpPr/>
            <p:nvPr/>
          </p:nvSpPr>
          <p:spPr>
            <a:xfrm>
              <a:off x="1778125" y="4997925"/>
              <a:ext cx="69875" cy="111975"/>
            </a:xfrm>
            <a:custGeom>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1" name="Shape 571"/>
            <p:cNvSpPr/>
            <p:nvPr/>
          </p:nvSpPr>
          <p:spPr>
            <a:xfrm>
              <a:off x="981025" y="5233600"/>
              <a:ext cx="74950" cy="60650"/>
            </a:xfrm>
            <a:custGeom>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2" name="Shape 572"/>
            <p:cNvSpPr/>
            <p:nvPr/>
          </p:nvSpPr>
          <p:spPr>
            <a:xfrm>
              <a:off x="837100" y="3663850"/>
              <a:ext cx="44625" cy="40425"/>
            </a:xfrm>
            <a:custGeom>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3" name="Shape 573"/>
            <p:cNvSpPr/>
            <p:nvPr/>
          </p:nvSpPr>
          <p:spPr>
            <a:xfrm>
              <a:off x="862350" y="3691625"/>
              <a:ext cx="13500" cy="13475"/>
            </a:xfrm>
            <a:custGeom>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4" name="Shape 574"/>
            <p:cNvSpPr/>
            <p:nvPr/>
          </p:nvSpPr>
          <p:spPr>
            <a:xfrm>
              <a:off x="950725" y="5023175"/>
              <a:ext cx="58950" cy="38750"/>
            </a:xfrm>
            <a:custGeom>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5" name="Shape 575"/>
            <p:cNvSpPr/>
            <p:nvPr/>
          </p:nvSpPr>
          <p:spPr>
            <a:xfrm>
              <a:off x="630050" y="3368400"/>
              <a:ext cx="233175" cy="212975"/>
            </a:xfrm>
            <a:custGeom>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6" name="Shape 576"/>
            <p:cNvSpPr/>
            <p:nvPr/>
          </p:nvSpPr>
          <p:spPr>
            <a:xfrm>
              <a:off x="696525" y="3543475"/>
              <a:ext cx="79150" cy="20225"/>
            </a:xfrm>
            <a:custGeom>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7" name="Shape 577"/>
            <p:cNvSpPr/>
            <p:nvPr/>
          </p:nvSpPr>
          <p:spPr>
            <a:xfrm>
              <a:off x="1008800" y="3646150"/>
              <a:ext cx="23600" cy="50550"/>
            </a:xfrm>
            <a:custGeom>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8" name="Shape 578"/>
            <p:cNvSpPr/>
            <p:nvPr/>
          </p:nvSpPr>
          <p:spPr>
            <a:xfrm>
              <a:off x="782400" y="3562000"/>
              <a:ext cx="27800" cy="11800"/>
            </a:xfrm>
            <a:custGeom>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9" name="Shape 579"/>
            <p:cNvSpPr/>
            <p:nvPr/>
          </p:nvSpPr>
          <p:spPr>
            <a:xfrm>
              <a:off x="3432900" y="5444025"/>
              <a:ext cx="35375" cy="25275"/>
            </a:xfrm>
            <a:custGeom>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0" name="Shape 580"/>
            <p:cNvSpPr/>
            <p:nvPr/>
          </p:nvSpPr>
          <p:spPr>
            <a:xfrm>
              <a:off x="3291500" y="5425525"/>
              <a:ext cx="109450" cy="36200"/>
            </a:xfrm>
            <a:custGeom>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1" name="Shape 581"/>
            <p:cNvSpPr/>
            <p:nvPr/>
          </p:nvSpPr>
          <p:spPr>
            <a:xfrm>
              <a:off x="632575" y="3558625"/>
              <a:ext cx="24425" cy="12650"/>
            </a:xfrm>
            <a:custGeom>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2" name="Shape 582"/>
            <p:cNvSpPr/>
            <p:nvPr/>
          </p:nvSpPr>
          <p:spPr>
            <a:xfrm>
              <a:off x="2855500" y="5364075"/>
              <a:ext cx="920850" cy="71575"/>
            </a:xfrm>
            <a:custGeom>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3" name="Shape 583"/>
            <p:cNvSpPr/>
            <p:nvPr/>
          </p:nvSpPr>
          <p:spPr>
            <a:xfrm>
              <a:off x="3219125" y="5439825"/>
              <a:ext cx="32000" cy="8450"/>
            </a:xfrm>
            <a:custGeom>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4" name="Shape 584"/>
            <p:cNvSpPr/>
            <p:nvPr/>
          </p:nvSpPr>
          <p:spPr>
            <a:xfrm>
              <a:off x="3221650" y="5413725"/>
              <a:ext cx="32850" cy="7600"/>
            </a:xfrm>
            <a:custGeom>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5" name="Shape 585"/>
            <p:cNvSpPr/>
            <p:nvPr/>
          </p:nvSpPr>
          <p:spPr>
            <a:xfrm>
              <a:off x="3225000" y="5426350"/>
              <a:ext cx="34550" cy="10975"/>
            </a:xfrm>
            <a:custGeom>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6" name="Shape 586"/>
            <p:cNvSpPr/>
            <p:nvPr/>
          </p:nvSpPr>
          <p:spPr>
            <a:xfrm>
              <a:off x="2757850" y="5409525"/>
              <a:ext cx="584175" cy="67350"/>
            </a:xfrm>
            <a:custGeom>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7" name="Shape 587"/>
            <p:cNvSpPr/>
            <p:nvPr/>
          </p:nvSpPr>
          <p:spPr>
            <a:xfrm>
              <a:off x="829525" y="3584725"/>
              <a:ext cx="53900" cy="19375"/>
            </a:xfrm>
            <a:custGeom>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8" name="Shape 588"/>
            <p:cNvSpPr/>
            <p:nvPr/>
          </p:nvSpPr>
          <p:spPr>
            <a:xfrm>
              <a:off x="1711625" y="5231075"/>
              <a:ext cx="10125" cy="15175"/>
            </a:xfrm>
            <a:custGeom>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9" name="Shape 589"/>
            <p:cNvSpPr/>
            <p:nvPr/>
          </p:nvSpPr>
          <p:spPr>
            <a:xfrm>
              <a:off x="923800" y="4840525"/>
              <a:ext cx="959550" cy="542925"/>
            </a:xfrm>
            <a:custGeom>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0" name="Shape 590"/>
            <p:cNvSpPr/>
            <p:nvPr/>
          </p:nvSpPr>
          <p:spPr>
            <a:xfrm>
              <a:off x="965875" y="3714350"/>
              <a:ext cx="25" cy="25"/>
            </a:xfrm>
            <a:custGeom>
              <a:pathLst>
                <a:path extrusionOk="0" h="1" w="1">
                  <a:moveTo>
                    <a:pt x="1" y="0"/>
                  </a:moveTo>
                  <a:lnTo>
                    <a:pt x="1" y="0"/>
                  </a:lnTo>
                  <a:lnTo>
                    <a:pt x="1" y="0"/>
                  </a:lnTo>
                  <a:lnTo>
                    <a:pt x="1" y="0"/>
                  </a:lnTo>
                  <a:lnTo>
                    <a:pt x="1" y="0"/>
                  </a:lnTo>
                  <a:lnTo>
                    <a:pt x="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1" name="Shape 591"/>
            <p:cNvSpPr/>
            <p:nvPr/>
          </p:nvSpPr>
          <p:spPr>
            <a:xfrm>
              <a:off x="954950" y="5060225"/>
              <a:ext cx="58100" cy="63150"/>
            </a:xfrm>
            <a:custGeom>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2" name="Shape 592"/>
            <p:cNvSpPr/>
            <p:nvPr/>
          </p:nvSpPr>
          <p:spPr>
            <a:xfrm>
              <a:off x="956625" y="3705925"/>
              <a:ext cx="10125" cy="10125"/>
            </a:xfrm>
            <a:custGeom>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3" name="Shape 593"/>
            <p:cNvSpPr/>
            <p:nvPr/>
          </p:nvSpPr>
          <p:spPr>
            <a:xfrm>
              <a:off x="973450" y="5173850"/>
              <a:ext cx="103550" cy="63150"/>
            </a:xfrm>
            <a:custGeom>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4" name="Shape 594"/>
            <p:cNvSpPr/>
            <p:nvPr/>
          </p:nvSpPr>
          <p:spPr>
            <a:xfrm>
              <a:off x="614050" y="3595650"/>
              <a:ext cx="114500" cy="94300"/>
            </a:xfrm>
            <a:custGeom>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5" name="Shape 595"/>
            <p:cNvSpPr/>
            <p:nvPr/>
          </p:nvSpPr>
          <p:spPr>
            <a:xfrm>
              <a:off x="963350" y="5113250"/>
              <a:ext cx="90100" cy="63150"/>
            </a:xfrm>
            <a:custGeom>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6" name="Shape 596"/>
            <p:cNvSpPr/>
            <p:nvPr/>
          </p:nvSpPr>
          <p:spPr>
            <a:xfrm>
              <a:off x="947375" y="3694975"/>
              <a:ext cx="33675" cy="37900"/>
            </a:xfrm>
            <a:custGeom>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7" name="Shape 597"/>
            <p:cNvSpPr/>
            <p:nvPr/>
          </p:nvSpPr>
          <p:spPr>
            <a:xfrm>
              <a:off x="659500" y="3640275"/>
              <a:ext cx="14325" cy="13475"/>
            </a:xfrm>
            <a:custGeom>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8" name="Shape 598"/>
            <p:cNvSpPr/>
            <p:nvPr/>
          </p:nvSpPr>
          <p:spPr>
            <a:xfrm>
              <a:off x="470950" y="3557775"/>
              <a:ext cx="100200" cy="96825"/>
            </a:xfrm>
            <a:custGeom>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9" name="Shape 599"/>
            <p:cNvSpPr/>
            <p:nvPr/>
          </p:nvSpPr>
          <p:spPr>
            <a:xfrm>
              <a:off x="446550" y="3524950"/>
              <a:ext cx="579125" cy="253375"/>
            </a:xfrm>
            <a:custGeom>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0" name="Shape 600"/>
            <p:cNvSpPr/>
            <p:nvPr/>
          </p:nvSpPr>
          <p:spPr>
            <a:xfrm>
              <a:off x="492850" y="3578825"/>
              <a:ext cx="53900" cy="58950"/>
            </a:xfrm>
            <a:custGeom>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1" name="Shape 601"/>
            <p:cNvSpPr/>
            <p:nvPr/>
          </p:nvSpPr>
          <p:spPr>
            <a:xfrm>
              <a:off x="928850" y="3674775"/>
              <a:ext cx="71575" cy="75775"/>
            </a:xfrm>
            <a:custGeom>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2" name="Shape 602"/>
            <p:cNvSpPr/>
            <p:nvPr/>
          </p:nvSpPr>
          <p:spPr>
            <a:xfrm>
              <a:off x="1366525" y="5127550"/>
              <a:ext cx="8450" cy="50525"/>
            </a:xfrm>
            <a:custGeom>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3" name="Shape 603"/>
            <p:cNvSpPr/>
            <p:nvPr/>
          </p:nvSpPr>
          <p:spPr>
            <a:xfrm>
              <a:off x="1542450" y="5034975"/>
              <a:ext cx="55575" cy="55575"/>
            </a:xfrm>
            <a:custGeom>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4" name="Shape 604"/>
            <p:cNvSpPr/>
            <p:nvPr/>
          </p:nvSpPr>
          <p:spPr>
            <a:xfrm>
              <a:off x="1618200" y="5046750"/>
              <a:ext cx="18550" cy="16025"/>
            </a:xfrm>
            <a:custGeom>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5" name="Shape 605"/>
            <p:cNvSpPr/>
            <p:nvPr/>
          </p:nvSpPr>
          <p:spPr>
            <a:xfrm>
              <a:off x="1667850" y="5082100"/>
              <a:ext cx="9300" cy="50525"/>
            </a:xfrm>
            <a:custGeom>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6" name="Shape 606"/>
            <p:cNvSpPr/>
            <p:nvPr/>
          </p:nvSpPr>
          <p:spPr>
            <a:xfrm>
              <a:off x="1599675" y="5025700"/>
              <a:ext cx="58950" cy="55600"/>
            </a:xfrm>
            <a:custGeom>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7" name="Shape 607"/>
            <p:cNvSpPr/>
            <p:nvPr/>
          </p:nvSpPr>
          <p:spPr>
            <a:xfrm>
              <a:off x="1619875" y="5082100"/>
              <a:ext cx="52225" cy="58100"/>
            </a:xfrm>
            <a:custGeom>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8" name="Shape 608"/>
            <p:cNvSpPr/>
            <p:nvPr/>
          </p:nvSpPr>
          <p:spPr>
            <a:xfrm>
              <a:off x="1540750" y="5161225"/>
              <a:ext cx="10975" cy="49675"/>
            </a:xfrm>
            <a:custGeom>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9" name="Shape 609"/>
            <p:cNvSpPr/>
            <p:nvPr/>
          </p:nvSpPr>
          <p:spPr>
            <a:xfrm>
              <a:off x="1550025" y="5212575"/>
              <a:ext cx="58950" cy="10125"/>
            </a:xfrm>
            <a:custGeom>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0" name="Shape 610"/>
            <p:cNvSpPr/>
            <p:nvPr/>
          </p:nvSpPr>
          <p:spPr>
            <a:xfrm>
              <a:off x="1465000" y="5020650"/>
              <a:ext cx="10975" cy="16875"/>
            </a:xfrm>
            <a:custGeom>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1" name="Shape 611"/>
            <p:cNvSpPr/>
            <p:nvPr/>
          </p:nvSpPr>
          <p:spPr>
            <a:xfrm>
              <a:off x="1557600" y="5166275"/>
              <a:ext cx="19375" cy="10975"/>
            </a:xfrm>
            <a:custGeom>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2" name="Shape 612"/>
            <p:cNvSpPr/>
            <p:nvPr/>
          </p:nvSpPr>
          <p:spPr>
            <a:xfrm>
              <a:off x="1438075" y="4997925"/>
              <a:ext cx="11800" cy="49700"/>
            </a:xfrm>
            <a:custGeom>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3" name="Shape 613"/>
            <p:cNvSpPr/>
            <p:nvPr/>
          </p:nvSpPr>
          <p:spPr>
            <a:xfrm>
              <a:off x="1502875" y="5066100"/>
              <a:ext cx="5075" cy="15200"/>
            </a:xfrm>
            <a:custGeom>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4" name="Shape 614"/>
            <p:cNvSpPr/>
            <p:nvPr/>
          </p:nvSpPr>
          <p:spPr>
            <a:xfrm>
              <a:off x="1497825" y="4981950"/>
              <a:ext cx="58950" cy="54725"/>
            </a:xfrm>
            <a:custGeom>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5" name="Shape 615"/>
            <p:cNvSpPr/>
            <p:nvPr/>
          </p:nvSpPr>
          <p:spPr>
            <a:xfrm>
              <a:off x="1560125" y="5056850"/>
              <a:ext cx="16025" cy="16850"/>
            </a:xfrm>
            <a:custGeom>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6" name="Shape 616"/>
            <p:cNvSpPr/>
            <p:nvPr/>
          </p:nvSpPr>
          <p:spPr>
            <a:xfrm>
              <a:off x="1524775" y="5011400"/>
              <a:ext cx="13475" cy="14325"/>
            </a:xfrm>
            <a:custGeom>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7" name="Shape 617"/>
            <p:cNvSpPr/>
            <p:nvPr/>
          </p:nvSpPr>
          <p:spPr>
            <a:xfrm>
              <a:off x="1438925" y="5074525"/>
              <a:ext cx="17700" cy="15175"/>
            </a:xfrm>
            <a:custGeom>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8" name="Shape 618"/>
            <p:cNvSpPr/>
            <p:nvPr/>
          </p:nvSpPr>
          <p:spPr>
            <a:xfrm>
              <a:off x="1480150" y="5042550"/>
              <a:ext cx="58100" cy="57250"/>
            </a:xfrm>
            <a:custGeom>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9" name="Shape 619"/>
            <p:cNvSpPr/>
            <p:nvPr/>
          </p:nvSpPr>
          <p:spPr>
            <a:xfrm>
              <a:off x="1440600" y="5193200"/>
              <a:ext cx="17700" cy="14350"/>
            </a:xfrm>
            <a:custGeom>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0" name="Shape 620"/>
            <p:cNvSpPr/>
            <p:nvPr/>
          </p:nvSpPr>
          <p:spPr>
            <a:xfrm>
              <a:off x="1439750" y="5109050"/>
              <a:ext cx="55575" cy="56400"/>
            </a:xfrm>
            <a:custGeom>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1" name="Shape 621"/>
            <p:cNvSpPr/>
            <p:nvPr/>
          </p:nvSpPr>
          <p:spPr>
            <a:xfrm>
              <a:off x="1460800" y="5130075"/>
              <a:ext cx="11800" cy="16875"/>
            </a:xfrm>
            <a:custGeom>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2" name="Shape 622"/>
            <p:cNvSpPr/>
            <p:nvPr/>
          </p:nvSpPr>
          <p:spPr>
            <a:xfrm>
              <a:off x="1419550" y="5171325"/>
              <a:ext cx="57275" cy="55575"/>
            </a:xfrm>
            <a:custGeom>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3" name="Shape 623"/>
            <p:cNvSpPr/>
            <p:nvPr/>
          </p:nvSpPr>
          <p:spPr>
            <a:xfrm>
              <a:off x="1339600" y="5147750"/>
              <a:ext cx="21900" cy="19400"/>
            </a:xfrm>
            <a:custGeom>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4" name="Shape 624"/>
            <p:cNvSpPr/>
            <p:nvPr/>
          </p:nvSpPr>
          <p:spPr>
            <a:xfrm>
              <a:off x="1377475" y="5118300"/>
              <a:ext cx="59775" cy="56425"/>
            </a:xfrm>
            <a:custGeom>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5" name="Shape 625"/>
            <p:cNvSpPr/>
            <p:nvPr/>
          </p:nvSpPr>
          <p:spPr>
            <a:xfrm>
              <a:off x="1403575" y="5140175"/>
              <a:ext cx="16000" cy="16025"/>
            </a:xfrm>
            <a:custGeom>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6" name="Shape 626"/>
            <p:cNvSpPr/>
            <p:nvPr/>
          </p:nvSpPr>
          <p:spPr>
            <a:xfrm>
              <a:off x="1543275" y="5153650"/>
              <a:ext cx="54750" cy="55575"/>
            </a:xfrm>
            <a:custGeom>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7" name="Shape 627"/>
            <p:cNvSpPr/>
            <p:nvPr/>
          </p:nvSpPr>
          <p:spPr>
            <a:xfrm>
              <a:off x="1559275" y="5089675"/>
              <a:ext cx="58100" cy="58950"/>
            </a:xfrm>
            <a:custGeom>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8" name="Shape 628"/>
            <p:cNvSpPr/>
            <p:nvPr/>
          </p:nvSpPr>
          <p:spPr>
            <a:xfrm>
              <a:off x="1584525" y="5112400"/>
              <a:ext cx="16025" cy="18550"/>
            </a:xfrm>
            <a:custGeom>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9" name="Shape 629"/>
            <p:cNvSpPr/>
            <p:nvPr/>
          </p:nvSpPr>
          <p:spPr>
            <a:xfrm>
              <a:off x="1539925" y="5041700"/>
              <a:ext cx="10950" cy="50525"/>
            </a:xfrm>
            <a:custGeom>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0" name="Shape 630"/>
            <p:cNvSpPr/>
            <p:nvPr/>
          </p:nvSpPr>
          <p:spPr>
            <a:xfrm>
              <a:off x="1521400" y="5122500"/>
              <a:ext cx="17700" cy="16875"/>
            </a:xfrm>
            <a:custGeom>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1" name="Shape 631"/>
            <p:cNvSpPr/>
            <p:nvPr/>
          </p:nvSpPr>
          <p:spPr>
            <a:xfrm>
              <a:off x="1496150" y="5182275"/>
              <a:ext cx="21900" cy="16850"/>
            </a:xfrm>
            <a:custGeom>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2" name="Shape 632"/>
            <p:cNvSpPr/>
            <p:nvPr/>
          </p:nvSpPr>
          <p:spPr>
            <a:xfrm>
              <a:off x="1498675" y="5098950"/>
              <a:ext cx="58100" cy="59775"/>
            </a:xfrm>
            <a:custGeom>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3" name="Shape 633"/>
            <p:cNvSpPr/>
            <p:nvPr/>
          </p:nvSpPr>
          <p:spPr>
            <a:xfrm>
              <a:off x="1619050" y="5212575"/>
              <a:ext cx="9275" cy="56400"/>
            </a:xfrm>
            <a:custGeom>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4" name="Shape 634"/>
            <p:cNvSpPr/>
            <p:nvPr/>
          </p:nvSpPr>
          <p:spPr>
            <a:xfrm>
              <a:off x="1136750" y="5042550"/>
              <a:ext cx="11800" cy="50525"/>
            </a:xfrm>
            <a:custGeom>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5" name="Shape 635"/>
            <p:cNvSpPr/>
            <p:nvPr/>
          </p:nvSpPr>
          <p:spPr>
            <a:xfrm>
              <a:off x="1160325" y="5061050"/>
              <a:ext cx="16850" cy="22775"/>
            </a:xfrm>
            <a:custGeom>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6" name="Shape 636"/>
            <p:cNvSpPr/>
            <p:nvPr/>
          </p:nvSpPr>
          <p:spPr>
            <a:xfrm>
              <a:off x="1103925" y="5181425"/>
              <a:ext cx="12650" cy="18550"/>
            </a:xfrm>
            <a:custGeom>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7" name="Shape 637"/>
            <p:cNvSpPr/>
            <p:nvPr/>
          </p:nvSpPr>
          <p:spPr>
            <a:xfrm>
              <a:off x="1057625" y="5223500"/>
              <a:ext cx="57250" cy="63175"/>
            </a:xfrm>
            <a:custGeom>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8" name="Shape 638"/>
            <p:cNvSpPr/>
            <p:nvPr/>
          </p:nvSpPr>
          <p:spPr>
            <a:xfrm>
              <a:off x="1204075" y="5109050"/>
              <a:ext cx="11825" cy="5075"/>
            </a:xfrm>
            <a:custGeom>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9" name="Shape 639"/>
            <p:cNvSpPr/>
            <p:nvPr/>
          </p:nvSpPr>
          <p:spPr>
            <a:xfrm>
              <a:off x="1178825" y="5088000"/>
              <a:ext cx="58100" cy="57250"/>
            </a:xfrm>
            <a:custGeom>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0" name="Shape 640"/>
            <p:cNvSpPr/>
            <p:nvPr/>
          </p:nvSpPr>
          <p:spPr>
            <a:xfrm>
              <a:off x="1202400" y="5112400"/>
              <a:ext cx="13500" cy="16025"/>
            </a:xfrm>
            <a:custGeom>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1" name="Shape 641"/>
            <p:cNvSpPr/>
            <p:nvPr/>
          </p:nvSpPr>
          <p:spPr>
            <a:xfrm>
              <a:off x="1109800" y="5277375"/>
              <a:ext cx="58950" cy="64000"/>
            </a:xfrm>
            <a:custGeom>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2" name="Shape 642"/>
            <p:cNvSpPr/>
            <p:nvPr/>
          </p:nvSpPr>
          <p:spPr>
            <a:xfrm>
              <a:off x="1660275" y="5133450"/>
              <a:ext cx="57275" cy="63150"/>
            </a:xfrm>
            <a:custGeom>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3" name="Shape 643"/>
            <p:cNvSpPr/>
            <p:nvPr/>
          </p:nvSpPr>
          <p:spPr>
            <a:xfrm>
              <a:off x="1620725" y="5199100"/>
              <a:ext cx="60625" cy="69875"/>
            </a:xfrm>
            <a:custGeom>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4" name="Shape 644"/>
            <p:cNvSpPr/>
            <p:nvPr/>
          </p:nvSpPr>
          <p:spPr>
            <a:xfrm>
              <a:off x="1201550" y="5226875"/>
              <a:ext cx="16025" cy="17700"/>
            </a:xfrm>
            <a:custGeom>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5" name="Shape 645"/>
            <p:cNvSpPr/>
            <p:nvPr/>
          </p:nvSpPr>
          <p:spPr>
            <a:xfrm>
              <a:off x="1546650" y="5208350"/>
              <a:ext cx="73250" cy="67375"/>
            </a:xfrm>
            <a:custGeom>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6" name="Shape 646"/>
            <p:cNvSpPr/>
            <p:nvPr/>
          </p:nvSpPr>
          <p:spPr>
            <a:xfrm>
              <a:off x="1246175" y="5223500"/>
              <a:ext cx="300500" cy="101875"/>
            </a:xfrm>
            <a:custGeom>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7" name="Shape 647"/>
            <p:cNvSpPr/>
            <p:nvPr/>
          </p:nvSpPr>
          <p:spPr>
            <a:xfrm>
              <a:off x="1169575" y="5265600"/>
              <a:ext cx="79975" cy="69875"/>
            </a:xfrm>
            <a:custGeom>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8" name="Shape 648"/>
            <p:cNvSpPr/>
            <p:nvPr/>
          </p:nvSpPr>
          <p:spPr>
            <a:xfrm>
              <a:off x="1418725" y="5052650"/>
              <a:ext cx="58100" cy="55575"/>
            </a:xfrm>
            <a:custGeom>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9" name="Shape 649"/>
            <p:cNvSpPr/>
            <p:nvPr/>
          </p:nvSpPr>
          <p:spPr>
            <a:xfrm>
              <a:off x="1241125" y="5079575"/>
              <a:ext cx="55575" cy="55575"/>
            </a:xfrm>
            <a:custGeom>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0" name="Shape 650"/>
            <p:cNvSpPr/>
            <p:nvPr/>
          </p:nvSpPr>
          <p:spPr>
            <a:xfrm>
              <a:off x="1318550" y="5092200"/>
              <a:ext cx="18550" cy="16025"/>
            </a:xfrm>
            <a:custGeom>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1" name="Shape 651"/>
            <p:cNvSpPr/>
            <p:nvPr/>
          </p:nvSpPr>
          <p:spPr>
            <a:xfrm>
              <a:off x="1138425" y="5153650"/>
              <a:ext cx="55575" cy="57250"/>
            </a:xfrm>
            <a:custGeom>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2" name="Shape 652"/>
            <p:cNvSpPr/>
            <p:nvPr/>
          </p:nvSpPr>
          <p:spPr>
            <a:xfrm>
              <a:off x="1238600" y="5087150"/>
              <a:ext cx="10950" cy="49700"/>
            </a:xfrm>
            <a:custGeom>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3" name="Shape 653"/>
            <p:cNvSpPr/>
            <p:nvPr/>
          </p:nvSpPr>
          <p:spPr>
            <a:xfrm>
              <a:off x="1382525" y="5082950"/>
              <a:ext cx="12650" cy="16025"/>
            </a:xfrm>
            <a:custGeom>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4" name="Shape 654"/>
            <p:cNvSpPr/>
            <p:nvPr/>
          </p:nvSpPr>
          <p:spPr>
            <a:xfrm>
              <a:off x="1298350" y="5071175"/>
              <a:ext cx="58950" cy="55575"/>
            </a:xfrm>
            <a:custGeom>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5" name="Shape 655"/>
            <p:cNvSpPr/>
            <p:nvPr/>
          </p:nvSpPr>
          <p:spPr>
            <a:xfrm>
              <a:off x="1358125" y="5059375"/>
              <a:ext cx="58100" cy="63150"/>
            </a:xfrm>
            <a:custGeom>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6" name="Shape 656"/>
            <p:cNvSpPr/>
            <p:nvPr/>
          </p:nvSpPr>
          <p:spPr>
            <a:xfrm>
              <a:off x="1262150" y="5100625"/>
              <a:ext cx="13500" cy="17700"/>
            </a:xfrm>
            <a:custGeom>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7" name="Shape 657"/>
            <p:cNvSpPr/>
            <p:nvPr/>
          </p:nvSpPr>
          <p:spPr>
            <a:xfrm>
              <a:off x="1118225" y="5216775"/>
              <a:ext cx="57275" cy="55575"/>
            </a:xfrm>
            <a:custGeom>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8" name="Shape 658"/>
            <p:cNvSpPr/>
            <p:nvPr/>
          </p:nvSpPr>
          <p:spPr>
            <a:xfrm>
              <a:off x="1162000" y="5176375"/>
              <a:ext cx="12650" cy="18550"/>
            </a:xfrm>
            <a:custGeom>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9" name="Shape 659"/>
            <p:cNvSpPr/>
            <p:nvPr/>
          </p:nvSpPr>
          <p:spPr>
            <a:xfrm>
              <a:off x="1219225" y="5164600"/>
              <a:ext cx="16025" cy="22750"/>
            </a:xfrm>
            <a:custGeom>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0" name="Shape 660"/>
            <p:cNvSpPr/>
            <p:nvPr/>
          </p:nvSpPr>
          <p:spPr>
            <a:xfrm>
              <a:off x="1140100" y="5236975"/>
              <a:ext cx="16875" cy="18550"/>
            </a:xfrm>
            <a:custGeom>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1" name="Shape 661"/>
            <p:cNvSpPr/>
            <p:nvPr/>
          </p:nvSpPr>
          <p:spPr>
            <a:xfrm>
              <a:off x="1197350" y="5143550"/>
              <a:ext cx="58100" cy="60625"/>
            </a:xfrm>
            <a:custGeom>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2" name="Shape 662"/>
            <p:cNvSpPr/>
            <p:nvPr/>
          </p:nvSpPr>
          <p:spPr>
            <a:xfrm>
              <a:off x="1178825" y="5206675"/>
              <a:ext cx="58950" cy="57250"/>
            </a:xfrm>
            <a:custGeom>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grpSp>
      <p:sp>
        <p:nvSpPr>
          <p:cNvPr id="663" name="Shape 663"/>
          <p:cNvSpPr txBox="1"/>
          <p:nvPr>
            <p:ph idx="1" type="body"/>
          </p:nvPr>
        </p:nvSpPr>
        <p:spPr>
          <a:xfrm>
            <a:off x="1832400" y="2653800"/>
            <a:ext cx="5479200" cy="1093199"/>
          </a:xfrm>
          <a:prstGeom prst="rect">
            <a:avLst/>
          </a:prstGeom>
        </p:spPr>
        <p:txBody>
          <a:bodyPr anchorCtr="0" anchor="ctr" bIns="91425" lIns="91425" rIns="91425" tIns="91425"/>
          <a:lstStyle>
            <a:lvl1pPr rtl="0" algn="ctr">
              <a:spcBef>
                <a:spcPts val="0"/>
              </a:spcBef>
              <a:buClr>
                <a:srgbClr val="F55D4B"/>
              </a:buClr>
              <a:buSzPct val="100000"/>
              <a:defRPr i="1" sz="2200">
                <a:solidFill>
                  <a:srgbClr val="F55D4B"/>
                </a:solidFill>
              </a:defRPr>
            </a:lvl1pPr>
            <a:lvl2pPr rtl="0" algn="ctr">
              <a:spcBef>
                <a:spcPts val="0"/>
              </a:spcBef>
              <a:buClr>
                <a:srgbClr val="F55D4B"/>
              </a:buClr>
              <a:defRPr i="1">
                <a:solidFill>
                  <a:srgbClr val="F55D4B"/>
                </a:solidFill>
              </a:defRPr>
            </a:lvl2pPr>
            <a:lvl3pPr rtl="0" algn="ctr">
              <a:spcBef>
                <a:spcPts val="0"/>
              </a:spcBef>
              <a:buClr>
                <a:srgbClr val="F55D4B"/>
              </a:buClr>
              <a:buSzPct val="100000"/>
              <a:defRPr i="1" sz="2200">
                <a:solidFill>
                  <a:srgbClr val="F55D4B"/>
                </a:solidFill>
              </a:defRPr>
            </a:lvl3pPr>
            <a:lvl4pPr rtl="0" algn="ctr">
              <a:spcBef>
                <a:spcPts val="0"/>
              </a:spcBef>
              <a:buClr>
                <a:srgbClr val="F55D4B"/>
              </a:buClr>
              <a:buSzPct val="100000"/>
              <a:defRPr i="1" sz="2200">
                <a:solidFill>
                  <a:srgbClr val="F55D4B"/>
                </a:solidFill>
              </a:defRPr>
            </a:lvl4pPr>
            <a:lvl5pPr rtl="0" algn="ctr">
              <a:spcBef>
                <a:spcPts val="0"/>
              </a:spcBef>
              <a:buClr>
                <a:srgbClr val="F55D4B"/>
              </a:buClr>
              <a:buSzPct val="100000"/>
              <a:defRPr i="1" sz="2200">
                <a:solidFill>
                  <a:srgbClr val="F55D4B"/>
                </a:solidFill>
              </a:defRPr>
            </a:lvl5pPr>
            <a:lvl6pPr rtl="0" algn="ctr">
              <a:spcBef>
                <a:spcPts val="0"/>
              </a:spcBef>
              <a:buClr>
                <a:srgbClr val="F55D4B"/>
              </a:buClr>
              <a:buSzPct val="100000"/>
              <a:defRPr i="1" sz="2200">
                <a:solidFill>
                  <a:srgbClr val="F55D4B"/>
                </a:solidFill>
              </a:defRPr>
            </a:lvl6pPr>
            <a:lvl7pPr rtl="0" algn="ctr">
              <a:spcBef>
                <a:spcPts val="0"/>
              </a:spcBef>
              <a:buClr>
                <a:srgbClr val="F55D4B"/>
              </a:buClr>
              <a:buSzPct val="100000"/>
              <a:defRPr i="1" sz="2200">
                <a:solidFill>
                  <a:srgbClr val="F55D4B"/>
                </a:solidFill>
              </a:defRPr>
            </a:lvl7pPr>
            <a:lvl8pPr rtl="0" algn="ctr">
              <a:spcBef>
                <a:spcPts val="0"/>
              </a:spcBef>
              <a:buClr>
                <a:srgbClr val="F55D4B"/>
              </a:buClr>
              <a:buSzPct val="100000"/>
              <a:defRPr i="1" sz="2200">
                <a:solidFill>
                  <a:srgbClr val="F55D4B"/>
                </a:solidFill>
              </a:defRPr>
            </a:lvl8pPr>
            <a:lvl9pPr algn="ctr">
              <a:spcBef>
                <a:spcPts val="0"/>
              </a:spcBef>
              <a:buClr>
                <a:srgbClr val="F55D4B"/>
              </a:buClr>
              <a:buSzPct val="100000"/>
              <a:defRPr i="1" sz="2200">
                <a:solidFill>
                  <a:srgbClr val="F55D4B"/>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664" name="Shape 664"/>
        <p:cNvGrpSpPr/>
        <p:nvPr/>
      </p:nvGrpSpPr>
      <p:grpSpPr>
        <a:xfrm>
          <a:off x="0" y="0"/>
          <a:ext cx="0" cy="0"/>
          <a:chOff x="0" y="0"/>
          <a:chExt cx="0" cy="0"/>
        </a:xfrm>
      </p:grpSpPr>
      <p:grpSp>
        <p:nvGrpSpPr>
          <p:cNvPr id="665" name="Shape 665"/>
          <p:cNvGrpSpPr/>
          <p:nvPr/>
        </p:nvGrpSpPr>
        <p:grpSpPr>
          <a:xfrm>
            <a:off x="138" y="104"/>
            <a:ext cx="9159994" cy="6870012"/>
            <a:chOff x="3843650" y="2891150"/>
            <a:chExt cx="3447625" cy="2585725"/>
          </a:xfrm>
        </p:grpSpPr>
        <p:sp>
          <p:nvSpPr>
            <p:cNvPr id="666" name="Shape 666"/>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7" name="Shape 667"/>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8" name="Shape 668"/>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9" name="Shape 669"/>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0" name="Shape 670"/>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1" name="Shape 671"/>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2" name="Shape 672"/>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3" name="Shape 673"/>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4" name="Shape 674"/>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5" name="Shape 675"/>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6" name="Shape 676"/>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7" name="Shape 677"/>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8" name="Shape 678"/>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9" name="Shape 679"/>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0" name="Shape 680"/>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1" name="Shape 681"/>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2" name="Shape 682"/>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3" name="Shape 683"/>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4" name="Shape 684"/>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5" name="Shape 685"/>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6" name="Shape 686"/>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7" name="Shape 687"/>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8" name="Shape 688"/>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9" name="Shape 689"/>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0" name="Shape 690"/>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1" name="Shape 691"/>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2" name="Shape 692"/>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3" name="Shape 693"/>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4" name="Shape 694"/>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5" name="Shape 695"/>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6" name="Shape 696"/>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7" name="Shape 697"/>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8" name="Shape 698"/>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9" name="Shape 699"/>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0" name="Shape 700"/>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1" name="Shape 701"/>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2" name="Shape 702"/>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3" name="Shape 703"/>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4" name="Shape 704"/>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5" name="Shape 705"/>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6" name="Shape 706"/>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7" name="Shape 707"/>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8" name="Shape 708"/>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9" name="Shape 709"/>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0" name="Shape 710"/>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1" name="Shape 711"/>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2" name="Shape 712"/>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3" name="Shape 713"/>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4" name="Shape 714"/>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5" name="Shape 715"/>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6" name="Shape 716"/>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7" name="Shape 717"/>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8" name="Shape 718"/>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9" name="Shape 719"/>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0" name="Shape 720"/>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1" name="Shape 721"/>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2" name="Shape 722"/>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3" name="Shape 723"/>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4" name="Shape 724"/>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5" name="Shape 725"/>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6" name="Shape 726"/>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7" name="Shape 727"/>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8" name="Shape 728"/>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9" name="Shape 729"/>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0" name="Shape 730"/>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1" name="Shape 731"/>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2" name="Shape 732"/>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3" name="Shape 733"/>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4" name="Shape 734"/>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5" name="Shape 735"/>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6" name="Shape 736"/>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7" name="Shape 737"/>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8" name="Shape 738"/>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9" name="Shape 739"/>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0" name="Shape 740"/>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1" name="Shape 741"/>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2" name="Shape 742"/>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3" name="Shape 743"/>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4" name="Shape 744"/>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5" name="Shape 745"/>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6" name="Shape 746"/>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7" name="Shape 747"/>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8" name="Shape 748"/>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9" name="Shape 749"/>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0" name="Shape 750"/>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1" name="Shape 751"/>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2" name="Shape 752"/>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3" name="Shape 753"/>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4" name="Shape 754"/>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5" name="Shape 755"/>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6" name="Shape 756"/>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7" name="Shape 757"/>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8" name="Shape 758"/>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9" name="Shape 759"/>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0" name="Shape 760"/>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1" name="Shape 761"/>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2" name="Shape 762"/>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3" name="Shape 763"/>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4" name="Shape 764"/>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5" name="Shape 765"/>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6" name="Shape 766"/>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7" name="Shape 767"/>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8" name="Shape 768"/>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9" name="Shape 769"/>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0" name="Shape 770"/>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1" name="Shape 771"/>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2" name="Shape 772"/>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3" name="Shape 773"/>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4" name="Shape 774"/>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5" name="Shape 775"/>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6" name="Shape 776"/>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7" name="Shape 777"/>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8" name="Shape 778"/>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9" name="Shape 779"/>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0" name="Shape 780"/>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1" name="Shape 781"/>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2" name="Shape 782"/>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3" name="Shape 783"/>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4" name="Shape 784"/>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5" name="Shape 785"/>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6" name="Shape 786"/>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7" name="Shape 787"/>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8" name="Shape 788"/>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9" name="Shape 789"/>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0" name="Shape 790"/>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1" name="Shape 791"/>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2" name="Shape 792"/>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3" name="Shape 793"/>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4" name="Shape 794"/>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5" name="Shape 795"/>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6" name="Shape 796"/>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7" name="Shape 797"/>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8" name="Shape 798"/>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9" name="Shape 799"/>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0" name="Shape 800"/>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1" name="Shape 801"/>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2" name="Shape 802"/>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3" name="Shape 803"/>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4" name="Shape 804"/>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5" name="Shape 805"/>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6" name="Shape 806"/>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7" name="Shape 807"/>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8" name="Shape 808"/>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9" name="Shape 809"/>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0" name="Shape 810"/>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1" name="Shape 811"/>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2" name="Shape 812"/>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3" name="Shape 813"/>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4" name="Shape 814"/>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5" name="Shape 815"/>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6" name="Shape 816"/>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7" name="Shape 817"/>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8" name="Shape 818"/>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9" name="Shape 819"/>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0" name="Shape 820"/>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1" name="Shape 821"/>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2" name="Shape 822"/>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3" name="Shape 823"/>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4" name="Shape 824"/>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5" name="Shape 825"/>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6" name="Shape 826"/>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7" name="Shape 827"/>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8" name="Shape 828"/>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9" name="Shape 829"/>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0" name="Shape 830"/>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1" name="Shape 831"/>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2" name="Shape 832"/>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3" name="Shape 833"/>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4" name="Shape 834"/>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5" name="Shape 835"/>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6" name="Shape 836"/>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7" name="Shape 837"/>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8" name="Shape 838"/>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9" name="Shape 839"/>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840" name="Shape 840"/>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841" name="Shape 841"/>
          <p:cNvSpPr txBox="1"/>
          <p:nvPr>
            <p:ph idx="1" type="body"/>
          </p:nvPr>
        </p:nvSpPr>
        <p:spPr>
          <a:xfrm>
            <a:off x="1131750" y="1750400"/>
            <a:ext cx="6880499" cy="4664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842" name="Shape 842"/>
        <p:cNvGrpSpPr/>
        <p:nvPr/>
      </p:nvGrpSpPr>
      <p:grpSpPr>
        <a:xfrm>
          <a:off x="0" y="0"/>
          <a:ext cx="0" cy="0"/>
          <a:chOff x="0" y="0"/>
          <a:chExt cx="0" cy="0"/>
        </a:xfrm>
      </p:grpSpPr>
      <p:grpSp>
        <p:nvGrpSpPr>
          <p:cNvPr id="843" name="Shape 843"/>
          <p:cNvGrpSpPr/>
          <p:nvPr/>
        </p:nvGrpSpPr>
        <p:grpSpPr>
          <a:xfrm>
            <a:off x="138" y="104"/>
            <a:ext cx="9159994" cy="6870012"/>
            <a:chOff x="3843650" y="2891150"/>
            <a:chExt cx="3447625" cy="2585725"/>
          </a:xfrm>
        </p:grpSpPr>
        <p:sp>
          <p:nvSpPr>
            <p:cNvPr id="844" name="Shape 844"/>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5" name="Shape 845"/>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6" name="Shape 846"/>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7" name="Shape 847"/>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8" name="Shape 848"/>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9" name="Shape 849"/>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0" name="Shape 850"/>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1" name="Shape 851"/>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2" name="Shape 852"/>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3" name="Shape 853"/>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4" name="Shape 854"/>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5" name="Shape 855"/>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6" name="Shape 856"/>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7" name="Shape 857"/>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8" name="Shape 858"/>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9" name="Shape 859"/>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0" name="Shape 860"/>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1" name="Shape 861"/>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2" name="Shape 862"/>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3" name="Shape 863"/>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4" name="Shape 864"/>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5" name="Shape 865"/>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6" name="Shape 866"/>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7" name="Shape 867"/>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8" name="Shape 868"/>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9" name="Shape 869"/>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0" name="Shape 870"/>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1" name="Shape 871"/>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2" name="Shape 872"/>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3" name="Shape 873"/>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4" name="Shape 874"/>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5" name="Shape 875"/>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6" name="Shape 876"/>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7" name="Shape 877"/>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8" name="Shape 878"/>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9" name="Shape 879"/>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0" name="Shape 880"/>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1" name="Shape 881"/>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2" name="Shape 882"/>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3" name="Shape 883"/>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4" name="Shape 884"/>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5" name="Shape 885"/>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6" name="Shape 886"/>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7" name="Shape 887"/>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8" name="Shape 888"/>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9" name="Shape 889"/>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0" name="Shape 890"/>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1" name="Shape 891"/>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2" name="Shape 892"/>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3" name="Shape 893"/>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4" name="Shape 894"/>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5" name="Shape 895"/>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6" name="Shape 896"/>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7" name="Shape 897"/>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8" name="Shape 898"/>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9" name="Shape 899"/>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0" name="Shape 900"/>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1" name="Shape 901"/>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2" name="Shape 902"/>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3" name="Shape 903"/>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4" name="Shape 904"/>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5" name="Shape 905"/>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6" name="Shape 906"/>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7" name="Shape 907"/>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8" name="Shape 908"/>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9" name="Shape 909"/>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0" name="Shape 910"/>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1" name="Shape 911"/>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2" name="Shape 912"/>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3" name="Shape 913"/>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4" name="Shape 914"/>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5" name="Shape 915"/>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6" name="Shape 916"/>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7" name="Shape 917"/>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8" name="Shape 918"/>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9" name="Shape 919"/>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0" name="Shape 920"/>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1" name="Shape 921"/>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2" name="Shape 922"/>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3" name="Shape 923"/>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4" name="Shape 924"/>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5" name="Shape 925"/>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6" name="Shape 926"/>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7" name="Shape 927"/>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8" name="Shape 928"/>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9" name="Shape 929"/>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0" name="Shape 930"/>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1" name="Shape 931"/>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2" name="Shape 932"/>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3" name="Shape 933"/>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4" name="Shape 934"/>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5" name="Shape 935"/>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6" name="Shape 936"/>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7" name="Shape 937"/>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8" name="Shape 938"/>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9" name="Shape 939"/>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0" name="Shape 940"/>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1" name="Shape 941"/>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2" name="Shape 942"/>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3" name="Shape 943"/>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4" name="Shape 944"/>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5" name="Shape 945"/>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6" name="Shape 946"/>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7" name="Shape 947"/>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8" name="Shape 948"/>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9" name="Shape 949"/>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0" name="Shape 950"/>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1" name="Shape 951"/>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2" name="Shape 952"/>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3" name="Shape 953"/>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4" name="Shape 954"/>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5" name="Shape 955"/>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6" name="Shape 956"/>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7" name="Shape 957"/>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8" name="Shape 958"/>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9" name="Shape 959"/>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0" name="Shape 960"/>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1" name="Shape 961"/>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2" name="Shape 962"/>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3" name="Shape 963"/>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4" name="Shape 964"/>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5" name="Shape 965"/>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6" name="Shape 966"/>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7" name="Shape 967"/>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8" name="Shape 968"/>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9" name="Shape 969"/>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0" name="Shape 970"/>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1" name="Shape 971"/>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2" name="Shape 972"/>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3" name="Shape 973"/>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4" name="Shape 974"/>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5" name="Shape 975"/>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6" name="Shape 976"/>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7" name="Shape 977"/>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8" name="Shape 978"/>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9" name="Shape 979"/>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0" name="Shape 980"/>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1" name="Shape 981"/>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2" name="Shape 982"/>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3" name="Shape 983"/>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4" name="Shape 984"/>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5" name="Shape 985"/>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6" name="Shape 986"/>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7" name="Shape 987"/>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8" name="Shape 988"/>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9" name="Shape 989"/>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0" name="Shape 990"/>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1" name="Shape 991"/>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2" name="Shape 992"/>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3" name="Shape 993"/>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4" name="Shape 994"/>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5" name="Shape 995"/>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6" name="Shape 996"/>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7" name="Shape 997"/>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8" name="Shape 998"/>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9" name="Shape 999"/>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0" name="Shape 1000"/>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1" name="Shape 1001"/>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2" name="Shape 1002"/>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3" name="Shape 1003"/>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4" name="Shape 1004"/>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5" name="Shape 1005"/>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6" name="Shape 1006"/>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7" name="Shape 1007"/>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8" name="Shape 1008"/>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9" name="Shape 1009"/>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0" name="Shape 1010"/>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1" name="Shape 1011"/>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2" name="Shape 1012"/>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3" name="Shape 1013"/>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4" name="Shape 1014"/>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5" name="Shape 1015"/>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6" name="Shape 1016"/>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7" name="Shape 1017"/>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018" name="Shape 1018"/>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019" name="Shape 1019"/>
          <p:cNvSpPr txBox="1"/>
          <p:nvPr>
            <p:ph idx="1" type="body"/>
          </p:nvPr>
        </p:nvSpPr>
        <p:spPr>
          <a:xfrm>
            <a:off x="1131725" y="1773150"/>
            <a:ext cx="3339599" cy="4642199"/>
          </a:xfrm>
          <a:prstGeom prst="rect">
            <a:avLst/>
          </a:prstGeom>
        </p:spPr>
        <p:txBody>
          <a:bodyPr anchorCtr="0" anchor="t" bIns="91425" lIns="91425" rIns="91425" tIns="91425"/>
          <a:lstStyle>
            <a:lvl1pPr>
              <a:spcBef>
                <a:spcPts val="0"/>
              </a:spcBef>
              <a:buSzPct val="100000"/>
              <a:defRPr sz="2200"/>
            </a:lvl1pPr>
            <a:lvl2pPr>
              <a:spcBef>
                <a:spcPts val="0"/>
              </a:spcBef>
              <a:defRPr/>
            </a:lvl2pPr>
            <a:lvl3pPr>
              <a:spcBef>
                <a:spcPts val="0"/>
              </a:spcBef>
              <a:buSzPct val="100000"/>
              <a:defRPr sz="2200"/>
            </a:lvl3pPr>
            <a:lvl4pPr>
              <a:spcBef>
                <a:spcPts val="0"/>
              </a:spcBef>
              <a:buSzPct val="100000"/>
              <a:defRPr sz="2200"/>
            </a:lvl4pPr>
            <a:lvl5pPr>
              <a:spcBef>
                <a:spcPts val="0"/>
              </a:spcBef>
              <a:buSzPct val="100000"/>
              <a:defRPr sz="2200"/>
            </a:lvl5pPr>
            <a:lvl6pPr>
              <a:spcBef>
                <a:spcPts val="0"/>
              </a:spcBef>
              <a:buSzPct val="100000"/>
              <a:defRPr sz="2200"/>
            </a:lvl6pPr>
            <a:lvl7pPr>
              <a:spcBef>
                <a:spcPts val="0"/>
              </a:spcBef>
              <a:buSzPct val="100000"/>
              <a:defRPr sz="2200"/>
            </a:lvl7pPr>
            <a:lvl8pPr>
              <a:spcBef>
                <a:spcPts val="0"/>
              </a:spcBef>
              <a:buSzPct val="100000"/>
              <a:defRPr sz="2200"/>
            </a:lvl8pPr>
            <a:lvl9pPr>
              <a:spcBef>
                <a:spcPts val="0"/>
              </a:spcBef>
              <a:buSzPct val="100000"/>
              <a:defRPr sz="2200"/>
            </a:lvl9pPr>
          </a:lstStyle>
          <a:p/>
        </p:txBody>
      </p:sp>
      <p:sp>
        <p:nvSpPr>
          <p:cNvPr id="1020" name="Shape 1020"/>
          <p:cNvSpPr txBox="1"/>
          <p:nvPr>
            <p:ph idx="2" type="body"/>
          </p:nvPr>
        </p:nvSpPr>
        <p:spPr>
          <a:xfrm>
            <a:off x="4672553" y="1773150"/>
            <a:ext cx="3339599" cy="4642199"/>
          </a:xfrm>
          <a:prstGeom prst="rect">
            <a:avLst/>
          </a:prstGeom>
        </p:spPr>
        <p:txBody>
          <a:bodyPr anchorCtr="0" anchor="t" bIns="91425" lIns="91425" rIns="91425" tIns="91425"/>
          <a:lstStyle>
            <a:lvl1pPr>
              <a:spcBef>
                <a:spcPts val="0"/>
              </a:spcBef>
              <a:buSzPct val="100000"/>
              <a:defRPr sz="2200"/>
            </a:lvl1pPr>
            <a:lvl2pPr>
              <a:spcBef>
                <a:spcPts val="0"/>
              </a:spcBef>
              <a:defRPr/>
            </a:lvl2pPr>
            <a:lvl3pPr>
              <a:spcBef>
                <a:spcPts val="0"/>
              </a:spcBef>
              <a:buSzPct val="100000"/>
              <a:defRPr sz="2200"/>
            </a:lvl3pPr>
            <a:lvl4pPr>
              <a:spcBef>
                <a:spcPts val="0"/>
              </a:spcBef>
              <a:buSzPct val="100000"/>
              <a:defRPr sz="2200"/>
            </a:lvl4pPr>
            <a:lvl5pPr>
              <a:spcBef>
                <a:spcPts val="0"/>
              </a:spcBef>
              <a:buSzPct val="100000"/>
              <a:defRPr sz="2200"/>
            </a:lvl5pPr>
            <a:lvl6pPr>
              <a:spcBef>
                <a:spcPts val="0"/>
              </a:spcBef>
              <a:buSzPct val="100000"/>
              <a:defRPr sz="2200"/>
            </a:lvl6pPr>
            <a:lvl7pPr>
              <a:spcBef>
                <a:spcPts val="0"/>
              </a:spcBef>
              <a:buSzPct val="100000"/>
              <a:defRPr sz="2200"/>
            </a:lvl7pPr>
            <a:lvl8pPr>
              <a:spcBef>
                <a:spcPts val="0"/>
              </a:spcBef>
              <a:buSzPct val="100000"/>
              <a:defRPr sz="2200"/>
            </a:lvl8pPr>
            <a:lvl9pPr>
              <a:spcBef>
                <a:spcPts val="0"/>
              </a:spcBef>
              <a:buSzPct val="100000"/>
              <a:defRPr sz="2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1021" name="Shape 1021"/>
        <p:cNvGrpSpPr/>
        <p:nvPr/>
      </p:nvGrpSpPr>
      <p:grpSpPr>
        <a:xfrm>
          <a:off x="0" y="0"/>
          <a:ext cx="0" cy="0"/>
          <a:chOff x="0" y="0"/>
          <a:chExt cx="0" cy="0"/>
        </a:xfrm>
      </p:grpSpPr>
      <p:grpSp>
        <p:nvGrpSpPr>
          <p:cNvPr id="1022" name="Shape 1022"/>
          <p:cNvGrpSpPr/>
          <p:nvPr/>
        </p:nvGrpSpPr>
        <p:grpSpPr>
          <a:xfrm>
            <a:off x="138" y="104"/>
            <a:ext cx="9159994" cy="6870012"/>
            <a:chOff x="3843650" y="2891150"/>
            <a:chExt cx="3447625" cy="2585725"/>
          </a:xfrm>
        </p:grpSpPr>
        <p:sp>
          <p:nvSpPr>
            <p:cNvPr id="1023" name="Shape 1023"/>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4" name="Shape 1024"/>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5" name="Shape 1025"/>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6" name="Shape 1026"/>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7" name="Shape 1027"/>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8" name="Shape 1028"/>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9" name="Shape 1029"/>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0" name="Shape 1030"/>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1" name="Shape 1031"/>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2" name="Shape 1032"/>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3" name="Shape 1033"/>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4" name="Shape 1034"/>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5" name="Shape 1035"/>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6" name="Shape 1036"/>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7" name="Shape 1037"/>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8" name="Shape 1038"/>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9" name="Shape 1039"/>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0" name="Shape 1040"/>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1" name="Shape 1041"/>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2" name="Shape 1042"/>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3" name="Shape 1043"/>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4" name="Shape 1044"/>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5" name="Shape 1045"/>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6" name="Shape 1046"/>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7" name="Shape 1047"/>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8" name="Shape 1048"/>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9" name="Shape 1049"/>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0" name="Shape 1050"/>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1" name="Shape 1051"/>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2" name="Shape 1052"/>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3" name="Shape 1053"/>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4" name="Shape 1054"/>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5" name="Shape 1055"/>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6" name="Shape 1056"/>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7" name="Shape 1057"/>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8" name="Shape 1058"/>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9" name="Shape 1059"/>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0" name="Shape 1060"/>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1" name="Shape 1061"/>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2" name="Shape 1062"/>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3" name="Shape 1063"/>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4" name="Shape 1064"/>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5" name="Shape 1065"/>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6" name="Shape 1066"/>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7" name="Shape 1067"/>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8" name="Shape 1068"/>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9" name="Shape 1069"/>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0" name="Shape 1070"/>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1" name="Shape 1071"/>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2" name="Shape 1072"/>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3" name="Shape 1073"/>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4" name="Shape 1074"/>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5" name="Shape 1075"/>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6" name="Shape 1076"/>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7" name="Shape 1077"/>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8" name="Shape 1078"/>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9" name="Shape 1079"/>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0" name="Shape 1080"/>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1" name="Shape 1081"/>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2" name="Shape 1082"/>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3" name="Shape 1083"/>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4" name="Shape 1084"/>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5" name="Shape 1085"/>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6" name="Shape 1086"/>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7" name="Shape 1087"/>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8" name="Shape 1088"/>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9" name="Shape 1089"/>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0" name="Shape 1090"/>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1" name="Shape 1091"/>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2" name="Shape 1092"/>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3" name="Shape 1093"/>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4" name="Shape 1094"/>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5" name="Shape 1095"/>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6" name="Shape 1096"/>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7" name="Shape 1097"/>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8" name="Shape 1098"/>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9" name="Shape 1099"/>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0" name="Shape 1100"/>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1" name="Shape 1101"/>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2" name="Shape 1102"/>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3" name="Shape 1103"/>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4" name="Shape 1104"/>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5" name="Shape 1105"/>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6" name="Shape 1106"/>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7" name="Shape 1107"/>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8" name="Shape 1108"/>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9" name="Shape 1109"/>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0" name="Shape 1110"/>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1" name="Shape 1111"/>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2" name="Shape 1112"/>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3" name="Shape 1113"/>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4" name="Shape 1114"/>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5" name="Shape 1115"/>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6" name="Shape 1116"/>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7" name="Shape 1117"/>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8" name="Shape 1118"/>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9" name="Shape 1119"/>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0" name="Shape 1120"/>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1" name="Shape 1121"/>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2" name="Shape 1122"/>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3" name="Shape 1123"/>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4" name="Shape 1124"/>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5" name="Shape 1125"/>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6" name="Shape 1126"/>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7" name="Shape 1127"/>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8" name="Shape 1128"/>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9" name="Shape 1129"/>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0" name="Shape 1130"/>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1" name="Shape 1131"/>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2" name="Shape 1132"/>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3" name="Shape 1133"/>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4" name="Shape 1134"/>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5" name="Shape 1135"/>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6" name="Shape 1136"/>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7" name="Shape 1137"/>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8" name="Shape 1138"/>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9" name="Shape 1139"/>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0" name="Shape 1140"/>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1" name="Shape 1141"/>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2" name="Shape 1142"/>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3" name="Shape 1143"/>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4" name="Shape 1144"/>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5" name="Shape 1145"/>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6" name="Shape 1146"/>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7" name="Shape 1147"/>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8" name="Shape 1148"/>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9" name="Shape 1149"/>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0" name="Shape 1150"/>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1" name="Shape 1151"/>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2" name="Shape 1152"/>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3" name="Shape 1153"/>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4" name="Shape 1154"/>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5" name="Shape 1155"/>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6" name="Shape 1156"/>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7" name="Shape 1157"/>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8" name="Shape 1158"/>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9" name="Shape 1159"/>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0" name="Shape 1160"/>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1" name="Shape 1161"/>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2" name="Shape 1162"/>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3" name="Shape 1163"/>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4" name="Shape 1164"/>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5" name="Shape 1165"/>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6" name="Shape 1166"/>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7" name="Shape 1167"/>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8" name="Shape 1168"/>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9" name="Shape 1169"/>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0" name="Shape 1170"/>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1" name="Shape 1171"/>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2" name="Shape 1172"/>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3" name="Shape 1173"/>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4" name="Shape 1174"/>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5" name="Shape 1175"/>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6" name="Shape 1176"/>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7" name="Shape 1177"/>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8" name="Shape 1178"/>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9" name="Shape 1179"/>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0" name="Shape 1180"/>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1" name="Shape 1181"/>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2" name="Shape 1182"/>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3" name="Shape 1183"/>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4" name="Shape 1184"/>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5" name="Shape 1185"/>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6" name="Shape 1186"/>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7" name="Shape 1187"/>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8" name="Shape 1188"/>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9" name="Shape 1189"/>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0" name="Shape 1190"/>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1" name="Shape 1191"/>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2" name="Shape 1192"/>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3" name="Shape 1193"/>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4" name="Shape 1194"/>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5" name="Shape 1195"/>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6" name="Shape 1196"/>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197" name="Shape 1197"/>
          <p:cNvSpPr txBox="1"/>
          <p:nvPr>
            <p:ph type="title"/>
          </p:nvPr>
        </p:nvSpPr>
        <p:spPr>
          <a:xfrm>
            <a:off x="1131750" y="830700"/>
            <a:ext cx="6880499" cy="777000"/>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98" name="Shape 1198"/>
          <p:cNvSpPr txBox="1"/>
          <p:nvPr>
            <p:ph idx="1" type="body"/>
          </p:nvPr>
        </p:nvSpPr>
        <p:spPr>
          <a:xfrm>
            <a:off x="977300"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99" name="Shape 1199"/>
          <p:cNvSpPr txBox="1"/>
          <p:nvPr>
            <p:ph idx="2" type="body"/>
          </p:nvPr>
        </p:nvSpPr>
        <p:spPr>
          <a:xfrm>
            <a:off x="3391602"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00" name="Shape 1200"/>
          <p:cNvSpPr txBox="1"/>
          <p:nvPr>
            <p:ph idx="3" type="body"/>
          </p:nvPr>
        </p:nvSpPr>
        <p:spPr>
          <a:xfrm>
            <a:off x="5805905"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201" name="Shape 1201"/>
        <p:cNvGrpSpPr/>
        <p:nvPr/>
      </p:nvGrpSpPr>
      <p:grpSpPr>
        <a:xfrm>
          <a:off x="0" y="0"/>
          <a:ext cx="0" cy="0"/>
          <a:chOff x="0" y="0"/>
          <a:chExt cx="0" cy="0"/>
        </a:xfrm>
      </p:grpSpPr>
      <p:grpSp>
        <p:nvGrpSpPr>
          <p:cNvPr id="1202" name="Shape 1202"/>
          <p:cNvGrpSpPr/>
          <p:nvPr/>
        </p:nvGrpSpPr>
        <p:grpSpPr>
          <a:xfrm>
            <a:off x="138" y="104"/>
            <a:ext cx="9159994" cy="6870012"/>
            <a:chOff x="3843650" y="2891150"/>
            <a:chExt cx="3447625" cy="2585725"/>
          </a:xfrm>
        </p:grpSpPr>
        <p:sp>
          <p:nvSpPr>
            <p:cNvPr id="1203" name="Shape 1203"/>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4" name="Shape 1204"/>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5" name="Shape 1205"/>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6" name="Shape 1206"/>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7" name="Shape 1207"/>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8" name="Shape 1208"/>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9" name="Shape 1209"/>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0" name="Shape 1210"/>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1" name="Shape 1211"/>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2" name="Shape 1212"/>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3" name="Shape 1213"/>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4" name="Shape 1214"/>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5" name="Shape 1215"/>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6" name="Shape 1216"/>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7" name="Shape 1217"/>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8" name="Shape 1218"/>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9" name="Shape 1219"/>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0" name="Shape 1220"/>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1" name="Shape 1221"/>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2" name="Shape 1222"/>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3" name="Shape 1223"/>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4" name="Shape 1224"/>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5" name="Shape 1225"/>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6" name="Shape 1226"/>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7" name="Shape 1227"/>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8" name="Shape 1228"/>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9" name="Shape 1229"/>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0" name="Shape 1230"/>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1" name="Shape 1231"/>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2" name="Shape 1232"/>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3" name="Shape 1233"/>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4" name="Shape 1234"/>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5" name="Shape 1235"/>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6" name="Shape 1236"/>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7" name="Shape 1237"/>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8" name="Shape 1238"/>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9" name="Shape 1239"/>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0" name="Shape 1240"/>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1" name="Shape 1241"/>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2" name="Shape 1242"/>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3" name="Shape 1243"/>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4" name="Shape 1244"/>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5" name="Shape 1245"/>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6" name="Shape 1246"/>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7" name="Shape 1247"/>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8" name="Shape 1248"/>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9" name="Shape 1249"/>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0" name="Shape 1250"/>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1" name="Shape 1251"/>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2" name="Shape 1252"/>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3" name="Shape 1253"/>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4" name="Shape 1254"/>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5" name="Shape 1255"/>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6" name="Shape 1256"/>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7" name="Shape 1257"/>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8" name="Shape 1258"/>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9" name="Shape 1259"/>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0" name="Shape 1260"/>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1" name="Shape 1261"/>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2" name="Shape 1262"/>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3" name="Shape 1263"/>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4" name="Shape 1264"/>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5" name="Shape 1265"/>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6" name="Shape 1266"/>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7" name="Shape 1267"/>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8" name="Shape 1268"/>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9" name="Shape 1269"/>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0" name="Shape 1270"/>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1" name="Shape 1271"/>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2" name="Shape 1272"/>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3" name="Shape 1273"/>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4" name="Shape 1274"/>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5" name="Shape 1275"/>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6" name="Shape 1276"/>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7" name="Shape 1277"/>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8" name="Shape 1278"/>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9" name="Shape 1279"/>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0" name="Shape 1280"/>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1" name="Shape 1281"/>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2" name="Shape 1282"/>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3" name="Shape 1283"/>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4" name="Shape 1284"/>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5" name="Shape 1285"/>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6" name="Shape 1286"/>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7" name="Shape 1287"/>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8" name="Shape 1288"/>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9" name="Shape 1289"/>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0" name="Shape 1290"/>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1" name="Shape 1291"/>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2" name="Shape 1292"/>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3" name="Shape 1293"/>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4" name="Shape 1294"/>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5" name="Shape 1295"/>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6" name="Shape 1296"/>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7" name="Shape 1297"/>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8" name="Shape 1298"/>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9" name="Shape 1299"/>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0" name="Shape 1300"/>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1" name="Shape 1301"/>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2" name="Shape 1302"/>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3" name="Shape 1303"/>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4" name="Shape 1304"/>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5" name="Shape 1305"/>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6" name="Shape 1306"/>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7" name="Shape 1307"/>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8" name="Shape 1308"/>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9" name="Shape 1309"/>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0" name="Shape 1310"/>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1" name="Shape 1311"/>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2" name="Shape 1312"/>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3" name="Shape 1313"/>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4" name="Shape 1314"/>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5" name="Shape 1315"/>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6" name="Shape 1316"/>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7" name="Shape 1317"/>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8" name="Shape 1318"/>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9" name="Shape 1319"/>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0" name="Shape 1320"/>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1" name="Shape 1321"/>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2" name="Shape 1322"/>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3" name="Shape 1323"/>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4" name="Shape 1324"/>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5" name="Shape 1325"/>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6" name="Shape 1326"/>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7" name="Shape 1327"/>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8" name="Shape 1328"/>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9" name="Shape 1329"/>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0" name="Shape 1330"/>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1" name="Shape 1331"/>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2" name="Shape 1332"/>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3" name="Shape 1333"/>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4" name="Shape 1334"/>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5" name="Shape 1335"/>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6" name="Shape 1336"/>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7" name="Shape 1337"/>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8" name="Shape 1338"/>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9" name="Shape 1339"/>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0" name="Shape 1340"/>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1" name="Shape 1341"/>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2" name="Shape 1342"/>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3" name="Shape 1343"/>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4" name="Shape 1344"/>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5" name="Shape 1345"/>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6" name="Shape 1346"/>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7" name="Shape 1347"/>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8" name="Shape 1348"/>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9" name="Shape 1349"/>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0" name="Shape 1350"/>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1" name="Shape 1351"/>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2" name="Shape 1352"/>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3" name="Shape 1353"/>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4" name="Shape 1354"/>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5" name="Shape 1355"/>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6" name="Shape 1356"/>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7" name="Shape 1357"/>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8" name="Shape 1358"/>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9" name="Shape 1359"/>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0" name="Shape 1360"/>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1" name="Shape 1361"/>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2" name="Shape 1362"/>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3" name="Shape 1363"/>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4" name="Shape 1364"/>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5" name="Shape 1365"/>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6" name="Shape 1366"/>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7" name="Shape 1367"/>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8" name="Shape 1368"/>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9" name="Shape 1369"/>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0" name="Shape 1370"/>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1" name="Shape 1371"/>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2" name="Shape 1372"/>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3" name="Shape 1373"/>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4" name="Shape 1374"/>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5" name="Shape 1375"/>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6" name="Shape 1376"/>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377" name="Shape 1377"/>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378" name="Shape 1378"/>
        <p:cNvGrpSpPr/>
        <p:nvPr/>
      </p:nvGrpSpPr>
      <p:grpSpPr>
        <a:xfrm>
          <a:off x="0" y="0"/>
          <a:ext cx="0" cy="0"/>
          <a:chOff x="0" y="0"/>
          <a:chExt cx="0" cy="0"/>
        </a:xfrm>
      </p:grpSpPr>
      <p:grpSp>
        <p:nvGrpSpPr>
          <p:cNvPr id="1379" name="Shape 1379"/>
          <p:cNvGrpSpPr/>
          <p:nvPr/>
        </p:nvGrpSpPr>
        <p:grpSpPr>
          <a:xfrm>
            <a:off x="1" y="4"/>
            <a:ext cx="9152064" cy="6864065"/>
            <a:chOff x="328725" y="238125"/>
            <a:chExt cx="3447625" cy="2585725"/>
          </a:xfrm>
        </p:grpSpPr>
        <p:sp>
          <p:nvSpPr>
            <p:cNvPr id="1380" name="Shape 1380"/>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1" name="Shape 1381"/>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2" name="Shape 1382"/>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3" name="Shape 1383"/>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4" name="Shape 1384"/>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5" name="Shape 1385"/>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6" name="Shape 1386"/>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7" name="Shape 1387"/>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8" name="Shape 1388"/>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9" name="Shape 1389"/>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0" name="Shape 1390"/>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1" name="Shape 1391"/>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2" name="Shape 1392"/>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3" name="Shape 1393"/>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4" name="Shape 1394"/>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5" name="Shape 1395"/>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6" name="Shape 1396"/>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7" name="Shape 1397"/>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8" name="Shape 1398"/>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9" name="Shape 1399"/>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0" name="Shape 1400"/>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1" name="Shape 1401"/>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2" name="Shape 1402"/>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3" name="Shape 1403"/>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4" name="Shape 1404"/>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5" name="Shape 1405"/>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6" name="Shape 1406"/>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7" name="Shape 1407"/>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8" name="Shape 1408"/>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9" name="Shape 1409"/>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0" name="Shape 1410"/>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1" name="Shape 1411"/>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2" name="Shape 1412"/>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3" name="Shape 1413"/>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4" name="Shape 1414"/>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5" name="Shape 1415"/>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6" name="Shape 1416"/>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7" name="Shape 1417"/>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8" name="Shape 1418"/>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9" name="Shape 1419"/>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0" name="Shape 1420"/>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1" name="Shape 1421"/>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2" name="Shape 1422"/>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3" name="Shape 1423"/>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4" name="Shape 1424"/>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5" name="Shape 1425"/>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6" name="Shape 1426"/>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7" name="Shape 1427"/>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8" name="Shape 1428"/>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9" name="Shape 1429"/>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0" name="Shape 1430"/>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1" name="Shape 1431"/>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2" name="Shape 1432"/>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3" name="Shape 1433"/>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4" name="Shape 1434"/>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5" name="Shape 1435"/>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6" name="Shape 1436"/>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7" name="Shape 1437"/>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8" name="Shape 1438"/>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9" name="Shape 1439"/>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0" name="Shape 1440"/>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1" name="Shape 1441"/>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2" name="Shape 1442"/>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3" name="Shape 1443"/>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4" name="Shape 1444"/>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5" name="Shape 1445"/>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6" name="Shape 1446"/>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7" name="Shape 1447"/>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8" name="Shape 1448"/>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9" name="Shape 1449"/>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0" name="Shape 1450"/>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1" name="Shape 1451"/>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2" name="Shape 1452"/>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3" name="Shape 1453"/>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4" name="Shape 1454"/>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5" name="Shape 1455"/>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6" name="Shape 1456"/>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7" name="Shape 1457"/>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8" name="Shape 1458"/>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9" name="Shape 1459"/>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0" name="Shape 1460"/>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1" name="Shape 1461"/>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2" name="Shape 1462"/>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3" name="Shape 1463"/>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4" name="Shape 1464"/>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5" name="Shape 1465"/>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6" name="Shape 1466"/>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7" name="Shape 1467"/>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8" name="Shape 1468"/>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9" name="Shape 1469"/>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0" name="Shape 1470"/>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1" name="Shape 1471"/>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2" name="Shape 1472"/>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3" name="Shape 1473"/>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4" name="Shape 1474"/>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5" name="Shape 1475"/>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6" name="Shape 1476"/>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7" name="Shape 1477"/>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8" name="Shape 1478"/>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9" name="Shape 1479"/>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0" name="Shape 1480"/>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1" name="Shape 1481"/>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2" name="Shape 1482"/>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3" name="Shape 1483"/>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484" name="Shape 1484"/>
          <p:cNvSpPr txBox="1"/>
          <p:nvPr>
            <p:ph idx="1" type="body"/>
          </p:nvPr>
        </p:nvSpPr>
        <p:spPr>
          <a:xfrm>
            <a:off x="457200" y="5447700"/>
            <a:ext cx="8229600" cy="570900"/>
          </a:xfrm>
          <a:prstGeom prst="rect">
            <a:avLst/>
          </a:prstGeom>
        </p:spPr>
        <p:txBody>
          <a:bodyPr anchorCtr="0" anchor="t" bIns="91425" lIns="91425" rIns="91425" tIns="91425"/>
          <a:lstStyle>
            <a:lvl1pPr algn="ctr">
              <a:spcBef>
                <a:spcPts val="360"/>
              </a:spcBef>
              <a:buSzPct val="100000"/>
              <a:buFont typeface="Amatic SC"/>
              <a:buNone/>
              <a:defRPr b="1" sz="2400">
                <a:latin typeface="Amatic SC"/>
                <a:ea typeface="Amatic SC"/>
                <a:cs typeface="Amatic SC"/>
                <a:sym typeface="Amatic SC"/>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85" name="Shape 1485"/>
        <p:cNvGrpSpPr/>
        <p:nvPr/>
      </p:nvGrpSpPr>
      <p:grpSpPr>
        <a:xfrm>
          <a:off x="0" y="0"/>
          <a:ext cx="0" cy="0"/>
          <a:chOff x="0" y="0"/>
          <a:chExt cx="0" cy="0"/>
        </a:xfrm>
      </p:grpSpPr>
      <p:grpSp>
        <p:nvGrpSpPr>
          <p:cNvPr id="1486" name="Shape 1486"/>
          <p:cNvGrpSpPr/>
          <p:nvPr/>
        </p:nvGrpSpPr>
        <p:grpSpPr>
          <a:xfrm>
            <a:off x="1" y="4"/>
            <a:ext cx="9152064" cy="6864065"/>
            <a:chOff x="328725" y="238125"/>
            <a:chExt cx="3447625" cy="2585725"/>
          </a:xfrm>
        </p:grpSpPr>
        <p:sp>
          <p:nvSpPr>
            <p:cNvPr id="1487" name="Shape 1487"/>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88" name="Shape 1488"/>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89" name="Shape 1489"/>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0" name="Shape 1490"/>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1" name="Shape 1491"/>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2" name="Shape 1492"/>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3" name="Shape 1493"/>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4" name="Shape 1494"/>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5" name="Shape 1495"/>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6" name="Shape 1496"/>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7" name="Shape 1497"/>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8" name="Shape 1498"/>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9" name="Shape 1499"/>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0" name="Shape 1500"/>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1" name="Shape 1501"/>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2" name="Shape 1502"/>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3" name="Shape 1503"/>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4" name="Shape 1504"/>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5" name="Shape 1505"/>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6" name="Shape 1506"/>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7" name="Shape 1507"/>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8" name="Shape 1508"/>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9" name="Shape 1509"/>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0" name="Shape 1510"/>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1" name="Shape 1511"/>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2" name="Shape 1512"/>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3" name="Shape 1513"/>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4" name="Shape 1514"/>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5" name="Shape 1515"/>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6" name="Shape 1516"/>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7" name="Shape 1517"/>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8" name="Shape 1518"/>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9" name="Shape 1519"/>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0" name="Shape 1520"/>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1" name="Shape 1521"/>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2" name="Shape 1522"/>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3" name="Shape 1523"/>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4" name="Shape 1524"/>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5" name="Shape 1525"/>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6" name="Shape 1526"/>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7" name="Shape 1527"/>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8" name="Shape 1528"/>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9" name="Shape 1529"/>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0" name="Shape 1530"/>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1" name="Shape 1531"/>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2" name="Shape 1532"/>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3" name="Shape 1533"/>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4" name="Shape 1534"/>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5" name="Shape 1535"/>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6" name="Shape 1536"/>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7" name="Shape 1537"/>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8" name="Shape 1538"/>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9" name="Shape 1539"/>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0" name="Shape 1540"/>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1" name="Shape 1541"/>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2" name="Shape 1542"/>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3" name="Shape 1543"/>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4" name="Shape 1544"/>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5" name="Shape 1545"/>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6" name="Shape 1546"/>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7" name="Shape 1547"/>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8" name="Shape 1548"/>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9" name="Shape 1549"/>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0" name="Shape 1550"/>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1" name="Shape 1551"/>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2" name="Shape 1552"/>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3" name="Shape 1553"/>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4" name="Shape 1554"/>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5" name="Shape 1555"/>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6" name="Shape 1556"/>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7" name="Shape 1557"/>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8" name="Shape 1558"/>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9" name="Shape 1559"/>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0" name="Shape 1560"/>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1" name="Shape 1561"/>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2" name="Shape 1562"/>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3" name="Shape 1563"/>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4" name="Shape 1564"/>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5" name="Shape 1565"/>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6" name="Shape 1566"/>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7" name="Shape 1567"/>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8" name="Shape 1568"/>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9" name="Shape 1569"/>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0" name="Shape 1570"/>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1" name="Shape 1571"/>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2" name="Shape 1572"/>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3" name="Shape 1573"/>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4" name="Shape 1574"/>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5" name="Shape 1575"/>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6" name="Shape 1576"/>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7" name="Shape 1577"/>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8" name="Shape 1578"/>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9" name="Shape 1579"/>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0" name="Shape 1580"/>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1" name="Shape 1581"/>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2" name="Shape 1582"/>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3" name="Shape 1583"/>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4" name="Shape 1584"/>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5" name="Shape 1585"/>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6" name="Shape 1586"/>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7" name="Shape 1587"/>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8" name="Shape 1588"/>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9" name="Shape 1589"/>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90" name="Shape 1590"/>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5F6F7"/>
        </a:solidFill>
      </p:bgPr>
    </p:bg>
    <p:spTree>
      <p:nvGrpSpPr>
        <p:cNvPr id="4" name="Shape 4"/>
        <p:cNvGrpSpPr/>
        <p:nvPr/>
      </p:nvGrpSpPr>
      <p:grpSpPr>
        <a:xfrm>
          <a:off x="0" y="0"/>
          <a:ext cx="0" cy="0"/>
          <a:chOff x="0" y="0"/>
          <a:chExt cx="0" cy="0"/>
        </a:xfrm>
      </p:grpSpPr>
      <p:sp>
        <p:nvSpPr>
          <p:cNvPr id="5" name="Shape 5"/>
          <p:cNvSpPr txBox="1"/>
          <p:nvPr>
            <p:ph type="title"/>
          </p:nvPr>
        </p:nvSpPr>
        <p:spPr>
          <a:xfrm>
            <a:off x="1131750" y="983100"/>
            <a:ext cx="6880499" cy="777000"/>
          </a:xfrm>
          <a:prstGeom prst="rect">
            <a:avLst/>
          </a:prstGeom>
          <a:noFill/>
          <a:ln>
            <a:noFill/>
          </a:ln>
        </p:spPr>
        <p:txBody>
          <a:bodyPr anchorCtr="0" anchor="b" bIns="91425" lIns="91425" rIns="91425" tIns="91425"/>
          <a:lstStyle>
            <a:lvl1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1pPr>
            <a:lvl2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2pPr>
            <a:lvl3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3pPr>
            <a:lvl4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4pPr>
            <a:lvl5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5pPr>
            <a:lvl6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6pPr>
            <a:lvl7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7pPr>
            <a:lvl8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8pPr>
            <a:lvl9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9pPr>
          </a:lstStyle>
          <a:p/>
        </p:txBody>
      </p:sp>
      <p:sp>
        <p:nvSpPr>
          <p:cNvPr id="6" name="Shape 6"/>
          <p:cNvSpPr txBox="1"/>
          <p:nvPr>
            <p:ph idx="1" type="body"/>
          </p:nvPr>
        </p:nvSpPr>
        <p:spPr>
          <a:xfrm>
            <a:off x="1131750" y="1902800"/>
            <a:ext cx="6880499" cy="4664999"/>
          </a:xfrm>
          <a:prstGeom prst="rect">
            <a:avLst/>
          </a:prstGeom>
          <a:noFill/>
          <a:ln>
            <a:noFill/>
          </a:ln>
        </p:spPr>
        <p:txBody>
          <a:bodyPr anchorCtr="0" anchor="t" bIns="91425" lIns="91425" rIns="91425" tIns="91425"/>
          <a:lstStyle>
            <a:lvl1pPr>
              <a:spcBef>
                <a:spcPts val="600"/>
              </a:spcBef>
              <a:buClr>
                <a:srgbClr val="2C3E50"/>
              </a:buClr>
              <a:buSzPct val="100000"/>
              <a:buFont typeface="Merriweather"/>
              <a:buChar char="✖"/>
              <a:defRPr sz="2600">
                <a:solidFill>
                  <a:srgbClr val="2C3E50"/>
                </a:solidFill>
                <a:latin typeface="Merriweather"/>
                <a:ea typeface="Merriweather"/>
                <a:cs typeface="Merriweather"/>
                <a:sym typeface="Merriweather"/>
              </a:defRPr>
            </a:lvl1pPr>
            <a:lvl2pPr>
              <a:spcBef>
                <a:spcPts val="480"/>
              </a:spcBef>
              <a:buClr>
                <a:srgbClr val="2C3E50"/>
              </a:buClr>
              <a:buSzPct val="100000"/>
              <a:buFont typeface="Merriweather"/>
              <a:defRPr sz="2200">
                <a:solidFill>
                  <a:srgbClr val="2C3E50"/>
                </a:solidFill>
                <a:latin typeface="Merriweather"/>
                <a:ea typeface="Merriweather"/>
                <a:cs typeface="Merriweather"/>
                <a:sym typeface="Merriweather"/>
              </a:defRPr>
            </a:lvl2pPr>
            <a:lvl3pPr>
              <a:spcBef>
                <a:spcPts val="480"/>
              </a:spcBef>
              <a:buClr>
                <a:srgbClr val="2C3E50"/>
              </a:buClr>
              <a:buSzPct val="100000"/>
              <a:buFont typeface="Merriweather"/>
              <a:defRPr sz="1800">
                <a:solidFill>
                  <a:srgbClr val="2C3E50"/>
                </a:solidFill>
                <a:latin typeface="Merriweather"/>
                <a:ea typeface="Merriweather"/>
                <a:cs typeface="Merriweather"/>
                <a:sym typeface="Merriweather"/>
              </a:defRPr>
            </a:lvl3pPr>
            <a:lvl4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4pPr>
            <a:lvl5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5pPr>
            <a:lvl6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6pPr>
            <a:lvl7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7pPr>
            <a:lvl8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8pPr>
            <a:lvl9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0.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5.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8.jpg"/><Relationship Id="rId6" Type="http://schemas.openxmlformats.org/officeDocument/2006/relationships/image" Target="../media/image00.jpg"/><Relationship Id="rId7" Type="http://schemas.openxmlformats.org/officeDocument/2006/relationships/image" Target="../media/image0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slidescarnival.com/" TargetMode="External"/><Relationship Id="rId4" Type="http://schemas.openxmlformats.org/officeDocument/2006/relationships/hyperlink" Target="http://unsplash.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02.jpg"/><Relationship Id="rId4" Type="http://schemas.openxmlformats.org/officeDocument/2006/relationships/image" Target="../media/image00.jpg"/><Relationship Id="rId5" Type="http://schemas.openxmlformats.org/officeDocument/2006/relationships/image" Target="../media/image0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1.png"/><Relationship Id="rId13" Type="http://schemas.openxmlformats.org/officeDocument/2006/relationships/image" Target="../media/image14.png"/><Relationship Id="rId12"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04.png"/><Relationship Id="rId4" Type="http://schemas.openxmlformats.org/officeDocument/2006/relationships/image" Target="../media/image05.png"/><Relationship Id="rId9" Type="http://schemas.openxmlformats.org/officeDocument/2006/relationships/image" Target="../media/image06.png"/><Relationship Id="rId15" Type="http://schemas.openxmlformats.org/officeDocument/2006/relationships/image" Target="../media/image19.png"/><Relationship Id="rId14" Type="http://schemas.openxmlformats.org/officeDocument/2006/relationships/image" Target="../media/image15.png"/><Relationship Id="rId5" Type="http://schemas.openxmlformats.org/officeDocument/2006/relationships/image" Target="../media/image09.png"/><Relationship Id="rId6" Type="http://schemas.openxmlformats.org/officeDocument/2006/relationships/image" Target="../media/image07.png"/><Relationship Id="rId7" Type="http://schemas.openxmlformats.org/officeDocument/2006/relationships/image" Target="../media/image08.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3" name="Shape 1803"/>
        <p:cNvGrpSpPr/>
        <p:nvPr/>
      </p:nvGrpSpPr>
      <p:grpSpPr>
        <a:xfrm>
          <a:off x="0" y="0"/>
          <a:ext cx="0" cy="0"/>
          <a:chOff x="0" y="0"/>
          <a:chExt cx="0" cy="0"/>
        </a:xfrm>
      </p:grpSpPr>
      <p:sp>
        <p:nvSpPr>
          <p:cNvPr id="1804" name="Shape 1804"/>
          <p:cNvSpPr txBox="1"/>
          <p:nvPr>
            <p:ph type="ctrTitle"/>
          </p:nvPr>
        </p:nvSpPr>
        <p:spPr>
          <a:xfrm>
            <a:off x="2191050" y="2427150"/>
            <a:ext cx="4761899" cy="1546500"/>
          </a:xfrm>
          <a:prstGeom prst="rect">
            <a:avLst/>
          </a:prstGeom>
        </p:spPr>
        <p:txBody>
          <a:bodyPr anchorCtr="0" anchor="ctr" bIns="91425" lIns="91425" rIns="91425" tIns="91425">
            <a:noAutofit/>
          </a:bodyPr>
          <a:lstStyle/>
          <a:p>
            <a:pPr rtl="0">
              <a:spcBef>
                <a:spcPts val="0"/>
              </a:spcBef>
              <a:buNone/>
            </a:pPr>
            <a:r>
              <a:rPr lang="en"/>
              <a:t>Mingo!</a:t>
            </a:r>
          </a:p>
          <a:p>
            <a:pPr>
              <a:spcBef>
                <a:spcPts val="0"/>
              </a:spcBef>
              <a:buNone/>
            </a:pPr>
            <a:r>
              <a:rPr lang="en" sz="4800"/>
              <a:t>Low-fi Prototyping and pilot usability testing</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4" name="Shape 1884"/>
        <p:cNvGrpSpPr/>
        <p:nvPr/>
      </p:nvGrpSpPr>
      <p:grpSpPr>
        <a:xfrm>
          <a:off x="0" y="0"/>
          <a:ext cx="0" cy="0"/>
          <a:chOff x="0" y="0"/>
          <a:chExt cx="0" cy="0"/>
        </a:xfrm>
      </p:grpSpPr>
      <p:cxnSp>
        <p:nvCxnSpPr>
          <p:cNvPr id="1885" name="Shape 1885"/>
          <p:cNvCxnSpPr/>
          <p:nvPr/>
        </p:nvCxnSpPr>
        <p:spPr>
          <a:xfrm>
            <a:off x="297800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886" name="Shape 1886"/>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887" name="Shape 1887"/>
          <p:cNvCxnSpPr/>
          <p:nvPr/>
        </p:nvCxnSpPr>
        <p:spPr>
          <a:xfrm>
            <a:off x="561280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888" name="Shape 1888"/>
          <p:cNvSpPr txBox="1"/>
          <p:nvPr>
            <p:ph type="title"/>
          </p:nvPr>
        </p:nvSpPr>
        <p:spPr>
          <a:xfrm>
            <a:off x="1131750" y="830700"/>
            <a:ext cx="6880499" cy="777000"/>
          </a:xfrm>
          <a:prstGeom prst="rect">
            <a:avLst/>
          </a:prstGeom>
        </p:spPr>
        <p:txBody>
          <a:bodyPr anchorCtr="0" anchor="b" bIns="91425" lIns="91425" rIns="91425" tIns="91425">
            <a:noAutofit/>
          </a:bodyPr>
          <a:lstStyle/>
          <a:p>
            <a:pPr>
              <a:spcBef>
                <a:spcPts val="0"/>
              </a:spcBef>
              <a:buNone/>
            </a:pPr>
            <a:r>
              <a:rPr lang="en"/>
              <a:t>Task Flow: Do Something Based on Current Mood</a:t>
            </a:r>
          </a:p>
        </p:txBody>
      </p:sp>
      <p:pic>
        <p:nvPicPr>
          <p:cNvPr id="1889" name="Shape 1889"/>
          <p:cNvPicPr preferRelativeResize="0"/>
          <p:nvPr/>
        </p:nvPicPr>
        <p:blipFill rotWithShape="1">
          <a:blip r:embed="rId3">
            <a:alphaModFix/>
          </a:blip>
          <a:srcRect b="6984" l="0" r="0" t="6993"/>
          <a:stretch/>
        </p:blipFill>
        <p:spPr>
          <a:xfrm>
            <a:off x="1174950" y="2416550"/>
            <a:ext cx="1524924" cy="2333226"/>
          </a:xfrm>
          <a:prstGeom prst="rect">
            <a:avLst/>
          </a:prstGeom>
          <a:noFill/>
          <a:ln>
            <a:noFill/>
          </a:ln>
        </p:spPr>
      </p:pic>
      <p:sp>
        <p:nvSpPr>
          <p:cNvPr id="1890" name="Shape 1890"/>
          <p:cNvSpPr/>
          <p:nvPr/>
        </p:nvSpPr>
        <p:spPr>
          <a:xfrm>
            <a:off x="62890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891" name="Shape 1891"/>
          <p:cNvPicPr preferRelativeResize="0"/>
          <p:nvPr/>
        </p:nvPicPr>
        <p:blipFill rotWithShape="1">
          <a:blip r:embed="rId4">
            <a:alphaModFix/>
          </a:blip>
          <a:srcRect b="5573" l="0" r="0" t="1386"/>
          <a:stretch/>
        </p:blipFill>
        <p:spPr>
          <a:xfrm>
            <a:off x="6444150" y="2414800"/>
            <a:ext cx="1524925" cy="2333225"/>
          </a:xfrm>
          <a:prstGeom prst="rect">
            <a:avLst/>
          </a:prstGeom>
          <a:noFill/>
          <a:ln>
            <a:noFill/>
          </a:ln>
        </p:spPr>
      </p:pic>
      <p:sp>
        <p:nvSpPr>
          <p:cNvPr id="1892" name="Shape 1892"/>
          <p:cNvSpPr/>
          <p:nvPr/>
        </p:nvSpPr>
        <p:spPr>
          <a:xfrm>
            <a:off x="1308125" y="3579450"/>
            <a:ext cx="1258200" cy="3536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893" name="Shape 1893"/>
          <p:cNvPicPr preferRelativeResize="0"/>
          <p:nvPr/>
        </p:nvPicPr>
        <p:blipFill rotWithShape="1">
          <a:blip r:embed="rId5">
            <a:alphaModFix/>
          </a:blip>
          <a:srcRect b="5043" l="-3691" r="0" t="2926"/>
          <a:stretch/>
        </p:blipFill>
        <p:spPr>
          <a:xfrm>
            <a:off x="3745425" y="2394350"/>
            <a:ext cx="1653174" cy="2377624"/>
          </a:xfrm>
          <a:prstGeom prst="rect">
            <a:avLst/>
          </a:prstGeom>
          <a:noFill/>
          <a:ln>
            <a:noFill/>
          </a:ln>
        </p:spPr>
      </p:pic>
      <p:sp>
        <p:nvSpPr>
          <p:cNvPr id="1894" name="Shape 1894"/>
          <p:cNvSpPr/>
          <p:nvPr/>
        </p:nvSpPr>
        <p:spPr>
          <a:xfrm>
            <a:off x="3654237"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895" name="Shape 1895"/>
          <p:cNvSpPr/>
          <p:nvPr/>
        </p:nvSpPr>
        <p:spPr>
          <a:xfrm>
            <a:off x="3952787" y="3708150"/>
            <a:ext cx="930299"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896" name="Shape 1896"/>
          <p:cNvSpPr/>
          <p:nvPr/>
        </p:nvSpPr>
        <p:spPr>
          <a:xfrm>
            <a:off x="7641300" y="3533150"/>
            <a:ext cx="293999" cy="2712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897" name="Shape 1897"/>
          <p:cNvSpPr txBox="1"/>
          <p:nvPr/>
        </p:nvSpPr>
        <p:spPr>
          <a:xfrm>
            <a:off x="1080162" y="5382550"/>
            <a:ext cx="1714500" cy="338100"/>
          </a:xfrm>
          <a:prstGeom prst="rect">
            <a:avLst/>
          </a:prstGeom>
          <a:noFill/>
          <a:ln>
            <a:noFill/>
          </a:ln>
        </p:spPr>
        <p:txBody>
          <a:bodyPr anchorCtr="0" anchor="t" bIns="91425" lIns="91425" rIns="91425" tIns="91425">
            <a:noAutofit/>
          </a:bodyPr>
          <a:lstStyle/>
          <a:p>
            <a:pPr algn="ctr">
              <a:spcBef>
                <a:spcPts val="0"/>
              </a:spcBef>
              <a:buNone/>
            </a:pPr>
            <a:r>
              <a:rPr lang="en">
                <a:latin typeface="Merriweather"/>
                <a:ea typeface="Merriweather"/>
                <a:cs typeface="Merriweather"/>
                <a:sym typeface="Merriweather"/>
              </a:rPr>
              <a:t>Home Screen</a:t>
            </a:r>
          </a:p>
        </p:txBody>
      </p:sp>
      <p:sp>
        <p:nvSpPr>
          <p:cNvPr id="1898" name="Shape 1898"/>
          <p:cNvSpPr txBox="1"/>
          <p:nvPr/>
        </p:nvSpPr>
        <p:spPr>
          <a:xfrm>
            <a:off x="3714750" y="5382550"/>
            <a:ext cx="1714500" cy="338100"/>
          </a:xfrm>
          <a:prstGeom prst="rect">
            <a:avLst/>
          </a:prstGeom>
          <a:noFill/>
          <a:ln>
            <a:noFill/>
          </a:ln>
        </p:spPr>
        <p:txBody>
          <a:bodyPr anchorCtr="0" anchor="t" bIns="91425" lIns="91425" rIns="91425" tIns="91425">
            <a:noAutofit/>
          </a:bodyPr>
          <a:lstStyle/>
          <a:p>
            <a:pPr lvl="0" rtl="0" algn="ctr">
              <a:spcBef>
                <a:spcPts val="0"/>
              </a:spcBef>
              <a:buNone/>
            </a:pPr>
            <a:r>
              <a:rPr lang="en">
                <a:latin typeface="Merriweather"/>
                <a:ea typeface="Merriweather"/>
                <a:cs typeface="Merriweather"/>
                <a:sym typeface="Merriweather"/>
              </a:rPr>
              <a:t>Mood Screen</a:t>
            </a:r>
          </a:p>
        </p:txBody>
      </p:sp>
      <p:sp>
        <p:nvSpPr>
          <p:cNvPr id="1899" name="Shape 1899"/>
          <p:cNvSpPr txBox="1"/>
          <p:nvPr/>
        </p:nvSpPr>
        <p:spPr>
          <a:xfrm>
            <a:off x="6495500" y="5230150"/>
            <a:ext cx="1714500" cy="777000"/>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latin typeface="Merriweather"/>
                <a:ea typeface="Merriweather"/>
                <a:cs typeface="Merriweather"/>
                <a:sym typeface="Merriweather"/>
              </a:rPr>
              <a:t>Activity Suggestion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2"/>
                                        </p:tgtEl>
                                        <p:attrNameLst>
                                          <p:attrName>style.visibility</p:attrName>
                                        </p:attrNameLst>
                                      </p:cBhvr>
                                      <p:to>
                                        <p:strVal val="visible"/>
                                      </p:to>
                                    </p:set>
                                    <p:animEffect filter="fade" transition="in">
                                      <p:cBhvr>
                                        <p:cTn dur="300"/>
                                        <p:tgtEl>
                                          <p:spTgt spid="1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5"/>
                                        </p:tgtEl>
                                        <p:attrNameLst>
                                          <p:attrName>style.visibility</p:attrName>
                                        </p:attrNameLst>
                                      </p:cBhvr>
                                      <p:to>
                                        <p:strVal val="visible"/>
                                      </p:to>
                                    </p:set>
                                    <p:animEffect filter="fade" transition="in">
                                      <p:cBhvr>
                                        <p:cTn dur="300"/>
                                        <p:tgtEl>
                                          <p:spTgt spid="1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6"/>
                                        </p:tgtEl>
                                        <p:attrNameLst>
                                          <p:attrName>style.visibility</p:attrName>
                                        </p:attrNameLst>
                                      </p:cBhvr>
                                      <p:to>
                                        <p:strVal val="visible"/>
                                      </p:to>
                                    </p:set>
                                    <p:animEffect filter="fade" transition="in">
                                      <p:cBhvr>
                                        <p:cTn dur="300"/>
                                        <p:tgtEl>
                                          <p:spTgt spid="18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3" name="Shape 1903"/>
        <p:cNvGrpSpPr/>
        <p:nvPr/>
      </p:nvGrpSpPr>
      <p:grpSpPr>
        <a:xfrm>
          <a:off x="0" y="0"/>
          <a:ext cx="0" cy="0"/>
          <a:chOff x="0" y="0"/>
          <a:chExt cx="0" cy="0"/>
        </a:xfrm>
      </p:grpSpPr>
      <p:cxnSp>
        <p:nvCxnSpPr>
          <p:cNvPr id="1904" name="Shape 1904"/>
          <p:cNvCxnSpPr/>
          <p:nvPr/>
        </p:nvCxnSpPr>
        <p:spPr>
          <a:xfrm>
            <a:off x="305555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905" name="Shape 1905"/>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906" name="Shape 1906"/>
          <p:cNvCxnSpPr/>
          <p:nvPr/>
        </p:nvCxnSpPr>
        <p:spPr>
          <a:xfrm>
            <a:off x="5798375" y="35812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07" name="Shape 1907"/>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Do Something Based on Current Mood</a:t>
            </a:r>
          </a:p>
        </p:txBody>
      </p:sp>
      <p:sp>
        <p:nvSpPr>
          <p:cNvPr id="1908" name="Shape 1908"/>
          <p:cNvSpPr/>
          <p:nvPr/>
        </p:nvSpPr>
        <p:spPr>
          <a:xfrm>
            <a:off x="3809325"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09" name="Shape 1909"/>
          <p:cNvPicPr preferRelativeResize="0"/>
          <p:nvPr/>
        </p:nvPicPr>
        <p:blipFill rotWithShape="1">
          <a:blip r:embed="rId3">
            <a:alphaModFix/>
          </a:blip>
          <a:srcRect b="5573" l="0" r="0" t="1386"/>
          <a:stretch/>
        </p:blipFill>
        <p:spPr>
          <a:xfrm>
            <a:off x="3964625" y="2416550"/>
            <a:ext cx="1524925" cy="2333225"/>
          </a:xfrm>
          <a:prstGeom prst="rect">
            <a:avLst/>
          </a:prstGeom>
          <a:noFill/>
          <a:ln>
            <a:noFill/>
          </a:ln>
        </p:spPr>
      </p:pic>
      <p:sp>
        <p:nvSpPr>
          <p:cNvPr id="1910" name="Shape 1910"/>
          <p:cNvSpPr/>
          <p:nvPr/>
        </p:nvSpPr>
        <p:spPr>
          <a:xfrm>
            <a:off x="6505100"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11" name="Shape 1911"/>
          <p:cNvPicPr preferRelativeResize="0"/>
          <p:nvPr/>
        </p:nvPicPr>
        <p:blipFill rotWithShape="1">
          <a:blip r:embed="rId4">
            <a:alphaModFix/>
          </a:blip>
          <a:srcRect b="5061" l="0" r="0" t="3405"/>
          <a:stretch/>
        </p:blipFill>
        <p:spPr>
          <a:xfrm>
            <a:off x="1174950" y="2416550"/>
            <a:ext cx="1524924" cy="2333224"/>
          </a:xfrm>
          <a:prstGeom prst="rect">
            <a:avLst/>
          </a:prstGeom>
          <a:noFill/>
          <a:ln>
            <a:noFill/>
          </a:ln>
        </p:spPr>
      </p:pic>
      <p:sp>
        <p:nvSpPr>
          <p:cNvPr id="1912" name="Shape 1912"/>
          <p:cNvSpPr/>
          <p:nvPr/>
        </p:nvSpPr>
        <p:spPr>
          <a:xfrm>
            <a:off x="1244603" y="3633150"/>
            <a:ext cx="1221899" cy="5001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13" name="Shape 1913"/>
          <p:cNvSpPr/>
          <p:nvPr/>
        </p:nvSpPr>
        <p:spPr>
          <a:xfrm>
            <a:off x="4137325" y="4385525"/>
            <a:ext cx="921299" cy="3641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14" name="Shape 1914"/>
          <p:cNvPicPr preferRelativeResize="0"/>
          <p:nvPr/>
        </p:nvPicPr>
        <p:blipFill rotWithShape="1">
          <a:blip r:embed="rId5">
            <a:alphaModFix/>
          </a:blip>
          <a:srcRect b="9880" l="0" r="0" t="2215"/>
          <a:stretch/>
        </p:blipFill>
        <p:spPr>
          <a:xfrm>
            <a:off x="6660400" y="2458200"/>
            <a:ext cx="1524924" cy="2333224"/>
          </a:xfrm>
          <a:prstGeom prst="rect">
            <a:avLst/>
          </a:prstGeom>
          <a:noFill/>
          <a:ln>
            <a:noFill/>
          </a:ln>
        </p:spPr>
      </p:pic>
      <p:sp>
        <p:nvSpPr>
          <p:cNvPr id="1915" name="Shape 1915"/>
          <p:cNvSpPr/>
          <p:nvPr/>
        </p:nvSpPr>
        <p:spPr>
          <a:xfrm>
            <a:off x="6754300" y="4427225"/>
            <a:ext cx="1221899" cy="3225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16" name="Shape 1916"/>
          <p:cNvSpPr txBox="1"/>
          <p:nvPr/>
        </p:nvSpPr>
        <p:spPr>
          <a:xfrm>
            <a:off x="1079950" y="53063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Activity Rejection Feedback Screen</a:t>
            </a:r>
            <a:r>
              <a:rPr lang="en">
                <a:latin typeface="Merriweather"/>
                <a:ea typeface="Merriweather"/>
                <a:cs typeface="Merriweather"/>
                <a:sym typeface="Merriweather"/>
              </a:rPr>
              <a:t> </a:t>
            </a:r>
          </a:p>
        </p:txBody>
      </p:sp>
      <p:sp>
        <p:nvSpPr>
          <p:cNvPr id="1917" name="Shape 1917"/>
          <p:cNvSpPr txBox="1"/>
          <p:nvPr/>
        </p:nvSpPr>
        <p:spPr>
          <a:xfrm>
            <a:off x="3869837" y="53248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Activity Suggestion Screen</a:t>
            </a:r>
          </a:p>
        </p:txBody>
      </p:sp>
      <p:sp>
        <p:nvSpPr>
          <p:cNvPr id="1918" name="Shape 1918"/>
          <p:cNvSpPr txBox="1"/>
          <p:nvPr/>
        </p:nvSpPr>
        <p:spPr>
          <a:xfrm>
            <a:off x="6565625" y="5361850"/>
            <a:ext cx="1714500" cy="500100"/>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Past Activities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300"/>
                                        <p:tgtEl>
                                          <p:spTgt spid="19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3"/>
                                        </p:tgtEl>
                                        <p:attrNameLst>
                                          <p:attrName>style.visibility</p:attrName>
                                        </p:attrNameLst>
                                      </p:cBhvr>
                                      <p:to>
                                        <p:strVal val="visible"/>
                                      </p:to>
                                    </p:set>
                                    <p:animEffect filter="fade" transition="in">
                                      <p:cBhvr>
                                        <p:cTn dur="300"/>
                                        <p:tgtEl>
                                          <p:spTgt spid="1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5"/>
                                        </p:tgtEl>
                                        <p:attrNameLst>
                                          <p:attrName>style.visibility</p:attrName>
                                        </p:attrNameLst>
                                      </p:cBhvr>
                                      <p:to>
                                        <p:strVal val="visible"/>
                                      </p:to>
                                    </p:set>
                                    <p:animEffect filter="fade" transition="in">
                                      <p:cBhvr>
                                        <p:cTn dur="300"/>
                                        <p:tgtEl>
                                          <p:spTgt spid="19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2" name="Shape 1922"/>
        <p:cNvGrpSpPr/>
        <p:nvPr/>
      </p:nvGrpSpPr>
      <p:grpSpPr>
        <a:xfrm>
          <a:off x="0" y="0"/>
          <a:ext cx="0" cy="0"/>
          <a:chOff x="0" y="0"/>
          <a:chExt cx="0" cy="0"/>
        </a:xfrm>
      </p:grpSpPr>
      <p:sp>
        <p:nvSpPr>
          <p:cNvPr id="1923" name="Shape 1923"/>
          <p:cNvSpPr txBox="1"/>
          <p:nvPr>
            <p:ph type="ctrTitle"/>
          </p:nvPr>
        </p:nvSpPr>
        <p:spPr>
          <a:xfrm>
            <a:off x="1557875" y="1882525"/>
            <a:ext cx="6028199" cy="1546500"/>
          </a:xfrm>
          <a:prstGeom prst="rect">
            <a:avLst/>
          </a:prstGeom>
        </p:spPr>
        <p:txBody>
          <a:bodyPr anchorCtr="0" anchor="ctr" bIns="91425" lIns="91425" rIns="91425" tIns="91425">
            <a:noAutofit/>
          </a:bodyPr>
          <a:lstStyle/>
          <a:p>
            <a:pPr lvl="0" rtl="0">
              <a:spcBef>
                <a:spcPts val="0"/>
              </a:spcBef>
              <a:buNone/>
            </a:pPr>
            <a:r>
              <a:rPr lang="en"/>
              <a:t>Task 2</a:t>
            </a:r>
          </a:p>
        </p:txBody>
      </p:sp>
      <p:sp>
        <p:nvSpPr>
          <p:cNvPr id="1924" name="Shape 1924"/>
          <p:cNvSpPr txBox="1"/>
          <p:nvPr>
            <p:ph idx="1" type="subTitle"/>
          </p:nvPr>
        </p:nvSpPr>
        <p:spPr>
          <a:xfrm>
            <a:off x="1557875" y="3171225"/>
            <a:ext cx="6028199" cy="1061100"/>
          </a:xfrm>
          <a:prstGeom prst="rect">
            <a:avLst/>
          </a:prstGeom>
        </p:spPr>
        <p:txBody>
          <a:bodyPr anchorCtr="0" anchor="ctr" bIns="91425" lIns="91425" rIns="91425" tIns="91425">
            <a:noAutofit/>
          </a:bodyPr>
          <a:lstStyle/>
          <a:p>
            <a:pPr lvl="0" rtl="0">
              <a:spcBef>
                <a:spcPts val="0"/>
              </a:spcBef>
              <a:buNone/>
            </a:pPr>
            <a:r>
              <a:rPr b="1" lang="en" sz="2000"/>
              <a:t>Set a Reminder to Explore During Free Time</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8" name="Shape 1928"/>
        <p:cNvGrpSpPr/>
        <p:nvPr/>
      </p:nvGrpSpPr>
      <p:grpSpPr>
        <a:xfrm>
          <a:off x="0" y="0"/>
          <a:ext cx="0" cy="0"/>
          <a:chOff x="0" y="0"/>
          <a:chExt cx="0" cy="0"/>
        </a:xfrm>
      </p:grpSpPr>
      <p:cxnSp>
        <p:nvCxnSpPr>
          <p:cNvPr id="1929" name="Shape 1929"/>
          <p:cNvCxnSpPr/>
          <p:nvPr/>
        </p:nvCxnSpPr>
        <p:spPr>
          <a:xfrm>
            <a:off x="297800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930" name="Shape 1930"/>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931" name="Shape 1931"/>
          <p:cNvCxnSpPr/>
          <p:nvPr/>
        </p:nvCxnSpPr>
        <p:spPr>
          <a:xfrm>
            <a:off x="561280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932" name="Shape 1932"/>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Set a Reminder</a:t>
            </a:r>
          </a:p>
        </p:txBody>
      </p:sp>
      <p:pic>
        <p:nvPicPr>
          <p:cNvPr id="1933" name="Shape 1933"/>
          <p:cNvPicPr preferRelativeResize="0"/>
          <p:nvPr/>
        </p:nvPicPr>
        <p:blipFill rotWithShape="1">
          <a:blip r:embed="rId3">
            <a:alphaModFix/>
          </a:blip>
          <a:srcRect b="6984" l="0" r="0" t="6993"/>
          <a:stretch/>
        </p:blipFill>
        <p:spPr>
          <a:xfrm>
            <a:off x="1174950" y="2416550"/>
            <a:ext cx="1524924" cy="2333226"/>
          </a:xfrm>
          <a:prstGeom prst="rect">
            <a:avLst/>
          </a:prstGeom>
          <a:noFill/>
          <a:ln>
            <a:noFill/>
          </a:ln>
        </p:spPr>
      </p:pic>
      <p:sp>
        <p:nvSpPr>
          <p:cNvPr id="1934" name="Shape 1934"/>
          <p:cNvSpPr/>
          <p:nvPr/>
        </p:nvSpPr>
        <p:spPr>
          <a:xfrm>
            <a:off x="3654237"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35" name="Shape 1935"/>
          <p:cNvSpPr/>
          <p:nvPr/>
        </p:nvSpPr>
        <p:spPr>
          <a:xfrm>
            <a:off x="62890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36" name="Shape 1936"/>
          <p:cNvSpPr/>
          <p:nvPr/>
        </p:nvSpPr>
        <p:spPr>
          <a:xfrm>
            <a:off x="1266600" y="4015650"/>
            <a:ext cx="1291500" cy="2712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37" name="Shape 1937"/>
          <p:cNvPicPr preferRelativeResize="0"/>
          <p:nvPr/>
        </p:nvPicPr>
        <p:blipFill rotWithShape="1">
          <a:blip r:embed="rId4">
            <a:alphaModFix/>
          </a:blip>
          <a:srcRect b="759" l="0" r="4743" t="4337"/>
          <a:stretch/>
        </p:blipFill>
        <p:spPr>
          <a:xfrm>
            <a:off x="3809325" y="2416550"/>
            <a:ext cx="1524925" cy="2333224"/>
          </a:xfrm>
          <a:prstGeom prst="rect">
            <a:avLst/>
          </a:prstGeom>
          <a:noFill/>
          <a:ln>
            <a:noFill/>
          </a:ln>
        </p:spPr>
      </p:pic>
      <p:sp>
        <p:nvSpPr>
          <p:cNvPr id="1938" name="Shape 1938"/>
          <p:cNvSpPr/>
          <p:nvPr/>
        </p:nvSpPr>
        <p:spPr>
          <a:xfrm>
            <a:off x="4899753" y="3916475"/>
            <a:ext cx="222300"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39" name="Shape 1939"/>
          <p:cNvSpPr/>
          <p:nvPr/>
        </p:nvSpPr>
        <p:spPr>
          <a:xfrm>
            <a:off x="4899753" y="4185525"/>
            <a:ext cx="222300"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40" name="Shape 1940"/>
          <p:cNvSpPr/>
          <p:nvPr/>
        </p:nvSpPr>
        <p:spPr>
          <a:xfrm>
            <a:off x="3741476" y="4446250"/>
            <a:ext cx="733199"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41" name="Shape 1941"/>
          <p:cNvSpPr/>
          <p:nvPr/>
        </p:nvSpPr>
        <p:spPr>
          <a:xfrm>
            <a:off x="4749775" y="4410525"/>
            <a:ext cx="493799"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42" name="Shape 1942"/>
          <p:cNvPicPr preferRelativeResize="0"/>
          <p:nvPr/>
        </p:nvPicPr>
        <p:blipFill rotWithShape="1">
          <a:blip r:embed="rId5">
            <a:alphaModFix/>
          </a:blip>
          <a:srcRect b="14009" l="0" r="0" t="3092"/>
          <a:stretch/>
        </p:blipFill>
        <p:spPr>
          <a:xfrm>
            <a:off x="6444549" y="2414800"/>
            <a:ext cx="1524925" cy="2333200"/>
          </a:xfrm>
          <a:prstGeom prst="rect">
            <a:avLst/>
          </a:prstGeom>
          <a:noFill/>
          <a:ln>
            <a:noFill/>
          </a:ln>
        </p:spPr>
      </p:pic>
      <p:sp>
        <p:nvSpPr>
          <p:cNvPr id="1943" name="Shape 1943"/>
          <p:cNvSpPr/>
          <p:nvPr/>
        </p:nvSpPr>
        <p:spPr>
          <a:xfrm>
            <a:off x="6499675" y="4387425"/>
            <a:ext cx="1391699" cy="3606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44" name="Shape 1944"/>
          <p:cNvSpPr txBox="1"/>
          <p:nvPr/>
        </p:nvSpPr>
        <p:spPr>
          <a:xfrm>
            <a:off x="1079950" y="53063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Home Screen</a:t>
            </a:r>
          </a:p>
        </p:txBody>
      </p:sp>
      <p:sp>
        <p:nvSpPr>
          <p:cNvPr id="1945" name="Shape 1945"/>
          <p:cNvSpPr txBox="1"/>
          <p:nvPr/>
        </p:nvSpPr>
        <p:spPr>
          <a:xfrm>
            <a:off x="3714762" y="53063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Reminders Screen</a:t>
            </a:r>
          </a:p>
        </p:txBody>
      </p:sp>
      <p:sp>
        <p:nvSpPr>
          <p:cNvPr id="1946" name="Shape 1946"/>
          <p:cNvSpPr txBox="1"/>
          <p:nvPr/>
        </p:nvSpPr>
        <p:spPr>
          <a:xfrm>
            <a:off x="6349750" y="5306350"/>
            <a:ext cx="1714500" cy="725399"/>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Reminder Confirmation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6"/>
                                        </p:tgtEl>
                                        <p:attrNameLst>
                                          <p:attrName>style.visibility</p:attrName>
                                        </p:attrNameLst>
                                      </p:cBhvr>
                                      <p:to>
                                        <p:strVal val="visible"/>
                                      </p:to>
                                    </p:set>
                                    <p:animEffect filter="fade" transition="in">
                                      <p:cBhvr>
                                        <p:cTn dur="300"/>
                                        <p:tgtEl>
                                          <p:spTgt spid="19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8"/>
                                        </p:tgtEl>
                                        <p:attrNameLst>
                                          <p:attrName>style.visibility</p:attrName>
                                        </p:attrNameLst>
                                      </p:cBhvr>
                                      <p:to>
                                        <p:strVal val="visible"/>
                                      </p:to>
                                    </p:set>
                                    <p:animEffect filter="fade" transition="in">
                                      <p:cBhvr>
                                        <p:cTn dur="300"/>
                                        <p:tgtEl>
                                          <p:spTgt spid="19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9"/>
                                        </p:tgtEl>
                                        <p:attrNameLst>
                                          <p:attrName>style.visibility</p:attrName>
                                        </p:attrNameLst>
                                      </p:cBhvr>
                                      <p:to>
                                        <p:strVal val="visible"/>
                                      </p:to>
                                    </p:set>
                                    <p:animEffect filter="fade" transition="in">
                                      <p:cBhvr>
                                        <p:cTn dur="300"/>
                                        <p:tgtEl>
                                          <p:spTgt spid="19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300"/>
                                        <p:tgtEl>
                                          <p:spTgt spid="1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1"/>
                                        </p:tgtEl>
                                        <p:attrNameLst>
                                          <p:attrName>style.visibility</p:attrName>
                                        </p:attrNameLst>
                                      </p:cBhvr>
                                      <p:to>
                                        <p:strVal val="visible"/>
                                      </p:to>
                                    </p:set>
                                    <p:animEffect filter="fade" transition="in">
                                      <p:cBhvr>
                                        <p:cTn dur="300"/>
                                        <p:tgtEl>
                                          <p:spTgt spid="19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3"/>
                                        </p:tgtEl>
                                        <p:attrNameLst>
                                          <p:attrName>style.visibility</p:attrName>
                                        </p:attrNameLst>
                                      </p:cBhvr>
                                      <p:to>
                                        <p:strVal val="visible"/>
                                      </p:to>
                                    </p:set>
                                    <p:animEffect filter="fade" transition="in">
                                      <p:cBhvr>
                                        <p:cTn dur="300"/>
                                        <p:tgtEl>
                                          <p:spTgt spid="1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0" name="Shape 1950"/>
        <p:cNvGrpSpPr/>
        <p:nvPr/>
      </p:nvGrpSpPr>
      <p:grpSpPr>
        <a:xfrm>
          <a:off x="0" y="0"/>
          <a:ext cx="0" cy="0"/>
          <a:chOff x="0" y="0"/>
          <a:chExt cx="0" cy="0"/>
        </a:xfrm>
      </p:grpSpPr>
      <p:cxnSp>
        <p:nvCxnSpPr>
          <p:cNvPr id="1951" name="Shape 1951"/>
          <p:cNvCxnSpPr/>
          <p:nvPr/>
        </p:nvCxnSpPr>
        <p:spPr>
          <a:xfrm>
            <a:off x="42954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52" name="Shape 1952"/>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Set a Reminder</a:t>
            </a:r>
          </a:p>
        </p:txBody>
      </p:sp>
      <p:sp>
        <p:nvSpPr>
          <p:cNvPr id="1953" name="Shape 1953"/>
          <p:cNvSpPr/>
          <p:nvPr/>
        </p:nvSpPr>
        <p:spPr>
          <a:xfrm>
            <a:off x="1969400"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54" name="Shape 1954"/>
          <p:cNvPicPr preferRelativeResize="0"/>
          <p:nvPr/>
        </p:nvPicPr>
        <p:blipFill rotWithShape="1">
          <a:blip r:embed="rId3">
            <a:alphaModFix/>
          </a:blip>
          <a:srcRect b="753" l="4616" r="0" t="3881"/>
          <a:stretch/>
        </p:blipFill>
        <p:spPr>
          <a:xfrm>
            <a:off x="2116575" y="2266575"/>
            <a:ext cx="1524925" cy="2333200"/>
          </a:xfrm>
          <a:prstGeom prst="rect">
            <a:avLst/>
          </a:prstGeom>
          <a:noFill/>
          <a:ln>
            <a:noFill/>
          </a:ln>
        </p:spPr>
      </p:pic>
      <p:sp>
        <p:nvSpPr>
          <p:cNvPr id="1955" name="Shape 1955"/>
          <p:cNvSpPr/>
          <p:nvPr/>
        </p:nvSpPr>
        <p:spPr>
          <a:xfrm>
            <a:off x="2194553" y="4014075"/>
            <a:ext cx="1221899" cy="5001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56" name="Shape 1956"/>
          <p:cNvPicPr preferRelativeResize="0"/>
          <p:nvPr/>
        </p:nvPicPr>
        <p:blipFill rotWithShape="1">
          <a:blip r:embed="rId4">
            <a:alphaModFix/>
          </a:blip>
          <a:srcRect b="5043" l="-3691" r="0" t="2926"/>
          <a:stretch/>
        </p:blipFill>
        <p:spPr>
          <a:xfrm>
            <a:off x="5430250" y="2246125"/>
            <a:ext cx="1653174" cy="2377624"/>
          </a:xfrm>
          <a:prstGeom prst="rect">
            <a:avLst/>
          </a:prstGeom>
          <a:noFill/>
          <a:ln>
            <a:noFill/>
          </a:ln>
        </p:spPr>
      </p:pic>
      <p:sp>
        <p:nvSpPr>
          <p:cNvPr id="1957" name="Shape 1957"/>
          <p:cNvSpPr/>
          <p:nvPr/>
        </p:nvSpPr>
        <p:spPr>
          <a:xfrm>
            <a:off x="53390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58" name="Shape 1958"/>
          <p:cNvSpPr/>
          <p:nvPr/>
        </p:nvSpPr>
        <p:spPr>
          <a:xfrm>
            <a:off x="5608050" y="3776575"/>
            <a:ext cx="974999" cy="2250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59" name="Shape 1959"/>
          <p:cNvSpPr txBox="1"/>
          <p:nvPr/>
        </p:nvSpPr>
        <p:spPr>
          <a:xfrm>
            <a:off x="20217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Mingo Alarm Screen</a:t>
            </a:r>
          </a:p>
        </p:txBody>
      </p:sp>
      <p:sp>
        <p:nvSpPr>
          <p:cNvPr id="1960" name="Shape 1960"/>
          <p:cNvSpPr txBox="1"/>
          <p:nvPr/>
        </p:nvSpPr>
        <p:spPr>
          <a:xfrm>
            <a:off x="53995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Mood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5"/>
                                        </p:tgtEl>
                                        <p:attrNameLst>
                                          <p:attrName>style.visibility</p:attrName>
                                        </p:attrNameLst>
                                      </p:cBhvr>
                                      <p:to>
                                        <p:strVal val="visible"/>
                                      </p:to>
                                    </p:set>
                                    <p:animEffect filter="fade" transition="in">
                                      <p:cBhvr>
                                        <p:cTn dur="300"/>
                                        <p:tgtEl>
                                          <p:spTgt spid="1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8"/>
                                        </p:tgtEl>
                                        <p:attrNameLst>
                                          <p:attrName>style.visibility</p:attrName>
                                        </p:attrNameLst>
                                      </p:cBhvr>
                                      <p:to>
                                        <p:strVal val="visible"/>
                                      </p:to>
                                    </p:set>
                                    <p:animEffect filter="fade" transition="in">
                                      <p:cBhvr>
                                        <p:cTn dur="300"/>
                                        <p:tgtEl>
                                          <p:spTgt spid="19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4" name="Shape 1964"/>
        <p:cNvGrpSpPr/>
        <p:nvPr/>
      </p:nvGrpSpPr>
      <p:grpSpPr>
        <a:xfrm>
          <a:off x="0" y="0"/>
          <a:ext cx="0" cy="0"/>
          <a:chOff x="0" y="0"/>
          <a:chExt cx="0" cy="0"/>
        </a:xfrm>
      </p:grpSpPr>
      <p:sp>
        <p:nvSpPr>
          <p:cNvPr id="1965" name="Shape 1965"/>
          <p:cNvSpPr txBox="1"/>
          <p:nvPr>
            <p:ph type="ctrTitle"/>
          </p:nvPr>
        </p:nvSpPr>
        <p:spPr>
          <a:xfrm>
            <a:off x="1557875" y="1882525"/>
            <a:ext cx="6028199" cy="1546500"/>
          </a:xfrm>
          <a:prstGeom prst="rect">
            <a:avLst/>
          </a:prstGeom>
        </p:spPr>
        <p:txBody>
          <a:bodyPr anchorCtr="0" anchor="ctr" bIns="91425" lIns="91425" rIns="91425" tIns="91425">
            <a:noAutofit/>
          </a:bodyPr>
          <a:lstStyle/>
          <a:p>
            <a:pPr lvl="0" rtl="0">
              <a:spcBef>
                <a:spcPts val="0"/>
              </a:spcBef>
              <a:buNone/>
            </a:pPr>
            <a:r>
              <a:rPr lang="en"/>
              <a:t>Task 3</a:t>
            </a:r>
          </a:p>
        </p:txBody>
      </p:sp>
      <p:sp>
        <p:nvSpPr>
          <p:cNvPr id="1966" name="Shape 1966"/>
          <p:cNvSpPr txBox="1"/>
          <p:nvPr>
            <p:ph idx="1" type="subTitle"/>
          </p:nvPr>
        </p:nvSpPr>
        <p:spPr>
          <a:xfrm>
            <a:off x="1557875" y="3171225"/>
            <a:ext cx="6028199" cy="1061100"/>
          </a:xfrm>
          <a:prstGeom prst="rect">
            <a:avLst/>
          </a:prstGeom>
        </p:spPr>
        <p:txBody>
          <a:bodyPr anchorCtr="0" anchor="ctr" bIns="91425" lIns="91425" rIns="91425" tIns="91425">
            <a:noAutofit/>
          </a:bodyPr>
          <a:lstStyle/>
          <a:p>
            <a:pPr lvl="0" rtl="0">
              <a:spcBef>
                <a:spcPts val="0"/>
              </a:spcBef>
              <a:buNone/>
            </a:pPr>
            <a:r>
              <a:rPr b="1" lang="en" sz="2000"/>
              <a:t>Travel Spontaneously Without Missing Out on Major Attractions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0" name="Shape 1970"/>
        <p:cNvGrpSpPr/>
        <p:nvPr/>
      </p:nvGrpSpPr>
      <p:grpSpPr>
        <a:xfrm>
          <a:off x="0" y="0"/>
          <a:ext cx="0" cy="0"/>
          <a:chOff x="0" y="0"/>
          <a:chExt cx="0" cy="0"/>
        </a:xfrm>
      </p:grpSpPr>
      <p:sp>
        <p:nvSpPr>
          <p:cNvPr id="1971" name="Shape 1971"/>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972" name="Shape 1972"/>
          <p:cNvCxnSpPr/>
          <p:nvPr/>
        </p:nvCxnSpPr>
        <p:spPr>
          <a:xfrm>
            <a:off x="561280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973" name="Shape 1973"/>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Plan a Spontaneous Trip</a:t>
            </a:r>
          </a:p>
        </p:txBody>
      </p:sp>
      <p:pic>
        <p:nvPicPr>
          <p:cNvPr id="1974" name="Shape 1974"/>
          <p:cNvPicPr preferRelativeResize="0"/>
          <p:nvPr/>
        </p:nvPicPr>
        <p:blipFill rotWithShape="1">
          <a:blip r:embed="rId3">
            <a:alphaModFix/>
          </a:blip>
          <a:srcRect b="6984" l="0" r="0" t="6993"/>
          <a:stretch/>
        </p:blipFill>
        <p:spPr>
          <a:xfrm>
            <a:off x="1174950" y="2416550"/>
            <a:ext cx="1524924" cy="2333226"/>
          </a:xfrm>
          <a:prstGeom prst="rect">
            <a:avLst/>
          </a:prstGeom>
          <a:noFill/>
          <a:ln>
            <a:noFill/>
          </a:ln>
        </p:spPr>
      </p:pic>
      <p:sp>
        <p:nvSpPr>
          <p:cNvPr id="1975" name="Shape 1975"/>
          <p:cNvSpPr/>
          <p:nvPr/>
        </p:nvSpPr>
        <p:spPr>
          <a:xfrm>
            <a:off x="3654237"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76" name="Shape 1976"/>
          <p:cNvSpPr/>
          <p:nvPr/>
        </p:nvSpPr>
        <p:spPr>
          <a:xfrm>
            <a:off x="62890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77" name="Shape 1977"/>
          <p:cNvSpPr/>
          <p:nvPr/>
        </p:nvSpPr>
        <p:spPr>
          <a:xfrm>
            <a:off x="1224800" y="4394325"/>
            <a:ext cx="1475099" cy="3536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78" name="Shape 1978"/>
          <p:cNvPicPr preferRelativeResize="0"/>
          <p:nvPr/>
        </p:nvPicPr>
        <p:blipFill rotWithShape="1">
          <a:blip r:embed="rId4">
            <a:alphaModFix/>
          </a:blip>
          <a:srcRect b="4364" l="0" r="3558" t="3563"/>
          <a:stretch/>
        </p:blipFill>
        <p:spPr>
          <a:xfrm>
            <a:off x="6444350" y="2416550"/>
            <a:ext cx="1524925" cy="2333224"/>
          </a:xfrm>
          <a:prstGeom prst="rect">
            <a:avLst/>
          </a:prstGeom>
          <a:noFill/>
          <a:ln>
            <a:noFill/>
          </a:ln>
        </p:spPr>
      </p:pic>
      <p:sp>
        <p:nvSpPr>
          <p:cNvPr id="1979" name="Shape 1979"/>
          <p:cNvSpPr/>
          <p:nvPr/>
        </p:nvSpPr>
        <p:spPr>
          <a:xfrm>
            <a:off x="7466325" y="3491500"/>
            <a:ext cx="293999" cy="2712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80" name="Shape 1980"/>
          <p:cNvSpPr/>
          <p:nvPr/>
        </p:nvSpPr>
        <p:spPr>
          <a:xfrm>
            <a:off x="7410400" y="4035525"/>
            <a:ext cx="293999" cy="2712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81" name="Shape 1981"/>
          <p:cNvSpPr/>
          <p:nvPr/>
        </p:nvSpPr>
        <p:spPr>
          <a:xfrm>
            <a:off x="7368725" y="4435575"/>
            <a:ext cx="514199" cy="2712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82" name="Shape 1982"/>
          <p:cNvPicPr preferRelativeResize="0"/>
          <p:nvPr/>
        </p:nvPicPr>
        <p:blipFill rotWithShape="1">
          <a:blip r:embed="rId5">
            <a:alphaModFix/>
          </a:blip>
          <a:srcRect b="751" l="0" r="0" t="2900"/>
          <a:stretch/>
        </p:blipFill>
        <p:spPr>
          <a:xfrm>
            <a:off x="3809550" y="2416550"/>
            <a:ext cx="1524900" cy="2333224"/>
          </a:xfrm>
          <a:prstGeom prst="rect">
            <a:avLst/>
          </a:prstGeom>
          <a:noFill/>
          <a:ln>
            <a:noFill/>
          </a:ln>
        </p:spPr>
      </p:pic>
      <p:sp>
        <p:nvSpPr>
          <p:cNvPr id="1983" name="Shape 1983"/>
          <p:cNvSpPr/>
          <p:nvPr/>
        </p:nvSpPr>
        <p:spPr>
          <a:xfrm>
            <a:off x="4394400" y="3941475"/>
            <a:ext cx="200099" cy="1748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984" name="Shape 1984"/>
          <p:cNvCxnSpPr/>
          <p:nvPr/>
        </p:nvCxnSpPr>
        <p:spPr>
          <a:xfrm>
            <a:off x="2978012" y="3581200"/>
            <a:ext cx="553200" cy="3900"/>
          </a:xfrm>
          <a:prstGeom prst="straightConnector1">
            <a:avLst/>
          </a:prstGeom>
          <a:noFill/>
          <a:ln cap="flat" cmpd="sng" w="9525">
            <a:solidFill>
              <a:srgbClr val="2C3E50"/>
            </a:solidFill>
            <a:prstDash val="dash"/>
            <a:round/>
            <a:headEnd len="lg" w="lg" type="none"/>
            <a:tailEnd len="lg" w="lg" type="triangle"/>
          </a:ln>
        </p:spPr>
      </p:cxnSp>
      <p:sp>
        <p:nvSpPr>
          <p:cNvPr id="1985" name="Shape 1985"/>
          <p:cNvSpPr txBox="1"/>
          <p:nvPr/>
        </p:nvSpPr>
        <p:spPr>
          <a:xfrm>
            <a:off x="1079950" y="52651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Home Screen</a:t>
            </a:r>
          </a:p>
        </p:txBody>
      </p:sp>
      <p:sp>
        <p:nvSpPr>
          <p:cNvPr id="1986" name="Shape 1986"/>
          <p:cNvSpPr txBox="1"/>
          <p:nvPr/>
        </p:nvSpPr>
        <p:spPr>
          <a:xfrm>
            <a:off x="3714737" y="5308375"/>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Location Screen</a:t>
            </a:r>
          </a:p>
        </p:txBody>
      </p:sp>
      <p:sp>
        <p:nvSpPr>
          <p:cNvPr id="1987" name="Shape 1987"/>
          <p:cNvSpPr txBox="1"/>
          <p:nvPr/>
        </p:nvSpPr>
        <p:spPr>
          <a:xfrm>
            <a:off x="6349550" y="5308375"/>
            <a:ext cx="1714500" cy="478200"/>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Trip Dates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7"/>
                                        </p:tgtEl>
                                        <p:attrNameLst>
                                          <p:attrName>style.visibility</p:attrName>
                                        </p:attrNameLst>
                                      </p:cBhvr>
                                      <p:to>
                                        <p:strVal val="visible"/>
                                      </p:to>
                                    </p:set>
                                    <p:animEffect filter="fade" transition="in">
                                      <p:cBhvr>
                                        <p:cTn dur="300"/>
                                        <p:tgtEl>
                                          <p:spTgt spid="1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3"/>
                                        </p:tgtEl>
                                        <p:attrNameLst>
                                          <p:attrName>style.visibility</p:attrName>
                                        </p:attrNameLst>
                                      </p:cBhvr>
                                      <p:to>
                                        <p:strVal val="visible"/>
                                      </p:to>
                                    </p:set>
                                    <p:animEffect filter="fade" transition="in">
                                      <p:cBhvr>
                                        <p:cTn dur="300"/>
                                        <p:tgtEl>
                                          <p:spTgt spid="1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9"/>
                                        </p:tgtEl>
                                        <p:attrNameLst>
                                          <p:attrName>style.visibility</p:attrName>
                                        </p:attrNameLst>
                                      </p:cBhvr>
                                      <p:to>
                                        <p:strVal val="visible"/>
                                      </p:to>
                                    </p:set>
                                    <p:animEffect filter="fade" transition="in">
                                      <p:cBhvr>
                                        <p:cTn dur="1000"/>
                                        <p:tgtEl>
                                          <p:spTgt spid="19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0"/>
                                        </p:tgtEl>
                                        <p:attrNameLst>
                                          <p:attrName>style.visibility</p:attrName>
                                        </p:attrNameLst>
                                      </p:cBhvr>
                                      <p:to>
                                        <p:strVal val="visible"/>
                                      </p:to>
                                    </p:set>
                                    <p:animEffect filter="fade" transition="in">
                                      <p:cBhvr>
                                        <p:cTn dur="300"/>
                                        <p:tgtEl>
                                          <p:spTgt spid="1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300"/>
                                        <p:tgtEl>
                                          <p:spTgt spid="1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1" name="Shape 1991"/>
        <p:cNvGrpSpPr/>
        <p:nvPr/>
      </p:nvGrpSpPr>
      <p:grpSpPr>
        <a:xfrm>
          <a:off x="0" y="0"/>
          <a:ext cx="0" cy="0"/>
          <a:chOff x="0" y="0"/>
          <a:chExt cx="0" cy="0"/>
        </a:xfrm>
      </p:grpSpPr>
      <p:cxnSp>
        <p:nvCxnSpPr>
          <p:cNvPr id="1992" name="Shape 1992"/>
          <p:cNvCxnSpPr/>
          <p:nvPr/>
        </p:nvCxnSpPr>
        <p:spPr>
          <a:xfrm>
            <a:off x="3055550" y="3579437"/>
            <a:ext cx="553200" cy="3900"/>
          </a:xfrm>
          <a:prstGeom prst="straightConnector1">
            <a:avLst/>
          </a:prstGeom>
          <a:noFill/>
          <a:ln cap="flat" cmpd="sng" w="9525">
            <a:solidFill>
              <a:srgbClr val="2C3E50"/>
            </a:solidFill>
            <a:prstDash val="dash"/>
            <a:round/>
            <a:headEnd len="lg" w="lg" type="none"/>
            <a:tailEnd len="lg" w="lg" type="triangle"/>
          </a:ln>
        </p:spPr>
      </p:cxnSp>
      <p:sp>
        <p:nvSpPr>
          <p:cNvPr id="1993" name="Shape 1993"/>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1994" name="Shape 1994"/>
          <p:cNvCxnSpPr/>
          <p:nvPr/>
        </p:nvCxnSpPr>
        <p:spPr>
          <a:xfrm>
            <a:off x="5798375" y="35812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95" name="Shape 1995"/>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Task Flow: Plan a Spontaneous Trip</a:t>
            </a:r>
          </a:p>
        </p:txBody>
      </p:sp>
      <p:sp>
        <p:nvSpPr>
          <p:cNvPr id="1996" name="Shape 1996"/>
          <p:cNvSpPr/>
          <p:nvPr/>
        </p:nvSpPr>
        <p:spPr>
          <a:xfrm>
            <a:off x="3809325"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997" name="Shape 1997"/>
          <p:cNvSpPr/>
          <p:nvPr/>
        </p:nvSpPr>
        <p:spPr>
          <a:xfrm>
            <a:off x="6505100"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98" name="Shape 1998"/>
          <p:cNvPicPr preferRelativeResize="0"/>
          <p:nvPr/>
        </p:nvPicPr>
        <p:blipFill rotWithShape="1">
          <a:blip r:embed="rId3">
            <a:alphaModFix/>
          </a:blip>
          <a:srcRect b="750" l="0" r="3558" t="5423"/>
          <a:stretch/>
        </p:blipFill>
        <p:spPr>
          <a:xfrm>
            <a:off x="1174750" y="2416550"/>
            <a:ext cx="1524925" cy="2333174"/>
          </a:xfrm>
          <a:prstGeom prst="rect">
            <a:avLst/>
          </a:prstGeom>
          <a:noFill/>
          <a:ln>
            <a:noFill/>
          </a:ln>
        </p:spPr>
      </p:pic>
      <p:sp>
        <p:nvSpPr>
          <p:cNvPr id="1999" name="Shape 1999"/>
          <p:cNvSpPr/>
          <p:nvPr/>
        </p:nvSpPr>
        <p:spPr>
          <a:xfrm>
            <a:off x="1678525" y="3973600"/>
            <a:ext cx="296400" cy="2678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00" name="Shape 2000"/>
          <p:cNvPicPr preferRelativeResize="0"/>
          <p:nvPr/>
        </p:nvPicPr>
        <p:blipFill rotWithShape="1">
          <a:blip r:embed="rId4">
            <a:alphaModFix/>
          </a:blip>
          <a:srcRect b="12657" l="0" r="0" t="4451"/>
          <a:stretch/>
        </p:blipFill>
        <p:spPr>
          <a:xfrm>
            <a:off x="3967100" y="2458225"/>
            <a:ext cx="1524925" cy="2333174"/>
          </a:xfrm>
          <a:prstGeom prst="rect">
            <a:avLst/>
          </a:prstGeom>
          <a:noFill/>
          <a:ln>
            <a:noFill/>
          </a:ln>
        </p:spPr>
      </p:pic>
      <p:sp>
        <p:nvSpPr>
          <p:cNvPr id="2001" name="Shape 2001"/>
          <p:cNvSpPr/>
          <p:nvPr/>
        </p:nvSpPr>
        <p:spPr>
          <a:xfrm>
            <a:off x="3899491" y="2363125"/>
            <a:ext cx="400199" cy="3225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02" name="Shape 2002"/>
          <p:cNvSpPr/>
          <p:nvPr/>
        </p:nvSpPr>
        <p:spPr>
          <a:xfrm>
            <a:off x="4069101" y="4068900"/>
            <a:ext cx="1378800" cy="322500"/>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03" name="Shape 2003"/>
          <p:cNvPicPr preferRelativeResize="0"/>
          <p:nvPr/>
        </p:nvPicPr>
        <p:blipFill rotWithShape="1">
          <a:blip r:embed="rId3">
            <a:alphaModFix/>
          </a:blip>
          <a:srcRect b="750" l="0" r="3558" t="5423"/>
          <a:stretch/>
        </p:blipFill>
        <p:spPr>
          <a:xfrm>
            <a:off x="6657925" y="2458225"/>
            <a:ext cx="1524925" cy="2333174"/>
          </a:xfrm>
          <a:prstGeom prst="rect">
            <a:avLst/>
          </a:prstGeom>
          <a:noFill/>
          <a:ln>
            <a:noFill/>
          </a:ln>
        </p:spPr>
      </p:pic>
      <p:sp>
        <p:nvSpPr>
          <p:cNvPr id="2004" name="Shape 2004"/>
          <p:cNvSpPr/>
          <p:nvPr/>
        </p:nvSpPr>
        <p:spPr>
          <a:xfrm>
            <a:off x="7497325" y="4523500"/>
            <a:ext cx="593999" cy="2678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05" name="Shape 2005"/>
          <p:cNvSpPr txBox="1"/>
          <p:nvPr/>
        </p:nvSpPr>
        <p:spPr>
          <a:xfrm>
            <a:off x="1079950" y="52524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Must See List Screen</a:t>
            </a:r>
          </a:p>
        </p:txBody>
      </p:sp>
      <p:sp>
        <p:nvSpPr>
          <p:cNvPr id="2006" name="Shape 2006"/>
          <p:cNvSpPr txBox="1"/>
          <p:nvPr/>
        </p:nvSpPr>
        <p:spPr>
          <a:xfrm>
            <a:off x="3869825" y="5225950"/>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Attraction Information Screen</a:t>
            </a:r>
          </a:p>
        </p:txBody>
      </p:sp>
      <p:sp>
        <p:nvSpPr>
          <p:cNvPr id="2007" name="Shape 2007"/>
          <p:cNvSpPr txBox="1"/>
          <p:nvPr/>
        </p:nvSpPr>
        <p:spPr>
          <a:xfrm>
            <a:off x="6565600" y="5252450"/>
            <a:ext cx="1714500" cy="525900"/>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Must See List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9"/>
                                        </p:tgtEl>
                                        <p:attrNameLst>
                                          <p:attrName>style.visibility</p:attrName>
                                        </p:attrNameLst>
                                      </p:cBhvr>
                                      <p:to>
                                        <p:strVal val="visible"/>
                                      </p:to>
                                    </p:set>
                                    <p:animEffect filter="fade" transition="in">
                                      <p:cBhvr>
                                        <p:cTn dur="300"/>
                                        <p:tgtEl>
                                          <p:spTgt spid="1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gtEl>
                                        <p:attrNameLst>
                                          <p:attrName>style.visibility</p:attrName>
                                        </p:attrNameLst>
                                      </p:cBhvr>
                                      <p:to>
                                        <p:strVal val="visible"/>
                                      </p:to>
                                    </p:set>
                                    <p:animEffect filter="fade" transition="in">
                                      <p:cBhvr>
                                        <p:cTn dur="300"/>
                                        <p:tgtEl>
                                          <p:spTgt spid="2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2"/>
                                        </p:tgtEl>
                                        <p:attrNameLst>
                                          <p:attrName>style.visibility</p:attrName>
                                        </p:attrNameLst>
                                      </p:cBhvr>
                                      <p:to>
                                        <p:strVal val="visible"/>
                                      </p:to>
                                    </p:set>
                                    <p:animEffect filter="fade" transition="in">
                                      <p:cBhvr>
                                        <p:cTn dur="300"/>
                                        <p:tgtEl>
                                          <p:spTgt spid="20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4"/>
                                        </p:tgtEl>
                                        <p:attrNameLst>
                                          <p:attrName>style.visibility</p:attrName>
                                        </p:attrNameLst>
                                      </p:cBhvr>
                                      <p:to>
                                        <p:strVal val="visible"/>
                                      </p:to>
                                    </p:set>
                                    <p:animEffect filter="fade" transition="in">
                                      <p:cBhvr>
                                        <p:cTn dur="300"/>
                                        <p:tgtEl>
                                          <p:spTgt spid="2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1" name="Shape 2011"/>
        <p:cNvGrpSpPr/>
        <p:nvPr/>
      </p:nvGrpSpPr>
      <p:grpSpPr>
        <a:xfrm>
          <a:off x="0" y="0"/>
          <a:ext cx="0" cy="0"/>
          <a:chOff x="0" y="0"/>
          <a:chExt cx="0" cy="0"/>
        </a:xfrm>
      </p:grpSpPr>
      <p:sp>
        <p:nvSpPr>
          <p:cNvPr id="2012" name="Shape 2012"/>
          <p:cNvSpPr/>
          <p:nvPr/>
        </p:nvSpPr>
        <p:spPr>
          <a:xfrm>
            <a:off x="1019450" y="19429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2013" name="Shape 2013"/>
          <p:cNvCxnSpPr/>
          <p:nvPr/>
        </p:nvCxnSpPr>
        <p:spPr>
          <a:xfrm>
            <a:off x="5798375" y="3581212"/>
            <a:ext cx="553200" cy="3900"/>
          </a:xfrm>
          <a:prstGeom prst="straightConnector1">
            <a:avLst/>
          </a:prstGeom>
          <a:noFill/>
          <a:ln cap="flat" cmpd="sng" w="9525">
            <a:solidFill>
              <a:srgbClr val="2C3E50"/>
            </a:solidFill>
            <a:prstDash val="dash"/>
            <a:round/>
            <a:headEnd len="lg" w="lg" type="none"/>
            <a:tailEnd len="lg" w="lg" type="triangle"/>
          </a:ln>
        </p:spPr>
      </p:cxnSp>
      <p:sp>
        <p:nvSpPr>
          <p:cNvPr id="2014" name="Shape 2014"/>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Task Flow: Task Flow: Plan a Spontaneous Trip</a:t>
            </a:r>
          </a:p>
        </p:txBody>
      </p:sp>
      <p:sp>
        <p:nvSpPr>
          <p:cNvPr id="2015" name="Shape 2015"/>
          <p:cNvSpPr/>
          <p:nvPr/>
        </p:nvSpPr>
        <p:spPr>
          <a:xfrm>
            <a:off x="3809325"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16" name="Shape 2016"/>
          <p:cNvSpPr/>
          <p:nvPr/>
        </p:nvSpPr>
        <p:spPr>
          <a:xfrm>
            <a:off x="6505100"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17" name="Shape 2017"/>
          <p:cNvPicPr preferRelativeResize="0"/>
          <p:nvPr/>
        </p:nvPicPr>
        <p:blipFill rotWithShape="1">
          <a:blip r:embed="rId3">
            <a:alphaModFix/>
          </a:blip>
          <a:srcRect b="13461" l="0" r="5589" t="2455"/>
          <a:stretch/>
        </p:blipFill>
        <p:spPr>
          <a:xfrm>
            <a:off x="1172275" y="2430750"/>
            <a:ext cx="1524925" cy="2333174"/>
          </a:xfrm>
          <a:prstGeom prst="rect">
            <a:avLst/>
          </a:prstGeom>
          <a:noFill/>
          <a:ln>
            <a:noFill/>
          </a:ln>
        </p:spPr>
      </p:pic>
      <p:sp>
        <p:nvSpPr>
          <p:cNvPr id="2018" name="Shape 2018"/>
          <p:cNvSpPr/>
          <p:nvPr/>
        </p:nvSpPr>
        <p:spPr>
          <a:xfrm>
            <a:off x="1211875" y="4431925"/>
            <a:ext cx="1287900" cy="2678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19" name="Shape 2019"/>
          <p:cNvPicPr preferRelativeResize="0"/>
          <p:nvPr/>
        </p:nvPicPr>
        <p:blipFill rotWithShape="1">
          <a:blip r:embed="rId4">
            <a:alphaModFix/>
          </a:blip>
          <a:srcRect b="753" l="4616" r="0" t="3881"/>
          <a:stretch/>
        </p:blipFill>
        <p:spPr>
          <a:xfrm>
            <a:off x="3967100" y="2447412"/>
            <a:ext cx="1524925" cy="2333200"/>
          </a:xfrm>
          <a:prstGeom prst="rect">
            <a:avLst/>
          </a:prstGeom>
          <a:noFill/>
          <a:ln>
            <a:noFill/>
          </a:ln>
        </p:spPr>
      </p:pic>
      <p:sp>
        <p:nvSpPr>
          <p:cNvPr id="2020" name="Shape 2020"/>
          <p:cNvSpPr/>
          <p:nvPr/>
        </p:nvSpPr>
        <p:spPr>
          <a:xfrm>
            <a:off x="4107200" y="4235575"/>
            <a:ext cx="1059300" cy="4058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21" name="Shape 2021"/>
          <p:cNvPicPr preferRelativeResize="0"/>
          <p:nvPr/>
        </p:nvPicPr>
        <p:blipFill rotWithShape="1">
          <a:blip r:embed="rId5">
            <a:alphaModFix/>
          </a:blip>
          <a:srcRect b="5043" l="-3691" r="0" t="2926"/>
          <a:stretch/>
        </p:blipFill>
        <p:spPr>
          <a:xfrm>
            <a:off x="6599200" y="2425212"/>
            <a:ext cx="1653174" cy="2377624"/>
          </a:xfrm>
          <a:prstGeom prst="rect">
            <a:avLst/>
          </a:prstGeom>
          <a:noFill/>
          <a:ln>
            <a:noFill/>
          </a:ln>
        </p:spPr>
      </p:pic>
      <p:sp>
        <p:nvSpPr>
          <p:cNvPr id="2022" name="Shape 2022"/>
          <p:cNvSpPr/>
          <p:nvPr/>
        </p:nvSpPr>
        <p:spPr>
          <a:xfrm>
            <a:off x="6756975" y="4115175"/>
            <a:ext cx="1175999" cy="316799"/>
          </a:xfrm>
          <a:prstGeom prst="roundRect">
            <a:avLst>
              <a:gd fmla="val 16667" name="adj"/>
            </a:avLst>
          </a:prstGeom>
          <a:noFill/>
          <a:ln cap="flat" cmpd="sng" w="38100">
            <a:solidFill>
              <a:srgbClr val="2C3E5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23" name="Shape 2023"/>
          <p:cNvSpPr txBox="1"/>
          <p:nvPr/>
        </p:nvSpPr>
        <p:spPr>
          <a:xfrm>
            <a:off x="1079950" y="5298125"/>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Trip Confirmation Screen</a:t>
            </a:r>
          </a:p>
        </p:txBody>
      </p:sp>
      <p:sp>
        <p:nvSpPr>
          <p:cNvPr id="2024" name="Shape 2024"/>
          <p:cNvSpPr txBox="1"/>
          <p:nvPr/>
        </p:nvSpPr>
        <p:spPr>
          <a:xfrm>
            <a:off x="3869825" y="5298125"/>
            <a:ext cx="1714500" cy="725399"/>
          </a:xfrm>
          <a:prstGeom prst="rect">
            <a:avLst/>
          </a:prstGeom>
          <a:no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Mingo Alarm Screen</a:t>
            </a:r>
          </a:p>
        </p:txBody>
      </p:sp>
      <p:sp>
        <p:nvSpPr>
          <p:cNvPr id="2025" name="Shape 2025"/>
          <p:cNvSpPr txBox="1"/>
          <p:nvPr/>
        </p:nvSpPr>
        <p:spPr>
          <a:xfrm>
            <a:off x="6568525" y="5298125"/>
            <a:ext cx="1714500" cy="405899"/>
          </a:xfrm>
          <a:prstGeom prst="rect">
            <a:avLst/>
          </a:prstGeom>
          <a:solidFill>
            <a:srgbClr val="F5F6F7"/>
          </a:solidFill>
          <a:ln>
            <a:noFill/>
          </a:ln>
        </p:spPr>
        <p:txBody>
          <a:bodyPr anchorCtr="0" anchor="t" bIns="91425" lIns="91425" rIns="91425" tIns="91425">
            <a:noAutofit/>
          </a:bodyPr>
          <a:lstStyle/>
          <a:p>
            <a:pPr lvl="0" rtl="0" algn="ctr">
              <a:spcBef>
                <a:spcPts val="0"/>
              </a:spcBef>
              <a:buNone/>
            </a:pPr>
            <a:r>
              <a:rPr lang="en">
                <a:solidFill>
                  <a:schemeClr val="dk1"/>
                </a:solidFill>
                <a:latin typeface="Merriweather"/>
                <a:ea typeface="Merriweather"/>
                <a:cs typeface="Merriweather"/>
                <a:sym typeface="Merriweather"/>
              </a:rPr>
              <a:t>Mood Screen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8"/>
                                        </p:tgtEl>
                                        <p:attrNameLst>
                                          <p:attrName>style.visibility</p:attrName>
                                        </p:attrNameLst>
                                      </p:cBhvr>
                                      <p:to>
                                        <p:strVal val="visible"/>
                                      </p:to>
                                    </p:set>
                                    <p:animEffect filter="fade" transition="in">
                                      <p:cBhvr>
                                        <p:cTn dur="300"/>
                                        <p:tgtEl>
                                          <p:spTgt spid="20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0"/>
                                        </p:tgtEl>
                                        <p:attrNameLst>
                                          <p:attrName>style.visibility</p:attrName>
                                        </p:attrNameLst>
                                      </p:cBhvr>
                                      <p:to>
                                        <p:strVal val="visible"/>
                                      </p:to>
                                    </p:set>
                                    <p:animEffect filter="fade" transition="in">
                                      <p:cBhvr>
                                        <p:cTn dur="300"/>
                                        <p:tgtEl>
                                          <p:spTgt spid="2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2"/>
                                        </p:tgtEl>
                                        <p:attrNameLst>
                                          <p:attrName>style.visibility</p:attrName>
                                        </p:attrNameLst>
                                      </p:cBhvr>
                                      <p:to>
                                        <p:strVal val="visible"/>
                                      </p:to>
                                    </p:set>
                                    <p:animEffect filter="fade" transition="in">
                                      <p:cBhvr>
                                        <p:cTn dur="300"/>
                                        <p:tgtEl>
                                          <p:spTgt spid="20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9" name="Shape 2029"/>
        <p:cNvGrpSpPr/>
        <p:nvPr/>
      </p:nvGrpSpPr>
      <p:grpSpPr>
        <a:xfrm>
          <a:off x="0" y="0"/>
          <a:ext cx="0" cy="0"/>
          <a:chOff x="0" y="0"/>
          <a:chExt cx="0" cy="0"/>
        </a:xfrm>
      </p:grpSpPr>
      <p:sp>
        <p:nvSpPr>
          <p:cNvPr id="2030" name="Shape 2030"/>
          <p:cNvSpPr txBox="1"/>
          <p:nvPr>
            <p:ph idx="4294967295" type="ctrTitle"/>
          </p:nvPr>
        </p:nvSpPr>
        <p:spPr>
          <a:xfrm>
            <a:off x="1374137" y="3617175"/>
            <a:ext cx="6395700" cy="1236899"/>
          </a:xfrm>
          <a:prstGeom prst="rect">
            <a:avLst/>
          </a:prstGeom>
          <a:noFill/>
          <a:ln>
            <a:noFill/>
          </a:ln>
        </p:spPr>
        <p:txBody>
          <a:bodyPr anchorCtr="0" anchor="b" bIns="91425" lIns="91425" rIns="91425" tIns="91425">
            <a:noAutofit/>
          </a:bodyPr>
          <a:lstStyle/>
          <a:p>
            <a:pPr lvl="0" rtl="0">
              <a:spcBef>
                <a:spcPts val="0"/>
              </a:spcBef>
              <a:buNone/>
            </a:pPr>
            <a:r>
              <a:rPr lang="en" sz="7200">
                <a:solidFill>
                  <a:srgbClr val="FFFFFF"/>
                </a:solidFill>
              </a:rPr>
              <a:t>Pilot Usability Testing</a:t>
            </a:r>
          </a:p>
        </p:txBody>
      </p:sp>
      <p:sp>
        <p:nvSpPr>
          <p:cNvPr id="2031" name="Shape 2031"/>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2032" name="Shape 2032"/>
          <p:cNvSpPr/>
          <p:nvPr/>
        </p:nvSpPr>
        <p:spPr>
          <a:xfrm>
            <a:off x="4014788" y="1402470"/>
            <a:ext cx="1114423" cy="1337369"/>
          </a:xfrm>
          <a:custGeom>
            <a:pathLst>
              <a:path extrusionOk="0" h="16620" w="15695">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8" name="Shape 1808"/>
        <p:cNvGrpSpPr/>
        <p:nvPr/>
      </p:nvGrpSpPr>
      <p:grpSpPr>
        <a:xfrm>
          <a:off x="0" y="0"/>
          <a:ext cx="0" cy="0"/>
          <a:chOff x="0" y="0"/>
          <a:chExt cx="0" cy="0"/>
        </a:xfrm>
      </p:grpSpPr>
      <p:sp>
        <p:nvSpPr>
          <p:cNvPr id="1809" name="Shape 1809"/>
          <p:cNvSpPr txBox="1"/>
          <p:nvPr>
            <p:ph idx="4294967295" type="ctrTitle"/>
          </p:nvPr>
        </p:nvSpPr>
        <p:spPr>
          <a:xfrm>
            <a:off x="1557900" y="972650"/>
            <a:ext cx="6028199" cy="700500"/>
          </a:xfrm>
          <a:prstGeom prst="rect">
            <a:avLst/>
          </a:prstGeom>
          <a:noFill/>
          <a:ln>
            <a:noFill/>
          </a:ln>
        </p:spPr>
        <p:txBody>
          <a:bodyPr anchorCtr="0" anchor="b" bIns="91425" lIns="91425" rIns="91425" tIns="91425">
            <a:noAutofit/>
          </a:bodyPr>
          <a:lstStyle/>
          <a:p>
            <a:pPr lvl="0" rtl="0">
              <a:spcBef>
                <a:spcPts val="0"/>
              </a:spcBef>
              <a:buNone/>
            </a:pPr>
            <a:r>
              <a:rPr lang="en" sz="4800">
                <a:solidFill>
                  <a:srgbClr val="F5F6F7"/>
                </a:solidFill>
              </a:rPr>
              <a:t>Presentation Outline</a:t>
            </a:r>
          </a:p>
        </p:txBody>
      </p:sp>
      <p:sp>
        <p:nvSpPr>
          <p:cNvPr id="1810" name="Shape 1810"/>
          <p:cNvSpPr txBox="1"/>
          <p:nvPr>
            <p:ph idx="4294967295" type="subTitle"/>
          </p:nvPr>
        </p:nvSpPr>
        <p:spPr>
          <a:xfrm>
            <a:off x="1557900" y="1903547"/>
            <a:ext cx="6028199" cy="4220700"/>
          </a:xfrm>
          <a:prstGeom prst="rect">
            <a:avLst/>
          </a:prstGeom>
          <a:noFill/>
          <a:ln>
            <a:noFill/>
          </a:ln>
        </p:spPr>
        <p:txBody>
          <a:bodyPr anchorCtr="0" anchor="t" bIns="91425" lIns="91425" rIns="91425" tIns="91425">
            <a:noAutofit/>
          </a:bodyPr>
          <a:lstStyle/>
          <a:p>
            <a:pPr indent="-228600" lvl="0" marL="457200" rtl="0">
              <a:spcBef>
                <a:spcPts val="0"/>
              </a:spcBef>
              <a:spcAft>
                <a:spcPts val="1000"/>
              </a:spcAft>
              <a:buSzPct val="100000"/>
            </a:pPr>
            <a:r>
              <a:rPr lang="en" sz="2400"/>
              <a:t>About Mingo</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The Low-fi Prototype </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UI Task Flows</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Pilot Usability Testing</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6" name="Shape 2036"/>
        <p:cNvGrpSpPr/>
        <p:nvPr/>
      </p:nvGrpSpPr>
      <p:grpSpPr>
        <a:xfrm>
          <a:off x="0" y="0"/>
          <a:ext cx="0" cy="0"/>
          <a:chOff x="0" y="0"/>
          <a:chExt cx="0" cy="0"/>
        </a:xfrm>
      </p:grpSpPr>
      <p:sp>
        <p:nvSpPr>
          <p:cNvPr id="2037" name="Shape 2037"/>
          <p:cNvSpPr txBox="1"/>
          <p:nvPr>
            <p:ph type="title"/>
          </p:nvPr>
        </p:nvSpPr>
        <p:spPr>
          <a:xfrm>
            <a:off x="1055550" y="525900"/>
            <a:ext cx="6880499" cy="777000"/>
          </a:xfrm>
          <a:prstGeom prst="rect">
            <a:avLst/>
          </a:prstGeom>
        </p:spPr>
        <p:txBody>
          <a:bodyPr anchorCtr="0" anchor="b" bIns="91425" lIns="91425" rIns="91425" tIns="91425">
            <a:noAutofit/>
          </a:bodyPr>
          <a:lstStyle/>
          <a:p>
            <a:pPr lvl="0" rtl="0">
              <a:spcBef>
                <a:spcPts val="0"/>
              </a:spcBef>
              <a:buNone/>
            </a:pPr>
            <a:r>
              <a:rPr lang="en" sz="3600"/>
              <a:t>Participants</a:t>
            </a:r>
          </a:p>
        </p:txBody>
      </p:sp>
      <p:sp>
        <p:nvSpPr>
          <p:cNvPr id="2038" name="Shape 2038"/>
          <p:cNvSpPr txBox="1"/>
          <p:nvPr>
            <p:ph idx="1" type="body"/>
          </p:nvPr>
        </p:nvSpPr>
        <p:spPr>
          <a:xfrm>
            <a:off x="1055550" y="3066600"/>
            <a:ext cx="2296500" cy="1334399"/>
          </a:xfrm>
          <a:prstGeom prst="rect">
            <a:avLst/>
          </a:prstGeom>
        </p:spPr>
        <p:txBody>
          <a:bodyPr anchorCtr="0" anchor="t" bIns="91425" lIns="91425" rIns="91425" tIns="91425">
            <a:noAutofit/>
          </a:bodyPr>
          <a:lstStyle/>
          <a:p>
            <a:pPr rtl="0" algn="ctr">
              <a:spcBef>
                <a:spcPts val="0"/>
              </a:spcBef>
              <a:buNone/>
            </a:pPr>
            <a:r>
              <a:rPr b="1" lang="en"/>
              <a:t>Peter</a:t>
            </a:r>
          </a:p>
          <a:p>
            <a:pPr rtl="0" algn="ctr">
              <a:spcBef>
                <a:spcPts val="0"/>
              </a:spcBef>
              <a:buNone/>
            </a:pPr>
            <a:r>
              <a:rPr lang="en"/>
              <a:t>45-55</a:t>
            </a:r>
          </a:p>
          <a:p>
            <a:pPr lvl="0" rtl="0" algn="ctr">
              <a:spcBef>
                <a:spcPts val="0"/>
              </a:spcBef>
              <a:buNone/>
            </a:pPr>
            <a:r>
              <a:rPr lang="en" sz="1400"/>
              <a:t>Frequent Business Traveller</a:t>
            </a:r>
          </a:p>
          <a:p>
            <a:pPr lvl="0" rtl="0">
              <a:spcBef>
                <a:spcPts val="0"/>
              </a:spcBef>
              <a:buNone/>
            </a:pPr>
            <a:r>
              <a:t/>
            </a:r>
            <a:endParaRPr/>
          </a:p>
        </p:txBody>
      </p:sp>
      <p:sp>
        <p:nvSpPr>
          <p:cNvPr id="2039" name="Shape 2039"/>
          <p:cNvSpPr txBox="1"/>
          <p:nvPr>
            <p:ph idx="2" type="body"/>
          </p:nvPr>
        </p:nvSpPr>
        <p:spPr>
          <a:xfrm>
            <a:off x="3391600" y="3063000"/>
            <a:ext cx="2296500" cy="1427099"/>
          </a:xfrm>
          <a:prstGeom prst="rect">
            <a:avLst/>
          </a:prstGeom>
        </p:spPr>
        <p:txBody>
          <a:bodyPr anchorCtr="0" anchor="t" bIns="91425" lIns="91425" rIns="91425" tIns="91425">
            <a:noAutofit/>
          </a:bodyPr>
          <a:lstStyle/>
          <a:p>
            <a:pPr lvl="0" rtl="0" algn="ctr">
              <a:spcBef>
                <a:spcPts val="0"/>
              </a:spcBef>
              <a:buNone/>
            </a:pPr>
            <a:r>
              <a:rPr b="1" lang="en"/>
              <a:t>Davyde</a:t>
            </a:r>
          </a:p>
          <a:p>
            <a:pPr rtl="0" algn="ctr">
              <a:spcBef>
                <a:spcPts val="0"/>
              </a:spcBef>
              <a:buNone/>
            </a:pPr>
            <a:r>
              <a:rPr lang="en"/>
              <a:t>25-30</a:t>
            </a:r>
          </a:p>
          <a:p>
            <a:pPr lvl="0" rtl="0" algn="ctr">
              <a:spcBef>
                <a:spcPts val="0"/>
              </a:spcBef>
              <a:buNone/>
            </a:pPr>
            <a:r>
              <a:rPr lang="en" sz="1400"/>
              <a:t>Just got back from his honeymoon</a:t>
            </a:r>
          </a:p>
        </p:txBody>
      </p:sp>
      <p:sp>
        <p:nvSpPr>
          <p:cNvPr id="2040" name="Shape 2040"/>
          <p:cNvSpPr txBox="1"/>
          <p:nvPr>
            <p:ph idx="3" type="body"/>
          </p:nvPr>
        </p:nvSpPr>
        <p:spPr>
          <a:xfrm>
            <a:off x="5805900" y="3063000"/>
            <a:ext cx="2296500" cy="1542300"/>
          </a:xfrm>
          <a:prstGeom prst="rect">
            <a:avLst/>
          </a:prstGeom>
        </p:spPr>
        <p:txBody>
          <a:bodyPr anchorCtr="0" anchor="t" bIns="91425" lIns="91425" rIns="91425" tIns="91425">
            <a:noAutofit/>
          </a:bodyPr>
          <a:lstStyle/>
          <a:p>
            <a:pPr lvl="0" rtl="0" algn="ctr">
              <a:spcBef>
                <a:spcPts val="0"/>
              </a:spcBef>
              <a:buNone/>
            </a:pPr>
            <a:r>
              <a:rPr b="1" lang="en"/>
              <a:t>Jason</a:t>
            </a:r>
          </a:p>
          <a:p>
            <a:pPr rtl="0" algn="ctr">
              <a:spcBef>
                <a:spcPts val="0"/>
              </a:spcBef>
              <a:buNone/>
            </a:pPr>
            <a:r>
              <a:rPr lang="en"/>
              <a:t>35-40</a:t>
            </a:r>
          </a:p>
          <a:p>
            <a:pPr lvl="0" rtl="0" algn="ctr">
              <a:spcBef>
                <a:spcPts val="0"/>
              </a:spcBef>
              <a:buNone/>
            </a:pPr>
            <a:r>
              <a:rPr lang="en" sz="1400"/>
              <a:t>Moderate business traveller. Travels with family</a:t>
            </a:r>
          </a:p>
        </p:txBody>
      </p:sp>
      <p:pic>
        <p:nvPicPr>
          <p:cNvPr id="2041" name="Shape 2041"/>
          <p:cNvPicPr preferRelativeResize="0"/>
          <p:nvPr/>
        </p:nvPicPr>
        <p:blipFill rotWithShape="1">
          <a:blip r:embed="rId3">
            <a:alphaModFix/>
          </a:blip>
          <a:srcRect b="10887" l="0" r="0" t="10895"/>
          <a:stretch/>
        </p:blipFill>
        <p:spPr>
          <a:xfrm>
            <a:off x="1313450" y="1483339"/>
            <a:ext cx="1624200" cy="1693799"/>
          </a:xfrm>
          <a:prstGeom prst="ellipse">
            <a:avLst/>
          </a:prstGeom>
          <a:noFill/>
          <a:ln>
            <a:noFill/>
          </a:ln>
        </p:spPr>
      </p:pic>
      <p:pic>
        <p:nvPicPr>
          <p:cNvPr id="2042" name="Shape 2042"/>
          <p:cNvPicPr preferRelativeResize="0"/>
          <p:nvPr/>
        </p:nvPicPr>
        <p:blipFill rotWithShape="1">
          <a:blip r:embed="rId4">
            <a:alphaModFix/>
          </a:blip>
          <a:srcRect b="15893" l="0" r="0" t="5889"/>
          <a:stretch/>
        </p:blipFill>
        <p:spPr>
          <a:xfrm>
            <a:off x="3619475" y="1455950"/>
            <a:ext cx="1624200" cy="1693799"/>
          </a:xfrm>
          <a:prstGeom prst="ellipse">
            <a:avLst/>
          </a:prstGeom>
          <a:noFill/>
          <a:ln>
            <a:noFill/>
          </a:ln>
        </p:spPr>
      </p:pic>
      <p:pic>
        <p:nvPicPr>
          <p:cNvPr id="2043" name="Shape 2043"/>
          <p:cNvPicPr preferRelativeResize="0"/>
          <p:nvPr/>
        </p:nvPicPr>
        <p:blipFill rotWithShape="1">
          <a:blip r:embed="rId5">
            <a:alphaModFix/>
          </a:blip>
          <a:srcRect b="10887" l="0" r="0" t="10895"/>
          <a:stretch/>
        </p:blipFill>
        <p:spPr>
          <a:xfrm>
            <a:off x="6142050" y="1488444"/>
            <a:ext cx="1624200" cy="1693799"/>
          </a:xfrm>
          <a:prstGeom prst="ellipse">
            <a:avLst/>
          </a:prstGeom>
          <a:noFill/>
          <a:ln>
            <a:noFill/>
          </a:ln>
        </p:spPr>
      </p:pic>
      <p:pic>
        <p:nvPicPr>
          <p:cNvPr id="2044" name="Shape 2044"/>
          <p:cNvPicPr preferRelativeResize="0"/>
          <p:nvPr/>
        </p:nvPicPr>
        <p:blipFill rotWithShape="1">
          <a:blip r:embed="rId6">
            <a:alphaModFix/>
          </a:blip>
          <a:srcRect b="0" l="14059" r="14059" t="0"/>
          <a:stretch/>
        </p:blipFill>
        <p:spPr>
          <a:xfrm>
            <a:off x="2843254" y="4820000"/>
            <a:ext cx="1279499" cy="1334399"/>
          </a:xfrm>
          <a:prstGeom prst="ellipse">
            <a:avLst/>
          </a:prstGeom>
          <a:noFill/>
          <a:ln>
            <a:noFill/>
          </a:ln>
        </p:spPr>
      </p:pic>
      <p:pic>
        <p:nvPicPr>
          <p:cNvPr id="2045" name="Shape 2045"/>
          <p:cNvPicPr preferRelativeResize="0"/>
          <p:nvPr/>
        </p:nvPicPr>
        <p:blipFill rotWithShape="1">
          <a:blip r:embed="rId7">
            <a:alphaModFix/>
          </a:blip>
          <a:srcRect b="20858" l="0" r="0" t="9889"/>
          <a:stretch/>
        </p:blipFill>
        <p:spPr>
          <a:xfrm>
            <a:off x="5117347" y="4784619"/>
            <a:ext cx="1279499" cy="1334399"/>
          </a:xfrm>
          <a:prstGeom prst="ellipse">
            <a:avLst/>
          </a:prstGeom>
          <a:noFill/>
          <a:ln>
            <a:noFill/>
          </a:ln>
        </p:spPr>
      </p:pic>
      <p:sp>
        <p:nvSpPr>
          <p:cNvPr id="2046" name="Shape 2046"/>
          <p:cNvSpPr txBox="1"/>
          <p:nvPr>
            <p:ph idx="4" type="body"/>
          </p:nvPr>
        </p:nvSpPr>
        <p:spPr>
          <a:xfrm>
            <a:off x="2334750" y="6012300"/>
            <a:ext cx="2296500" cy="894899"/>
          </a:xfrm>
          <a:prstGeom prst="rect">
            <a:avLst/>
          </a:prstGeom>
        </p:spPr>
        <p:txBody>
          <a:bodyPr anchorCtr="0" anchor="t" bIns="91425" lIns="91425" rIns="91425" tIns="91425">
            <a:noAutofit/>
          </a:bodyPr>
          <a:lstStyle/>
          <a:p>
            <a:pPr lvl="0" rtl="0" algn="ctr">
              <a:spcBef>
                <a:spcPts val="0"/>
              </a:spcBef>
              <a:buNone/>
            </a:pPr>
            <a:r>
              <a:rPr b="1" lang="en" sz="1200"/>
              <a:t>Kevin</a:t>
            </a:r>
          </a:p>
          <a:p>
            <a:pPr lvl="0" rtl="0" algn="ctr">
              <a:spcBef>
                <a:spcPts val="0"/>
              </a:spcBef>
              <a:buNone/>
            </a:pPr>
            <a:r>
              <a:rPr lang="en" sz="1200"/>
              <a:t>Facilitator</a:t>
            </a:r>
          </a:p>
          <a:p>
            <a:pPr lvl="0" rtl="0">
              <a:spcBef>
                <a:spcPts val="0"/>
              </a:spcBef>
              <a:buNone/>
            </a:pPr>
            <a:r>
              <a:t/>
            </a:r>
            <a:endParaRPr/>
          </a:p>
        </p:txBody>
      </p:sp>
      <p:sp>
        <p:nvSpPr>
          <p:cNvPr id="2047" name="Shape 2047"/>
          <p:cNvSpPr txBox="1"/>
          <p:nvPr>
            <p:ph idx="5" type="body"/>
          </p:nvPr>
        </p:nvSpPr>
        <p:spPr>
          <a:xfrm>
            <a:off x="4685050" y="6012300"/>
            <a:ext cx="2296500" cy="894899"/>
          </a:xfrm>
          <a:prstGeom prst="rect">
            <a:avLst/>
          </a:prstGeom>
        </p:spPr>
        <p:txBody>
          <a:bodyPr anchorCtr="0" anchor="t" bIns="91425" lIns="91425" rIns="91425" tIns="91425">
            <a:noAutofit/>
          </a:bodyPr>
          <a:lstStyle/>
          <a:p>
            <a:pPr lvl="0" rtl="0" algn="ctr">
              <a:spcBef>
                <a:spcPts val="0"/>
              </a:spcBef>
              <a:buNone/>
            </a:pPr>
            <a:r>
              <a:rPr b="1" lang="en" sz="1200"/>
              <a:t>Minymoh</a:t>
            </a:r>
          </a:p>
          <a:p>
            <a:pPr lvl="0" rtl="0" algn="ctr">
              <a:spcBef>
                <a:spcPts val="0"/>
              </a:spcBef>
              <a:buNone/>
            </a:pPr>
            <a:r>
              <a:rPr lang="en" sz="1200"/>
              <a:t>Notetaker/Observer</a:t>
            </a:r>
          </a:p>
          <a:p>
            <a:pPr lvl="0" rtl="0">
              <a:spcBef>
                <a:spcPts val="0"/>
              </a:spcBef>
              <a:buNone/>
            </a:pPr>
            <a:r>
              <a:t/>
            </a:r>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1" name="Shape 2051"/>
        <p:cNvGrpSpPr/>
        <p:nvPr/>
      </p:nvGrpSpPr>
      <p:grpSpPr>
        <a:xfrm>
          <a:off x="0" y="0"/>
          <a:ext cx="0" cy="0"/>
          <a:chOff x="0" y="0"/>
          <a:chExt cx="0" cy="0"/>
        </a:xfrm>
      </p:grpSpPr>
      <p:sp>
        <p:nvSpPr>
          <p:cNvPr id="2052" name="Shape 2052"/>
          <p:cNvSpPr txBox="1"/>
          <p:nvPr>
            <p:ph type="title"/>
          </p:nvPr>
        </p:nvSpPr>
        <p:spPr>
          <a:xfrm>
            <a:off x="1117350" y="435050"/>
            <a:ext cx="6880499" cy="777000"/>
          </a:xfrm>
          <a:prstGeom prst="rect">
            <a:avLst/>
          </a:prstGeom>
        </p:spPr>
        <p:txBody>
          <a:bodyPr anchorCtr="0" anchor="b" bIns="91425" lIns="91425" rIns="91425" tIns="91425">
            <a:noAutofit/>
          </a:bodyPr>
          <a:lstStyle/>
          <a:p>
            <a:pPr lvl="0" rtl="0">
              <a:spcBef>
                <a:spcPts val="0"/>
              </a:spcBef>
              <a:buNone/>
            </a:pPr>
            <a:r>
              <a:rPr lang="en" sz="3600"/>
              <a:t>Results: Overview</a:t>
            </a:r>
          </a:p>
        </p:txBody>
      </p:sp>
      <p:graphicFrame>
        <p:nvGraphicFramePr>
          <p:cNvPr id="2053" name="Shape 2053"/>
          <p:cNvGraphicFramePr/>
          <p:nvPr/>
        </p:nvGraphicFramePr>
        <p:xfrm>
          <a:off x="1808300" y="1634725"/>
          <a:ext cx="3000000" cy="3000000"/>
        </p:xfrm>
        <a:graphic>
          <a:graphicData uri="http://schemas.openxmlformats.org/drawingml/2006/table">
            <a:tbl>
              <a:tblPr>
                <a:noFill/>
                <a:tableStyleId>{26832B90-E1E1-4A8F-BEC0-E9AF3B9D7FEA}</a:tableStyleId>
              </a:tblPr>
              <a:tblGrid>
                <a:gridCol w="1210150"/>
                <a:gridCol w="1210150"/>
                <a:gridCol w="1210150"/>
                <a:gridCol w="1210150"/>
                <a:gridCol w="1210150"/>
              </a:tblGrid>
              <a:tr h="1137850">
                <a:tc>
                  <a:txBody>
                    <a:bodyPr>
                      <a:noAutofit/>
                    </a:bodyPr>
                    <a:lstStyle/>
                    <a:p>
                      <a:pPr lvl="0" rtl="0" algn="ctr">
                        <a:spcBef>
                          <a:spcPts val="0"/>
                        </a:spcBef>
                        <a:buNone/>
                      </a:pPr>
                      <a:r>
                        <a:t/>
                      </a:r>
                      <a:endParaRPr>
                        <a:solidFill>
                          <a:srgbClr val="FFFFFF"/>
                        </a:solidFill>
                        <a:latin typeface="Merriweather"/>
                        <a:ea typeface="Merriweather"/>
                        <a:cs typeface="Merriweather"/>
                        <a:sym typeface="Merriweather"/>
                      </a:endParaRP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lvl="0" rtl="0" algn="ctr">
                        <a:spcBef>
                          <a:spcPts val="0"/>
                        </a:spcBef>
                        <a:buNone/>
                      </a:pPr>
                      <a:r>
                        <a:rPr b="1" lang="en" sz="2400">
                          <a:solidFill>
                            <a:srgbClr val="FFFFFF"/>
                          </a:solidFill>
                          <a:latin typeface="Amatic SC"/>
                          <a:ea typeface="Amatic SC"/>
                          <a:cs typeface="Amatic SC"/>
                          <a:sym typeface="Amatic SC"/>
                        </a:rPr>
                        <a:t>Peter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lvl="0" rtl="0" algn="ctr">
                        <a:spcBef>
                          <a:spcPts val="0"/>
                        </a:spcBef>
                        <a:buNone/>
                      </a:pPr>
                      <a:r>
                        <a:rPr b="1" lang="en" sz="2400">
                          <a:solidFill>
                            <a:srgbClr val="FFFFFF"/>
                          </a:solidFill>
                          <a:latin typeface="Amatic SC"/>
                          <a:ea typeface="Amatic SC"/>
                          <a:cs typeface="Amatic SC"/>
                          <a:sym typeface="Amatic SC"/>
                        </a:rPr>
                        <a:t>Davyde</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lvl="0" rtl="0" algn="ctr">
                        <a:spcBef>
                          <a:spcPts val="0"/>
                        </a:spcBef>
                        <a:buNone/>
                      </a:pPr>
                      <a:r>
                        <a:rPr b="1" lang="en" sz="2400">
                          <a:solidFill>
                            <a:srgbClr val="FFFFFF"/>
                          </a:solidFill>
                          <a:latin typeface="Amatic SC"/>
                          <a:ea typeface="Amatic SC"/>
                          <a:cs typeface="Amatic SC"/>
                          <a:sym typeface="Amatic SC"/>
                        </a:rPr>
                        <a:t>Jason</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rtl="0" algn="ctr">
                        <a:spcBef>
                          <a:spcPts val="0"/>
                        </a:spcBef>
                        <a:buNone/>
                      </a:pPr>
                      <a:r>
                        <a:rPr b="1" lang="en" sz="2400">
                          <a:solidFill>
                            <a:srgbClr val="FFFFFF"/>
                          </a:solidFill>
                          <a:latin typeface="Amatic SC"/>
                          <a:ea typeface="Amatic SC"/>
                          <a:cs typeface="Amatic SC"/>
                          <a:sym typeface="Amatic SC"/>
                        </a:rPr>
                        <a:t>Overview</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r>
              <a:tr h="1137850">
                <a:tc>
                  <a:txBody>
                    <a:bodyPr>
                      <a:noAutofit/>
                    </a:bodyPr>
                    <a:lstStyle/>
                    <a:p>
                      <a:pPr rtl="0" algn="ctr">
                        <a:spcBef>
                          <a:spcPts val="0"/>
                        </a:spcBef>
                        <a:buNone/>
                      </a:pPr>
                      <a:r>
                        <a:rPr lang="en" sz="1200">
                          <a:solidFill>
                            <a:srgbClr val="FFFFFF"/>
                          </a:solidFill>
                          <a:latin typeface="Merriweather"/>
                          <a:ea typeface="Merriweather"/>
                          <a:cs typeface="Merriweather"/>
                          <a:sym typeface="Merriweather"/>
                        </a:rPr>
                        <a:t>Task 1:</a:t>
                      </a:r>
                    </a:p>
                    <a:p>
                      <a:pPr lvl="0" rtl="0" algn="ctr">
                        <a:spcBef>
                          <a:spcPts val="0"/>
                        </a:spcBef>
                        <a:buNone/>
                      </a:pPr>
                      <a:r>
                        <a:rPr lang="en" sz="1200">
                          <a:solidFill>
                            <a:srgbClr val="FFFFFF"/>
                          </a:solidFill>
                          <a:latin typeface="Merriweather"/>
                          <a:ea typeface="Merriweather"/>
                          <a:cs typeface="Merriweather"/>
                          <a:sym typeface="Merriweather"/>
                        </a:rPr>
                        <a:t>Explore Now</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5 min</a:t>
                      </a:r>
                    </a:p>
                    <a:p>
                      <a:pPr lvl="0" rtl="0" algn="ctr">
                        <a:spcBef>
                          <a:spcPts val="0"/>
                        </a:spcBef>
                        <a:buNone/>
                      </a:pPr>
                      <a:r>
                        <a:rPr lang="en" sz="1800">
                          <a:solidFill>
                            <a:srgbClr val="FFFFFF"/>
                          </a:solidFill>
                          <a:latin typeface="Merriweather"/>
                          <a:ea typeface="Merriweather"/>
                          <a:cs typeface="Merriweather"/>
                          <a:sym typeface="Merriweather"/>
                        </a:rPr>
                        <a:t>2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2 min</a:t>
                      </a:r>
                    </a:p>
                    <a:p>
                      <a:pPr lvl="0"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3 min</a:t>
                      </a:r>
                    </a:p>
                    <a:p>
                      <a:pPr lvl="0"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~3.3 min</a:t>
                      </a:r>
                    </a:p>
                    <a:p>
                      <a:pPr rtl="0" algn="ctr">
                        <a:spcBef>
                          <a:spcPts val="0"/>
                        </a:spcBef>
                        <a:buNone/>
                      </a:pPr>
                      <a:r>
                        <a:rPr lang="en" sz="1800">
                          <a:solidFill>
                            <a:srgbClr val="FFFFFF"/>
                          </a:solidFill>
                          <a:latin typeface="Merriweather"/>
                          <a:ea typeface="Merriweather"/>
                          <a:cs typeface="Merriweather"/>
                          <a:sym typeface="Merriweather"/>
                        </a:rPr>
                        <a:t>4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r>
              <a:tr h="1137850">
                <a:tc>
                  <a:txBody>
                    <a:bodyPr>
                      <a:noAutofit/>
                    </a:bodyPr>
                    <a:lstStyle/>
                    <a:p>
                      <a:pPr rtl="0" algn="ctr">
                        <a:spcBef>
                          <a:spcPts val="0"/>
                        </a:spcBef>
                        <a:buNone/>
                      </a:pPr>
                      <a:r>
                        <a:rPr lang="en" sz="1200">
                          <a:solidFill>
                            <a:srgbClr val="FFFFFF"/>
                          </a:solidFill>
                          <a:latin typeface="Merriweather"/>
                          <a:ea typeface="Merriweather"/>
                          <a:cs typeface="Merriweather"/>
                          <a:sym typeface="Merriweather"/>
                        </a:rPr>
                        <a:t>Task 2:</a:t>
                      </a:r>
                    </a:p>
                    <a:p>
                      <a:pPr lvl="0" rtl="0" algn="ctr">
                        <a:spcBef>
                          <a:spcPts val="0"/>
                        </a:spcBef>
                        <a:buNone/>
                      </a:pPr>
                      <a:r>
                        <a:rPr lang="en" sz="1200">
                          <a:solidFill>
                            <a:srgbClr val="FFFFFF"/>
                          </a:solidFill>
                          <a:latin typeface="Merriweather"/>
                          <a:ea typeface="Merriweather"/>
                          <a:cs typeface="Merriweather"/>
                          <a:sym typeface="Merriweather"/>
                        </a:rPr>
                        <a:t>Set Reminder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95A5A6"/>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4 min</a:t>
                      </a:r>
                    </a:p>
                    <a:p>
                      <a:pPr lvl="0"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2 min</a:t>
                      </a:r>
                    </a:p>
                    <a:p>
                      <a:pPr lvl="0" rtl="0" algn="ctr">
                        <a:spcBef>
                          <a:spcPts val="0"/>
                        </a:spcBef>
                        <a:buNone/>
                      </a:pPr>
                      <a:r>
                        <a:rPr lang="en" sz="1800">
                          <a:solidFill>
                            <a:srgbClr val="FFFFFF"/>
                          </a:solidFill>
                          <a:latin typeface="Merriweather"/>
                          <a:ea typeface="Merriweather"/>
                          <a:cs typeface="Merriweather"/>
                          <a:sym typeface="Merriweather"/>
                        </a:rPr>
                        <a:t>0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2 min</a:t>
                      </a:r>
                    </a:p>
                    <a:p>
                      <a:pPr lvl="0" rtl="0" algn="ctr">
                        <a:spcBef>
                          <a:spcPts val="0"/>
                        </a:spcBef>
                        <a:buNone/>
                      </a:pPr>
                      <a:r>
                        <a:rPr lang="en" sz="1800">
                          <a:solidFill>
                            <a:srgbClr val="FFFFFF"/>
                          </a:solidFill>
                          <a:latin typeface="Merriweather"/>
                          <a:ea typeface="Merriweather"/>
                          <a:cs typeface="Merriweather"/>
                          <a:sym typeface="Merriweather"/>
                        </a:rPr>
                        <a:t>0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~2.7 min</a:t>
                      </a:r>
                    </a:p>
                    <a:p>
                      <a:pPr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19050">
                      <a:solidFill>
                        <a:srgbClr val="F5F6F7"/>
                      </a:solidFill>
                      <a:prstDash val="solid"/>
                      <a:round/>
                      <a:headEnd len="med" w="med" type="none"/>
                      <a:tailEnd len="med" w="med" type="none"/>
                    </a:lnB>
                    <a:solidFill>
                      <a:srgbClr val="F55D4B"/>
                    </a:solidFill>
                  </a:tcPr>
                </a:tc>
              </a:tr>
              <a:tr h="1137850">
                <a:tc>
                  <a:txBody>
                    <a:bodyPr>
                      <a:noAutofit/>
                    </a:bodyPr>
                    <a:lstStyle/>
                    <a:p>
                      <a:pPr rtl="0" algn="ctr">
                        <a:spcBef>
                          <a:spcPts val="0"/>
                        </a:spcBef>
                        <a:buNone/>
                      </a:pPr>
                      <a:r>
                        <a:rPr lang="en" sz="1200">
                          <a:solidFill>
                            <a:srgbClr val="FFFFFF"/>
                          </a:solidFill>
                          <a:latin typeface="Merriweather"/>
                          <a:ea typeface="Merriweather"/>
                          <a:cs typeface="Merriweather"/>
                          <a:sym typeface="Merriweather"/>
                        </a:rPr>
                        <a:t>Task 3:</a:t>
                      </a:r>
                    </a:p>
                    <a:p>
                      <a:pPr lvl="0" rtl="0" algn="ctr">
                        <a:spcBef>
                          <a:spcPts val="0"/>
                        </a:spcBef>
                        <a:buNone/>
                      </a:pPr>
                      <a:r>
                        <a:rPr lang="en" sz="1200">
                          <a:solidFill>
                            <a:srgbClr val="FFFFFF"/>
                          </a:solidFill>
                          <a:latin typeface="Merriweather"/>
                          <a:ea typeface="Merriweather"/>
                          <a:cs typeface="Merriweather"/>
                          <a:sym typeface="Merriweather"/>
                        </a:rPr>
                        <a:t>Mingo Travel Agent</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95A5A6"/>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5 min</a:t>
                      </a:r>
                    </a:p>
                    <a:p>
                      <a:pPr lvl="0"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2 min</a:t>
                      </a:r>
                    </a:p>
                    <a:p>
                      <a:pPr lvl="0" rtl="0" algn="ctr">
                        <a:spcBef>
                          <a:spcPts val="0"/>
                        </a:spcBef>
                        <a:buNone/>
                      </a:pPr>
                      <a:r>
                        <a:rPr lang="en" sz="1800">
                          <a:solidFill>
                            <a:srgbClr val="FFFFFF"/>
                          </a:solidFill>
                          <a:latin typeface="Merriweather"/>
                          <a:ea typeface="Merriweather"/>
                          <a:cs typeface="Merriweather"/>
                          <a:sym typeface="Merriweather"/>
                        </a:rPr>
                        <a:t>0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3 min</a:t>
                      </a:r>
                    </a:p>
                    <a:p>
                      <a:pPr lvl="0" rtl="0" algn="ctr">
                        <a:spcBef>
                          <a:spcPts val="0"/>
                        </a:spcBef>
                        <a:buNone/>
                      </a:pPr>
                      <a:r>
                        <a:rPr lang="en" sz="1800">
                          <a:solidFill>
                            <a:srgbClr val="FFFFFF"/>
                          </a:solidFill>
                          <a:latin typeface="Merriweather"/>
                          <a:ea typeface="Merriweather"/>
                          <a:cs typeface="Merriweather"/>
                          <a:sym typeface="Merriweather"/>
                        </a:rPr>
                        <a:t>0 errors</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5D4B"/>
                    </a:solidFill>
                  </a:tcPr>
                </a:tc>
                <a:tc>
                  <a:txBody>
                    <a:bodyPr>
                      <a:noAutofit/>
                    </a:bodyPr>
                    <a:lstStyle/>
                    <a:p>
                      <a:pPr rtl="0" algn="ctr">
                        <a:spcBef>
                          <a:spcPts val="0"/>
                        </a:spcBef>
                        <a:buNone/>
                      </a:pPr>
                      <a:r>
                        <a:rPr lang="en" sz="1800">
                          <a:solidFill>
                            <a:srgbClr val="FFFFFF"/>
                          </a:solidFill>
                          <a:latin typeface="Merriweather"/>
                          <a:ea typeface="Merriweather"/>
                          <a:cs typeface="Merriweather"/>
                          <a:sym typeface="Merriweather"/>
                        </a:rPr>
                        <a:t>~3.3 min</a:t>
                      </a:r>
                    </a:p>
                    <a:p>
                      <a:pPr rtl="0" algn="ctr">
                        <a:spcBef>
                          <a:spcPts val="0"/>
                        </a:spcBef>
                        <a:buNone/>
                      </a:pPr>
                      <a:r>
                        <a:rPr lang="en" sz="1800">
                          <a:solidFill>
                            <a:srgbClr val="FFFFFF"/>
                          </a:solidFill>
                          <a:latin typeface="Merriweather"/>
                          <a:ea typeface="Merriweather"/>
                          <a:cs typeface="Merriweather"/>
                          <a:sym typeface="Merriweather"/>
                        </a:rPr>
                        <a:t>1 error</a:t>
                      </a:r>
                    </a:p>
                  </a:txBody>
                  <a:tcPr marT="91425" marB="91425" marR="91425" marL="9142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19050">
                      <a:solidFill>
                        <a:srgbClr val="F5F6F7"/>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5D4B"/>
                    </a:solidFill>
                  </a:tcPr>
                </a:tc>
              </a:tr>
            </a:tbl>
          </a:graphicData>
        </a:graphic>
      </p:graphicFrame>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7" name="Shape 2057"/>
        <p:cNvGrpSpPr/>
        <p:nvPr/>
      </p:nvGrpSpPr>
      <p:grpSpPr>
        <a:xfrm>
          <a:off x="0" y="0"/>
          <a:ext cx="0" cy="0"/>
          <a:chOff x="0" y="0"/>
          <a:chExt cx="0" cy="0"/>
        </a:xfrm>
      </p:grpSpPr>
      <p:sp>
        <p:nvSpPr>
          <p:cNvPr id="2058" name="Shape 2058"/>
          <p:cNvSpPr txBox="1"/>
          <p:nvPr>
            <p:ph idx="1" type="body"/>
          </p:nvPr>
        </p:nvSpPr>
        <p:spPr>
          <a:xfrm>
            <a:off x="977300" y="3000825"/>
            <a:ext cx="2296500" cy="3390600"/>
          </a:xfrm>
          <a:prstGeom prst="rect">
            <a:avLst/>
          </a:prstGeom>
        </p:spPr>
        <p:txBody>
          <a:bodyPr anchorCtr="0" anchor="t" bIns="91425" lIns="91425" rIns="91425" tIns="91425">
            <a:noAutofit/>
          </a:bodyPr>
          <a:lstStyle/>
          <a:p>
            <a:pPr indent="-228600" lvl="0" marL="457200" rtl="0">
              <a:spcBef>
                <a:spcPts val="0"/>
              </a:spcBef>
              <a:spcAft>
                <a:spcPts val="1000"/>
              </a:spcAft>
            </a:pPr>
            <a:r>
              <a:rPr lang="en"/>
              <a:t>Loved the overall concept of the app</a:t>
            </a:r>
          </a:p>
          <a:p>
            <a:pPr indent="-228600" lvl="0" marL="457200">
              <a:spcBef>
                <a:spcPts val="0"/>
              </a:spcBef>
            </a:pPr>
            <a:r>
              <a:rPr lang="en"/>
              <a:t>Liked the idea of being able to do something spontaneous</a:t>
            </a:r>
          </a:p>
        </p:txBody>
      </p:sp>
      <p:sp>
        <p:nvSpPr>
          <p:cNvPr id="2059" name="Shape 2059"/>
          <p:cNvSpPr txBox="1"/>
          <p:nvPr>
            <p:ph type="title"/>
          </p:nvPr>
        </p:nvSpPr>
        <p:spPr>
          <a:xfrm>
            <a:off x="1131750" y="449700"/>
            <a:ext cx="6880499" cy="7770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rPr lang="en"/>
              <a:t>results: Things That Worked</a:t>
            </a:r>
          </a:p>
        </p:txBody>
      </p:sp>
      <p:sp>
        <p:nvSpPr>
          <p:cNvPr id="2060" name="Shape 2060"/>
          <p:cNvSpPr txBox="1"/>
          <p:nvPr>
            <p:ph idx="2" type="body"/>
          </p:nvPr>
        </p:nvSpPr>
        <p:spPr>
          <a:xfrm>
            <a:off x="3391600" y="3000825"/>
            <a:ext cx="2296500" cy="3390600"/>
          </a:xfrm>
          <a:prstGeom prst="rect">
            <a:avLst/>
          </a:prstGeom>
        </p:spPr>
        <p:txBody>
          <a:bodyPr anchorCtr="0" anchor="t" bIns="91425" lIns="91425" rIns="91425" tIns="91425">
            <a:noAutofit/>
          </a:bodyPr>
          <a:lstStyle/>
          <a:p>
            <a:pPr indent="-228600" lvl="0" marL="457200" rtl="0">
              <a:spcBef>
                <a:spcPts val="0"/>
              </a:spcBef>
              <a:spcAft>
                <a:spcPts val="1000"/>
              </a:spcAft>
            </a:pPr>
            <a:r>
              <a:rPr lang="en"/>
              <a:t>Loved the flâneur spirit of the app</a:t>
            </a:r>
          </a:p>
          <a:p>
            <a:pPr indent="-228600" lvl="0" marL="457200">
              <a:spcBef>
                <a:spcPts val="0"/>
              </a:spcBef>
            </a:pPr>
            <a:r>
              <a:rPr lang="en"/>
              <a:t>Navigating through the 3rd task was completely intuitive</a:t>
            </a:r>
          </a:p>
        </p:txBody>
      </p:sp>
      <p:sp>
        <p:nvSpPr>
          <p:cNvPr id="2061" name="Shape 2061"/>
          <p:cNvSpPr txBox="1"/>
          <p:nvPr>
            <p:ph idx="3" type="body"/>
          </p:nvPr>
        </p:nvSpPr>
        <p:spPr>
          <a:xfrm>
            <a:off x="5805900" y="3000825"/>
            <a:ext cx="2296500" cy="3390600"/>
          </a:xfrm>
          <a:prstGeom prst="rect">
            <a:avLst/>
          </a:prstGeom>
        </p:spPr>
        <p:txBody>
          <a:bodyPr anchorCtr="0" anchor="t" bIns="91425" lIns="91425" rIns="91425" tIns="91425">
            <a:noAutofit/>
          </a:bodyPr>
          <a:lstStyle/>
          <a:p>
            <a:pPr indent="-228600" lvl="0" marL="457200" rtl="0">
              <a:spcBef>
                <a:spcPts val="0"/>
              </a:spcBef>
              <a:spcAft>
                <a:spcPts val="1000"/>
              </a:spcAft>
            </a:pPr>
            <a:r>
              <a:rPr lang="en"/>
              <a:t>Really liked the reminder functionality</a:t>
            </a:r>
          </a:p>
          <a:p>
            <a:pPr indent="-228600" lvl="0" marL="457200">
              <a:spcBef>
                <a:spcPts val="0"/>
              </a:spcBef>
            </a:pPr>
            <a:r>
              <a:rPr lang="en"/>
              <a:t>Liked both the concept and implementation of the must-see list</a:t>
            </a:r>
          </a:p>
        </p:txBody>
      </p:sp>
      <p:pic>
        <p:nvPicPr>
          <p:cNvPr id="2062" name="Shape 2062"/>
          <p:cNvPicPr preferRelativeResize="0"/>
          <p:nvPr/>
        </p:nvPicPr>
        <p:blipFill rotWithShape="1">
          <a:blip r:embed="rId3">
            <a:alphaModFix/>
          </a:blip>
          <a:srcRect b="10887" l="0" r="0" t="10895"/>
          <a:stretch/>
        </p:blipFill>
        <p:spPr>
          <a:xfrm>
            <a:off x="1313450" y="1254739"/>
            <a:ext cx="1624200" cy="1693799"/>
          </a:xfrm>
          <a:prstGeom prst="ellipse">
            <a:avLst/>
          </a:prstGeom>
          <a:noFill/>
          <a:ln>
            <a:noFill/>
          </a:ln>
        </p:spPr>
      </p:pic>
      <p:pic>
        <p:nvPicPr>
          <p:cNvPr id="2063" name="Shape 2063"/>
          <p:cNvPicPr preferRelativeResize="0"/>
          <p:nvPr/>
        </p:nvPicPr>
        <p:blipFill rotWithShape="1">
          <a:blip r:embed="rId4">
            <a:alphaModFix/>
          </a:blip>
          <a:srcRect b="15893" l="0" r="0" t="5889"/>
          <a:stretch/>
        </p:blipFill>
        <p:spPr>
          <a:xfrm>
            <a:off x="3619475" y="1227350"/>
            <a:ext cx="1624200" cy="1693799"/>
          </a:xfrm>
          <a:prstGeom prst="ellipse">
            <a:avLst/>
          </a:prstGeom>
          <a:noFill/>
          <a:ln>
            <a:noFill/>
          </a:ln>
        </p:spPr>
      </p:pic>
      <p:pic>
        <p:nvPicPr>
          <p:cNvPr id="2064" name="Shape 2064"/>
          <p:cNvPicPr preferRelativeResize="0"/>
          <p:nvPr/>
        </p:nvPicPr>
        <p:blipFill rotWithShape="1">
          <a:blip r:embed="rId5">
            <a:alphaModFix/>
          </a:blip>
          <a:srcRect b="10887" l="0" r="0" t="10895"/>
          <a:stretch/>
        </p:blipFill>
        <p:spPr>
          <a:xfrm>
            <a:off x="6142050" y="1259844"/>
            <a:ext cx="1624200" cy="1693799"/>
          </a:xfrm>
          <a:prstGeom prst="ellipse">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8" name="Shape 2068"/>
        <p:cNvGrpSpPr/>
        <p:nvPr/>
      </p:nvGrpSpPr>
      <p:grpSpPr>
        <a:xfrm>
          <a:off x="0" y="0"/>
          <a:ext cx="0" cy="0"/>
          <a:chOff x="0" y="0"/>
          <a:chExt cx="0" cy="0"/>
        </a:xfrm>
      </p:grpSpPr>
      <p:sp>
        <p:nvSpPr>
          <p:cNvPr id="2069" name="Shape 2069"/>
          <p:cNvSpPr txBox="1"/>
          <p:nvPr>
            <p:ph idx="1" type="body"/>
          </p:nvPr>
        </p:nvSpPr>
        <p:spPr>
          <a:xfrm>
            <a:off x="1131725" y="1468350"/>
            <a:ext cx="3339599" cy="4642199"/>
          </a:xfrm>
          <a:prstGeom prst="rect">
            <a:avLst/>
          </a:prstGeom>
        </p:spPr>
        <p:txBody>
          <a:bodyPr anchorCtr="0" anchor="t" bIns="91425" lIns="91425" rIns="91425" tIns="91425">
            <a:noAutofit/>
          </a:bodyPr>
          <a:lstStyle/>
          <a:p>
            <a:pPr lvl="0" rtl="0">
              <a:spcBef>
                <a:spcPts val="0"/>
              </a:spcBef>
              <a:buNone/>
            </a:pPr>
            <a:r>
              <a:rPr b="1" lang="en"/>
              <a:t>Screens</a:t>
            </a:r>
          </a:p>
          <a:p>
            <a:pPr indent="-228600" lvl="0" marL="457200" rtl="0">
              <a:spcBef>
                <a:spcPts val="0"/>
              </a:spcBef>
              <a:spcAft>
                <a:spcPts val="1000"/>
              </a:spcAft>
            </a:pPr>
            <a:r>
              <a:rPr lang="en"/>
              <a:t>All participants were confused by the arrows on the Activity Suggestion Screen</a:t>
            </a:r>
          </a:p>
          <a:p>
            <a:pPr indent="-228600" lvl="0" marL="457200" rtl="0">
              <a:spcBef>
                <a:spcPts val="0"/>
              </a:spcBef>
            </a:pPr>
            <a:r>
              <a:rPr lang="en"/>
              <a:t>All participants were confused by the Activity Rejection Feedback flow</a:t>
            </a:r>
          </a:p>
        </p:txBody>
      </p:sp>
      <p:sp>
        <p:nvSpPr>
          <p:cNvPr id="2070" name="Shape 2070"/>
          <p:cNvSpPr txBox="1"/>
          <p:nvPr>
            <p:ph type="title"/>
          </p:nvPr>
        </p:nvSpPr>
        <p:spPr>
          <a:xfrm>
            <a:off x="1131750" y="525900"/>
            <a:ext cx="6880499" cy="777000"/>
          </a:xfrm>
          <a:prstGeom prst="rect">
            <a:avLst/>
          </a:prstGeom>
        </p:spPr>
        <p:txBody>
          <a:bodyPr anchorCtr="0" anchor="b" bIns="91425" lIns="91425" rIns="91425" tIns="91425">
            <a:noAutofit/>
          </a:bodyPr>
          <a:lstStyle/>
          <a:p>
            <a:pPr lvl="0" rtl="0">
              <a:spcBef>
                <a:spcPts val="0"/>
              </a:spcBef>
              <a:buNone/>
            </a:pPr>
            <a:r>
              <a:rPr lang="en"/>
              <a:t>Results: Things that Need More Work</a:t>
            </a:r>
          </a:p>
        </p:txBody>
      </p:sp>
      <p:grpSp>
        <p:nvGrpSpPr>
          <p:cNvPr id="2071" name="Shape 2071"/>
          <p:cNvGrpSpPr/>
          <p:nvPr/>
        </p:nvGrpSpPr>
        <p:grpSpPr>
          <a:xfrm>
            <a:off x="4641937" y="1369201"/>
            <a:ext cx="1835529" cy="3276898"/>
            <a:chOff x="3809325" y="1975563"/>
            <a:chExt cx="1835529" cy="3276898"/>
          </a:xfrm>
        </p:grpSpPr>
        <p:sp>
          <p:nvSpPr>
            <p:cNvPr id="2072" name="Shape 2072"/>
            <p:cNvSpPr/>
            <p:nvPr/>
          </p:nvSpPr>
          <p:spPr>
            <a:xfrm>
              <a:off x="3809325" y="1975563"/>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73" name="Shape 2073"/>
            <p:cNvPicPr preferRelativeResize="0"/>
            <p:nvPr/>
          </p:nvPicPr>
          <p:blipFill rotWithShape="1">
            <a:blip r:embed="rId3">
              <a:alphaModFix/>
            </a:blip>
            <a:srcRect b="5573" l="0" r="0" t="1386"/>
            <a:stretch/>
          </p:blipFill>
          <p:spPr>
            <a:xfrm>
              <a:off x="3964625" y="2416550"/>
              <a:ext cx="1524925" cy="2333225"/>
            </a:xfrm>
            <a:prstGeom prst="rect">
              <a:avLst/>
            </a:prstGeom>
            <a:noFill/>
            <a:ln>
              <a:noFill/>
            </a:ln>
          </p:spPr>
        </p:pic>
      </p:grpSp>
      <p:sp>
        <p:nvSpPr>
          <p:cNvPr id="2074" name="Shape 2074"/>
          <p:cNvSpPr/>
          <p:nvPr/>
        </p:nvSpPr>
        <p:spPr>
          <a:xfrm>
            <a:off x="6606050" y="312067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75" name="Shape 2075"/>
          <p:cNvPicPr preferRelativeResize="0"/>
          <p:nvPr/>
        </p:nvPicPr>
        <p:blipFill rotWithShape="1">
          <a:blip r:embed="rId4">
            <a:alphaModFix/>
          </a:blip>
          <a:srcRect b="5061" l="0" r="0" t="3405"/>
          <a:stretch/>
        </p:blipFill>
        <p:spPr>
          <a:xfrm>
            <a:off x="6761550" y="3594275"/>
            <a:ext cx="1524924" cy="2333224"/>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9" name="Shape 2079"/>
        <p:cNvGrpSpPr/>
        <p:nvPr/>
      </p:nvGrpSpPr>
      <p:grpSpPr>
        <a:xfrm>
          <a:off x="0" y="0"/>
          <a:ext cx="0" cy="0"/>
          <a:chOff x="0" y="0"/>
          <a:chExt cx="0" cy="0"/>
        </a:xfrm>
      </p:grpSpPr>
      <p:sp>
        <p:nvSpPr>
          <p:cNvPr id="2080" name="Shape 2080"/>
          <p:cNvSpPr txBox="1"/>
          <p:nvPr>
            <p:ph idx="1" type="body"/>
          </p:nvPr>
        </p:nvSpPr>
        <p:spPr>
          <a:xfrm>
            <a:off x="1131725" y="1481000"/>
            <a:ext cx="6638400" cy="5294999"/>
          </a:xfrm>
          <a:prstGeom prst="rect">
            <a:avLst/>
          </a:prstGeom>
        </p:spPr>
        <p:txBody>
          <a:bodyPr anchorCtr="0" anchor="t" bIns="91425" lIns="91425" rIns="91425" tIns="91425">
            <a:noAutofit/>
          </a:bodyPr>
          <a:lstStyle/>
          <a:p>
            <a:pPr lvl="0" rtl="0">
              <a:spcBef>
                <a:spcPts val="0"/>
              </a:spcBef>
              <a:buNone/>
            </a:pPr>
            <a:r>
              <a:rPr b="1" lang="en"/>
              <a:t>Concepts</a:t>
            </a:r>
          </a:p>
          <a:p>
            <a:pPr indent="-228600" lvl="0" marL="457200" rtl="0">
              <a:spcBef>
                <a:spcPts val="0"/>
              </a:spcBef>
              <a:spcAft>
                <a:spcPts val="1000"/>
              </a:spcAft>
            </a:pPr>
            <a:r>
              <a:rPr lang="en"/>
              <a:t>None of the flows came intuitively to Peter</a:t>
            </a:r>
          </a:p>
          <a:p>
            <a:pPr indent="-228600" lvl="0" marL="457200" rtl="0">
              <a:spcBef>
                <a:spcPts val="0"/>
              </a:spcBef>
              <a:spcAft>
                <a:spcPts val="1000"/>
              </a:spcAft>
            </a:pPr>
            <a:r>
              <a:rPr lang="en"/>
              <a:t>Davyde thought the second task ruined the spirit of the app</a:t>
            </a:r>
          </a:p>
          <a:p>
            <a:pPr indent="-228600" lvl="0" marL="457200" rtl="0">
              <a:spcBef>
                <a:spcPts val="0"/>
              </a:spcBef>
              <a:spcAft>
                <a:spcPts val="1000"/>
              </a:spcAft>
            </a:pPr>
            <a:r>
              <a:rPr lang="en"/>
              <a:t>Jason wanted a more customized and personal experience with the app</a:t>
            </a:r>
          </a:p>
          <a:p>
            <a:pPr indent="-228600" lvl="0" marL="457200" rtl="0">
              <a:spcBef>
                <a:spcPts val="0"/>
              </a:spcBef>
              <a:spcAft>
                <a:spcPts val="1000"/>
              </a:spcAft>
            </a:pPr>
            <a:r>
              <a:rPr lang="en"/>
              <a:t>Peter wanted the app to influence his mood as much as his mood dictated his app experience</a:t>
            </a:r>
          </a:p>
          <a:p>
            <a:pPr indent="-228600" lvl="0" marL="457200" rtl="0">
              <a:spcBef>
                <a:spcPts val="0"/>
              </a:spcBef>
              <a:spcAft>
                <a:spcPts val="1000"/>
              </a:spcAft>
            </a:pPr>
            <a:r>
              <a:rPr lang="en"/>
              <a:t>Jason felt limited by given mood choices</a:t>
            </a:r>
          </a:p>
        </p:txBody>
      </p:sp>
      <p:sp>
        <p:nvSpPr>
          <p:cNvPr id="2081" name="Shape 2081"/>
          <p:cNvSpPr txBox="1"/>
          <p:nvPr>
            <p:ph type="title"/>
          </p:nvPr>
        </p:nvSpPr>
        <p:spPr>
          <a:xfrm>
            <a:off x="2130000" y="999425"/>
            <a:ext cx="4884000" cy="543899"/>
          </a:xfrm>
          <a:prstGeom prst="rect">
            <a:avLst/>
          </a:prstGeom>
          <a:noFill/>
        </p:spPr>
        <p:txBody>
          <a:bodyPr anchorCtr="0" anchor="b" bIns="91425" lIns="91425" rIns="91425" tIns="91425">
            <a:noAutofit/>
          </a:bodyPr>
          <a:lstStyle/>
          <a:p>
            <a:pPr lvl="0" rtl="0">
              <a:spcBef>
                <a:spcPts val="0"/>
              </a:spcBef>
              <a:buNone/>
            </a:pPr>
            <a:r>
              <a:rPr lang="en" sz="3600"/>
              <a:t>Results: Things that Need More Work</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5" name="Shape 2085"/>
        <p:cNvGrpSpPr/>
        <p:nvPr/>
      </p:nvGrpSpPr>
      <p:grpSpPr>
        <a:xfrm>
          <a:off x="0" y="0"/>
          <a:ext cx="0" cy="0"/>
          <a:chOff x="0" y="0"/>
          <a:chExt cx="0" cy="0"/>
        </a:xfrm>
      </p:grpSpPr>
      <p:sp>
        <p:nvSpPr>
          <p:cNvPr id="2086" name="Shape 2086"/>
          <p:cNvSpPr txBox="1"/>
          <p:nvPr>
            <p:ph type="ctrTitle"/>
          </p:nvPr>
        </p:nvSpPr>
        <p:spPr>
          <a:xfrm>
            <a:off x="1557875" y="1882525"/>
            <a:ext cx="6028199" cy="1546500"/>
          </a:xfrm>
          <a:prstGeom prst="rect">
            <a:avLst/>
          </a:prstGeom>
        </p:spPr>
        <p:txBody>
          <a:bodyPr anchorCtr="0" anchor="b" bIns="91425" lIns="91425" rIns="91425" tIns="91425">
            <a:noAutofit/>
          </a:bodyPr>
          <a:lstStyle/>
          <a:p>
            <a:pPr lvl="0" rtl="0">
              <a:spcBef>
                <a:spcPts val="0"/>
              </a:spcBef>
              <a:buNone/>
            </a:pPr>
            <a:r>
              <a:rPr lang="en"/>
              <a:t>Changes to UI</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0" name="Shape 2090"/>
        <p:cNvGrpSpPr/>
        <p:nvPr/>
      </p:nvGrpSpPr>
      <p:grpSpPr>
        <a:xfrm>
          <a:off x="0" y="0"/>
          <a:ext cx="0" cy="0"/>
          <a:chOff x="0" y="0"/>
          <a:chExt cx="0" cy="0"/>
        </a:xfrm>
      </p:grpSpPr>
      <p:sp>
        <p:nvSpPr>
          <p:cNvPr id="2091" name="Shape 2091"/>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Necessary Changes to UI: </a:t>
            </a:r>
          </a:p>
          <a:p>
            <a:pPr lvl="0" rtl="0">
              <a:spcBef>
                <a:spcPts val="0"/>
              </a:spcBef>
              <a:buNone/>
            </a:pPr>
            <a:r>
              <a:rPr lang="en"/>
              <a:t>The Activity Suggestion Screen</a:t>
            </a:r>
          </a:p>
        </p:txBody>
      </p:sp>
      <p:sp>
        <p:nvSpPr>
          <p:cNvPr id="2092" name="Shape 2092"/>
          <p:cNvSpPr txBox="1"/>
          <p:nvPr>
            <p:ph idx="1" type="body"/>
          </p:nvPr>
        </p:nvSpPr>
        <p:spPr>
          <a:xfrm>
            <a:off x="4672550" y="1544550"/>
            <a:ext cx="3339599" cy="4759799"/>
          </a:xfrm>
          <a:prstGeom prst="rect">
            <a:avLst/>
          </a:prstGeom>
        </p:spPr>
        <p:txBody>
          <a:bodyPr anchorCtr="0" anchor="t" bIns="91425" lIns="91425" rIns="91425" tIns="91425">
            <a:noAutofit/>
          </a:bodyPr>
          <a:lstStyle/>
          <a:p>
            <a:pPr indent="-228600" lvl="0" marL="457200" rtl="0">
              <a:spcBef>
                <a:spcPts val="0"/>
              </a:spcBef>
              <a:spcAft>
                <a:spcPts val="1000"/>
              </a:spcAft>
            </a:pPr>
            <a:r>
              <a:rPr lang="en"/>
              <a:t>Label the arrows ‘no’</a:t>
            </a:r>
          </a:p>
          <a:p>
            <a:pPr indent="-228600" lvl="0" marL="457200" rtl="0">
              <a:spcBef>
                <a:spcPts val="0"/>
              </a:spcBef>
              <a:spcAft>
                <a:spcPts val="1000"/>
              </a:spcAft>
            </a:pPr>
            <a:r>
              <a:rPr lang="en"/>
              <a:t>Do away with arrows and ‘let’s go icon’ and use swiping functionality instead</a:t>
            </a:r>
          </a:p>
          <a:p>
            <a:pPr indent="-228600" lvl="0" marL="457200" rtl="0">
              <a:spcBef>
                <a:spcPts val="0"/>
              </a:spcBef>
            </a:pPr>
            <a:r>
              <a:rPr lang="en"/>
              <a:t>Move from scrolling through suggestions to explicitly rejecting a given suggestion</a:t>
            </a:r>
          </a:p>
        </p:txBody>
      </p:sp>
      <p:sp>
        <p:nvSpPr>
          <p:cNvPr id="2093" name="Shape 2093"/>
          <p:cNvSpPr/>
          <p:nvPr/>
        </p:nvSpPr>
        <p:spPr>
          <a:xfrm>
            <a:off x="1415831" y="1607700"/>
            <a:ext cx="2115928" cy="4452817"/>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094" name="Shape 2094"/>
          <p:cNvPicPr preferRelativeResize="0"/>
          <p:nvPr/>
        </p:nvPicPr>
        <p:blipFill rotWithShape="1">
          <a:blip r:embed="rId3">
            <a:alphaModFix/>
          </a:blip>
          <a:srcRect b="0" l="327" r="327" t="0"/>
          <a:stretch/>
        </p:blipFill>
        <p:spPr>
          <a:xfrm>
            <a:off x="1588525" y="2253725"/>
            <a:ext cx="1761875" cy="3154399"/>
          </a:xfrm>
          <a:prstGeom prst="rect">
            <a:avLst/>
          </a:prstGeom>
          <a:noFill/>
          <a:ln>
            <a:noFill/>
          </a:ln>
        </p:spPr>
      </p:pic>
      <p:sp>
        <p:nvSpPr>
          <p:cNvPr id="2095" name="Shape 2095"/>
          <p:cNvSpPr/>
          <p:nvPr/>
        </p:nvSpPr>
        <p:spPr>
          <a:xfrm>
            <a:off x="1501425" y="3658575"/>
            <a:ext cx="311099" cy="3447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96" name="Shape 2096"/>
          <p:cNvSpPr/>
          <p:nvPr/>
        </p:nvSpPr>
        <p:spPr>
          <a:xfrm>
            <a:off x="2981725" y="3658575"/>
            <a:ext cx="311099" cy="3447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97" name="Shape 2097"/>
          <p:cNvSpPr/>
          <p:nvPr/>
        </p:nvSpPr>
        <p:spPr>
          <a:xfrm>
            <a:off x="1812525" y="4676950"/>
            <a:ext cx="1194600" cy="571500"/>
          </a:xfrm>
          <a:prstGeom prst="roundRect">
            <a:avLst>
              <a:gd fmla="val 16667" name="adj"/>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1" name="Shape 2101"/>
        <p:cNvGrpSpPr/>
        <p:nvPr/>
      </p:nvGrpSpPr>
      <p:grpSpPr>
        <a:xfrm>
          <a:off x="0" y="0"/>
          <a:ext cx="0" cy="0"/>
          <a:chOff x="0" y="0"/>
          <a:chExt cx="0" cy="0"/>
        </a:xfrm>
      </p:grpSpPr>
      <p:sp>
        <p:nvSpPr>
          <p:cNvPr id="2102" name="Shape 2102"/>
          <p:cNvSpPr txBox="1"/>
          <p:nvPr>
            <p:ph type="title"/>
          </p:nvPr>
        </p:nvSpPr>
        <p:spPr>
          <a:xfrm>
            <a:off x="1131750" y="830700"/>
            <a:ext cx="6880499" cy="777000"/>
          </a:xfrm>
          <a:prstGeom prst="rect">
            <a:avLst/>
          </a:prstGeom>
        </p:spPr>
        <p:txBody>
          <a:bodyPr anchorCtr="0" anchor="b" bIns="91425" lIns="91425" rIns="91425" tIns="91425">
            <a:noAutofit/>
          </a:bodyPr>
          <a:lstStyle/>
          <a:p>
            <a:pPr rtl="0">
              <a:spcBef>
                <a:spcPts val="0"/>
              </a:spcBef>
              <a:buNone/>
            </a:pPr>
            <a:r>
              <a:rPr lang="en"/>
              <a:t>Necessary Changes to UI: </a:t>
            </a:r>
          </a:p>
          <a:p>
            <a:pPr lvl="0" rtl="0">
              <a:spcBef>
                <a:spcPts val="0"/>
              </a:spcBef>
              <a:buNone/>
            </a:pPr>
            <a:r>
              <a:rPr lang="en"/>
              <a:t>The Activity Rejection Feedback Screen</a:t>
            </a:r>
          </a:p>
        </p:txBody>
      </p:sp>
      <p:sp>
        <p:nvSpPr>
          <p:cNvPr id="2103" name="Shape 2103"/>
          <p:cNvSpPr/>
          <p:nvPr/>
        </p:nvSpPr>
        <p:spPr>
          <a:xfrm>
            <a:off x="5405706" y="1604512"/>
            <a:ext cx="2115928" cy="4452817"/>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104" name="Shape 2104"/>
          <p:cNvPicPr preferRelativeResize="0"/>
          <p:nvPr/>
        </p:nvPicPr>
        <p:blipFill rotWithShape="1">
          <a:blip r:embed="rId3">
            <a:alphaModFix/>
          </a:blip>
          <a:srcRect b="0" l="0" r="6480" t="2267"/>
          <a:stretch/>
        </p:blipFill>
        <p:spPr>
          <a:xfrm>
            <a:off x="5591137" y="2253725"/>
            <a:ext cx="1745049" cy="3154399"/>
          </a:xfrm>
          <a:prstGeom prst="rect">
            <a:avLst/>
          </a:prstGeom>
          <a:noFill/>
          <a:ln>
            <a:noFill/>
          </a:ln>
        </p:spPr>
      </p:pic>
      <p:sp>
        <p:nvSpPr>
          <p:cNvPr id="2105" name="Shape 2105"/>
          <p:cNvSpPr txBox="1"/>
          <p:nvPr>
            <p:ph idx="1" type="body"/>
          </p:nvPr>
        </p:nvSpPr>
        <p:spPr>
          <a:xfrm>
            <a:off x="1327603" y="1452125"/>
            <a:ext cx="3339599" cy="4642199"/>
          </a:xfrm>
          <a:prstGeom prst="rect">
            <a:avLst/>
          </a:prstGeom>
        </p:spPr>
        <p:txBody>
          <a:bodyPr anchorCtr="0" anchor="t" bIns="91425" lIns="91425" rIns="91425" tIns="91425">
            <a:noAutofit/>
          </a:bodyPr>
          <a:lstStyle/>
          <a:p>
            <a:pPr indent="-228600" lvl="0" marL="457200" rtl="0">
              <a:lnSpc>
                <a:spcPct val="115000"/>
              </a:lnSpc>
              <a:spcBef>
                <a:spcPts val="0"/>
              </a:spcBef>
              <a:spcAft>
                <a:spcPts val="1000"/>
              </a:spcAft>
            </a:pPr>
            <a:r>
              <a:rPr lang="en"/>
              <a:t>Rather than have another screen, perhaps make a pop-up dialogue box that keeps Activity Suggestion Screen blurred in background</a:t>
            </a:r>
          </a:p>
          <a:p>
            <a:pPr indent="-228600" lvl="0" marL="457200" rtl="0">
              <a:spcBef>
                <a:spcPts val="0"/>
              </a:spcBef>
            </a:pPr>
            <a:r>
              <a:rPr lang="en"/>
              <a:t>Do away completely with getting this feedback</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9" name="Shape 2109"/>
        <p:cNvGrpSpPr/>
        <p:nvPr/>
      </p:nvGrpSpPr>
      <p:grpSpPr>
        <a:xfrm>
          <a:off x="0" y="0"/>
          <a:ext cx="0" cy="0"/>
          <a:chOff x="0" y="0"/>
          <a:chExt cx="0" cy="0"/>
        </a:xfrm>
      </p:grpSpPr>
      <p:sp>
        <p:nvSpPr>
          <p:cNvPr id="2110" name="Shape 2110"/>
          <p:cNvSpPr txBox="1"/>
          <p:nvPr>
            <p:ph idx="1" type="body"/>
          </p:nvPr>
        </p:nvSpPr>
        <p:spPr>
          <a:xfrm>
            <a:off x="1284150" y="988400"/>
            <a:ext cx="6453600" cy="2191200"/>
          </a:xfrm>
          <a:prstGeom prst="rect">
            <a:avLst/>
          </a:prstGeom>
        </p:spPr>
        <p:txBody>
          <a:bodyPr anchorCtr="0" anchor="t" bIns="91425" lIns="91425" rIns="91425" tIns="91425">
            <a:noAutofit/>
          </a:bodyPr>
          <a:lstStyle/>
          <a:p>
            <a:pPr indent="-228600" lvl="0" marL="457200" rtl="0">
              <a:spcBef>
                <a:spcPts val="0"/>
              </a:spcBef>
              <a:spcAft>
                <a:spcPts val="1000"/>
              </a:spcAft>
              <a:buSzPct val="100000"/>
            </a:pPr>
            <a:r>
              <a:rPr lang="en" sz="2200"/>
              <a:t>Mixed modes of input for moods</a:t>
            </a:r>
          </a:p>
          <a:p>
            <a:pPr indent="-228600" lvl="0" marL="457200" rtl="0">
              <a:spcBef>
                <a:spcPts val="0"/>
              </a:spcBef>
              <a:spcAft>
                <a:spcPts val="1000"/>
              </a:spcAft>
              <a:buSzPct val="100000"/>
            </a:pPr>
            <a:r>
              <a:rPr lang="en" sz="2200"/>
              <a:t>Sharing functionality</a:t>
            </a:r>
          </a:p>
          <a:p>
            <a:pPr indent="-228600" lvl="0" marL="457200" rtl="0">
              <a:spcBef>
                <a:spcPts val="0"/>
              </a:spcBef>
              <a:spcAft>
                <a:spcPts val="1000"/>
              </a:spcAft>
              <a:buSzPct val="100000"/>
            </a:pPr>
            <a:r>
              <a:rPr lang="en" sz="2200"/>
              <a:t>Incorporating more user feedback (rating sites, reviews, etc.)</a:t>
            </a:r>
          </a:p>
          <a:p>
            <a:pPr indent="-228600" lvl="0" marL="457200" rtl="0">
              <a:spcBef>
                <a:spcPts val="0"/>
              </a:spcBef>
              <a:spcAft>
                <a:spcPts val="1000"/>
              </a:spcAft>
              <a:buSzPct val="100000"/>
            </a:pPr>
            <a:r>
              <a:rPr lang="en" sz="2200"/>
              <a:t>Clearer language on icons</a:t>
            </a:r>
          </a:p>
          <a:p>
            <a:pPr lvl="0" rtl="0">
              <a:spcBef>
                <a:spcPts val="0"/>
              </a:spcBef>
              <a:buNone/>
            </a:pPr>
            <a:r>
              <a:t/>
            </a:r>
            <a:endParaRPr sz="2200"/>
          </a:p>
        </p:txBody>
      </p:sp>
      <p:sp>
        <p:nvSpPr>
          <p:cNvPr id="2111" name="Shape 2111"/>
          <p:cNvSpPr txBox="1"/>
          <p:nvPr>
            <p:ph type="title"/>
          </p:nvPr>
        </p:nvSpPr>
        <p:spPr>
          <a:xfrm>
            <a:off x="903150" y="221100"/>
            <a:ext cx="6880499" cy="777000"/>
          </a:xfrm>
          <a:prstGeom prst="rect">
            <a:avLst/>
          </a:prstGeom>
        </p:spPr>
        <p:txBody>
          <a:bodyPr anchorCtr="0" anchor="b" bIns="91425" lIns="91425" rIns="91425" tIns="91425">
            <a:noAutofit/>
          </a:bodyPr>
          <a:lstStyle/>
          <a:p>
            <a:pPr lvl="0" rtl="0">
              <a:spcBef>
                <a:spcPts val="0"/>
              </a:spcBef>
              <a:buNone/>
            </a:pPr>
            <a:r>
              <a:rPr lang="en"/>
              <a:t>Changes to Consider</a:t>
            </a:r>
          </a:p>
        </p:txBody>
      </p:sp>
      <p:sp>
        <p:nvSpPr>
          <p:cNvPr id="2112" name="Shape 2112"/>
          <p:cNvSpPr/>
          <p:nvPr/>
        </p:nvSpPr>
        <p:spPr>
          <a:xfrm>
            <a:off x="3790075" y="3365075"/>
            <a:ext cx="1563839" cy="3398771"/>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5F6F7"/>
          </a:solid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113" name="Shape 2113"/>
          <p:cNvSpPr/>
          <p:nvPr/>
        </p:nvSpPr>
        <p:spPr>
          <a:xfrm>
            <a:off x="4185150" y="4454887"/>
            <a:ext cx="773694" cy="1219154"/>
          </a:xfrm>
          <a:prstGeom prst="rect">
            <a:avLst/>
          </a:prstGeom>
        </p:spPr>
        <p:txBody>
          <a:bodyPr>
            <a:prstTxWarp prst="textPlain"/>
          </a:bodyPr>
          <a:lstStyle/>
          <a:p>
            <a:pPr algn="ctr"/>
            <a:r>
              <a:rPr b="0" i="0">
                <a:ln cap="flat" cmpd="sng" w="9525">
                  <a:solidFill>
                    <a:schemeClr val="dk2"/>
                  </a:solidFill>
                  <a:prstDash val="solid"/>
                  <a:round/>
                  <a:headEnd len="med" w="med" type="none"/>
                  <a:tailEnd len="med" w="med" type="none"/>
                </a:ln>
                <a:solidFill>
                  <a:schemeClr val="lt2"/>
                </a:solidFill>
                <a:latin typeface="Arial"/>
              </a:rPr>
              <a:t>?</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7" name="Shape 2117"/>
        <p:cNvGrpSpPr/>
        <p:nvPr/>
      </p:nvGrpSpPr>
      <p:grpSpPr>
        <a:xfrm>
          <a:off x="0" y="0"/>
          <a:ext cx="0" cy="0"/>
          <a:chOff x="0" y="0"/>
          <a:chExt cx="0" cy="0"/>
        </a:xfrm>
      </p:grpSpPr>
      <p:sp>
        <p:nvSpPr>
          <p:cNvPr id="2118" name="Shape 2118"/>
          <p:cNvSpPr txBox="1"/>
          <p:nvPr>
            <p:ph idx="4294967295" type="ctrTitle"/>
          </p:nvPr>
        </p:nvSpPr>
        <p:spPr>
          <a:xfrm>
            <a:off x="1715250" y="2324925"/>
            <a:ext cx="5713500" cy="1104000"/>
          </a:xfrm>
          <a:prstGeom prst="rect">
            <a:avLst/>
          </a:prstGeom>
          <a:noFill/>
          <a:ln>
            <a:noFill/>
          </a:ln>
        </p:spPr>
        <p:txBody>
          <a:bodyPr anchorCtr="0" anchor="b" bIns="91425" lIns="91425" rIns="91425" tIns="91425">
            <a:noAutofit/>
          </a:bodyPr>
          <a:lstStyle/>
          <a:p>
            <a:pPr lvl="0" rtl="0">
              <a:spcBef>
                <a:spcPts val="0"/>
              </a:spcBef>
              <a:buNone/>
            </a:pPr>
            <a:r>
              <a:rPr lang="en" sz="4800">
                <a:solidFill>
                  <a:srgbClr val="FFFFFF"/>
                </a:solidFill>
              </a:rPr>
              <a:t>Thanks!</a:t>
            </a:r>
          </a:p>
        </p:txBody>
      </p:sp>
      <p:sp>
        <p:nvSpPr>
          <p:cNvPr id="2119" name="Shape 2119"/>
          <p:cNvSpPr txBox="1"/>
          <p:nvPr>
            <p:ph idx="4294967295" type="subTitle"/>
          </p:nvPr>
        </p:nvSpPr>
        <p:spPr>
          <a:xfrm>
            <a:off x="1715250" y="3253350"/>
            <a:ext cx="5713500" cy="1046400"/>
          </a:xfrm>
          <a:prstGeom prst="rect">
            <a:avLst/>
          </a:prstGeom>
          <a:noFill/>
          <a:ln>
            <a:noFill/>
          </a:ln>
        </p:spPr>
        <p:txBody>
          <a:bodyPr anchorCtr="0" anchor="t" bIns="91425" lIns="91425" rIns="91425" tIns="91425">
            <a:noAutofit/>
          </a:bodyPr>
          <a:lstStyle/>
          <a:p>
            <a:pPr lvl="0" rtl="0" algn="ctr">
              <a:spcBef>
                <a:spcPts val="0"/>
              </a:spcBef>
              <a:buNone/>
            </a:pPr>
            <a:r>
              <a:rPr b="1" lang="en" sz="3600"/>
              <a:t>Any questions?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4" name="Shape 1814"/>
        <p:cNvGrpSpPr/>
        <p:nvPr/>
      </p:nvGrpSpPr>
      <p:grpSpPr>
        <a:xfrm>
          <a:off x="0" y="0"/>
          <a:ext cx="0" cy="0"/>
          <a:chOff x="0" y="0"/>
          <a:chExt cx="0" cy="0"/>
        </a:xfrm>
      </p:grpSpPr>
      <p:sp>
        <p:nvSpPr>
          <p:cNvPr id="1815" name="Shape 1815"/>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Mingo!</a:t>
            </a:r>
          </a:p>
        </p:txBody>
      </p:sp>
      <p:sp>
        <p:nvSpPr>
          <p:cNvPr id="1816" name="Shape 1816"/>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lang="en" sz="1600"/>
              <a:t>make every mood a travelling mood</a:t>
            </a:r>
          </a:p>
        </p:txBody>
      </p:sp>
      <p:pic>
        <p:nvPicPr>
          <p:cNvPr id="1817" name="Shape 1817"/>
          <p:cNvPicPr preferRelativeResize="0"/>
          <p:nvPr/>
        </p:nvPicPr>
        <p:blipFill>
          <a:blip r:embed="rId3">
            <a:alphaModFix/>
          </a:blip>
          <a:stretch>
            <a:fillRect/>
          </a:stretch>
        </p:blipFill>
        <p:spPr>
          <a:xfrm>
            <a:off x="2965800" y="856825"/>
            <a:ext cx="3212399" cy="3212399"/>
          </a:xfrm>
          <a:prstGeom prst="ellipse">
            <a:avLst/>
          </a:prstGeom>
          <a:noFill/>
          <a:ln cap="flat" cmpd="sng" w="228600">
            <a:solidFill>
              <a:srgbClr val="FFFFFF"/>
            </a:solidFill>
            <a:prstDash val="solid"/>
            <a:round/>
            <a:headEnd len="med" w="med" type="none"/>
            <a:tailEnd len="med" w="med" type="none"/>
          </a:ln>
        </p:spPr>
      </p:pic>
      <p:sp>
        <p:nvSpPr>
          <p:cNvPr id="1818" name="Shape 1818"/>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819" name="Shape 1819"/>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3" name="Shape 2123"/>
        <p:cNvGrpSpPr/>
        <p:nvPr/>
      </p:nvGrpSpPr>
      <p:grpSpPr>
        <a:xfrm>
          <a:off x="0" y="0"/>
          <a:ext cx="0" cy="0"/>
          <a:chOff x="0" y="0"/>
          <a:chExt cx="0" cy="0"/>
        </a:xfrm>
      </p:grpSpPr>
      <p:sp>
        <p:nvSpPr>
          <p:cNvPr id="2124" name="Shape 2124"/>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Credits</a:t>
            </a:r>
          </a:p>
        </p:txBody>
      </p:sp>
      <p:sp>
        <p:nvSpPr>
          <p:cNvPr id="2125" name="Shape 2125"/>
          <p:cNvSpPr txBox="1"/>
          <p:nvPr>
            <p:ph idx="1" type="body"/>
          </p:nvPr>
        </p:nvSpPr>
        <p:spPr>
          <a:xfrm>
            <a:off x="1131750" y="1750400"/>
            <a:ext cx="6880499" cy="4664999"/>
          </a:xfrm>
          <a:prstGeom prst="rect">
            <a:avLst/>
          </a:prstGeom>
        </p:spPr>
        <p:txBody>
          <a:bodyPr anchorCtr="0" anchor="t" bIns="91425" lIns="91425" rIns="91425" tIns="91425">
            <a:noAutofit/>
          </a:bodyPr>
          <a:lstStyle/>
          <a:p>
            <a:pPr lvl="0" rtl="0">
              <a:spcBef>
                <a:spcPts val="0"/>
              </a:spcBef>
              <a:buNone/>
            </a:pPr>
            <a:r>
              <a:rPr lang="en" sz="2000">
                <a:solidFill>
                  <a:srgbClr val="2C3E50"/>
                </a:solidFill>
              </a:rPr>
              <a:t>Special thanks to all the people who made and released these awesome resources for free:</a:t>
            </a:r>
          </a:p>
          <a:p>
            <a:pPr indent="-228600" lvl="0" marL="457200" rtl="0">
              <a:lnSpc>
                <a:spcPct val="115000"/>
              </a:lnSpc>
              <a:spcBef>
                <a:spcPts val="0"/>
              </a:spcBef>
              <a:buClr>
                <a:srgbClr val="2C3E50"/>
              </a:buClr>
              <a:buSzPct val="100000"/>
            </a:pPr>
            <a:r>
              <a:rPr lang="en" sz="2000">
                <a:solidFill>
                  <a:srgbClr val="2C3E50"/>
                </a:solidFill>
              </a:rPr>
              <a:t>Presentation template by </a:t>
            </a:r>
            <a:r>
              <a:rPr lang="en" sz="2000" u="sng">
                <a:solidFill>
                  <a:srgbClr val="2C3E50"/>
                </a:solidFill>
                <a:hlinkClick r:id="rId3"/>
              </a:rPr>
              <a:t>SlidesCarnival</a:t>
            </a:r>
          </a:p>
          <a:p>
            <a:pPr indent="-228600" lvl="0" marL="457200" rtl="0">
              <a:lnSpc>
                <a:spcPct val="115000"/>
              </a:lnSpc>
              <a:spcBef>
                <a:spcPts val="0"/>
              </a:spcBef>
              <a:buClr>
                <a:srgbClr val="2C3E50"/>
              </a:buClr>
              <a:buSzPct val="100000"/>
            </a:pPr>
            <a:r>
              <a:rPr lang="en" sz="2000">
                <a:solidFill>
                  <a:srgbClr val="2C3E50"/>
                </a:solidFill>
              </a:rPr>
              <a:t>Photographs by </a:t>
            </a:r>
            <a:r>
              <a:rPr lang="en" sz="2000" u="sng">
                <a:solidFill>
                  <a:srgbClr val="2C3E50"/>
                </a:solidFill>
                <a:hlinkClick r:id="rId4"/>
              </a:rPr>
              <a:t>Unsplash</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3" name="Shape 1823"/>
        <p:cNvGrpSpPr/>
        <p:nvPr/>
      </p:nvGrpSpPr>
      <p:grpSpPr>
        <a:xfrm>
          <a:off x="0" y="0"/>
          <a:ext cx="0" cy="0"/>
          <a:chOff x="0" y="0"/>
          <a:chExt cx="0" cy="0"/>
        </a:xfrm>
      </p:grpSpPr>
      <p:sp>
        <p:nvSpPr>
          <p:cNvPr id="1824" name="Shape 1824"/>
          <p:cNvSpPr txBox="1"/>
          <p:nvPr>
            <p:ph idx="4294967295" type="ctrTitle"/>
          </p:nvPr>
        </p:nvSpPr>
        <p:spPr>
          <a:xfrm>
            <a:off x="2686800" y="300775"/>
            <a:ext cx="3770400" cy="777899"/>
          </a:xfrm>
          <a:prstGeom prst="rect">
            <a:avLst/>
          </a:prstGeom>
          <a:noFill/>
          <a:ln>
            <a:noFill/>
          </a:ln>
        </p:spPr>
        <p:txBody>
          <a:bodyPr anchorCtr="0" anchor="b" bIns="91425" lIns="91425" rIns="91425" tIns="91425">
            <a:noAutofit/>
          </a:bodyPr>
          <a:lstStyle/>
          <a:p>
            <a:pPr>
              <a:spcBef>
                <a:spcPts val="0"/>
              </a:spcBef>
              <a:buNone/>
            </a:pPr>
            <a:r>
              <a:rPr lang="en" sz="6000"/>
              <a:t>Team Mingo</a:t>
            </a:r>
          </a:p>
        </p:txBody>
      </p:sp>
      <p:pic>
        <p:nvPicPr>
          <p:cNvPr id="1825" name="Shape 1825"/>
          <p:cNvPicPr preferRelativeResize="0"/>
          <p:nvPr/>
        </p:nvPicPr>
        <p:blipFill rotWithShape="1">
          <a:blip r:embed="rId3">
            <a:alphaModFix/>
          </a:blip>
          <a:srcRect b="0" l="11701" r="24388" t="0"/>
          <a:stretch/>
        </p:blipFill>
        <p:spPr>
          <a:xfrm>
            <a:off x="1389350" y="1330939"/>
            <a:ext cx="1624200" cy="1693799"/>
          </a:xfrm>
          <a:prstGeom prst="ellipse">
            <a:avLst/>
          </a:prstGeom>
          <a:noFill/>
          <a:ln>
            <a:noFill/>
          </a:ln>
        </p:spPr>
      </p:pic>
      <p:pic>
        <p:nvPicPr>
          <p:cNvPr id="1826" name="Shape 1826"/>
          <p:cNvPicPr preferRelativeResize="0"/>
          <p:nvPr/>
        </p:nvPicPr>
        <p:blipFill rotWithShape="1">
          <a:blip r:embed="rId4">
            <a:alphaModFix/>
          </a:blip>
          <a:srcRect b="0" l="14059" r="14059" t="0"/>
          <a:stretch/>
        </p:blipFill>
        <p:spPr>
          <a:xfrm>
            <a:off x="3759900" y="1330950"/>
            <a:ext cx="1624200" cy="1693799"/>
          </a:xfrm>
          <a:prstGeom prst="ellipse">
            <a:avLst/>
          </a:prstGeom>
          <a:noFill/>
          <a:ln>
            <a:noFill/>
          </a:ln>
        </p:spPr>
      </p:pic>
      <p:pic>
        <p:nvPicPr>
          <p:cNvPr id="1827" name="Shape 1827"/>
          <p:cNvPicPr preferRelativeResize="0"/>
          <p:nvPr/>
        </p:nvPicPr>
        <p:blipFill rotWithShape="1">
          <a:blip r:embed="rId5">
            <a:alphaModFix/>
          </a:blip>
          <a:srcRect b="20858" l="0" r="0" t="9889"/>
          <a:stretch/>
        </p:blipFill>
        <p:spPr>
          <a:xfrm>
            <a:off x="6130450" y="1330944"/>
            <a:ext cx="1624200" cy="1693799"/>
          </a:xfrm>
          <a:prstGeom prst="ellipse">
            <a:avLst/>
          </a:prstGeom>
          <a:noFill/>
          <a:ln>
            <a:noFill/>
          </a:ln>
        </p:spPr>
      </p:pic>
      <p:sp>
        <p:nvSpPr>
          <p:cNvPr id="1828" name="Shape 1828"/>
          <p:cNvSpPr txBox="1"/>
          <p:nvPr>
            <p:ph idx="4294967295" type="ctrTitle"/>
          </p:nvPr>
        </p:nvSpPr>
        <p:spPr>
          <a:xfrm>
            <a:off x="143305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Ben W.</a:t>
            </a:r>
          </a:p>
        </p:txBody>
      </p:sp>
      <p:sp>
        <p:nvSpPr>
          <p:cNvPr id="1829" name="Shape 1829"/>
          <p:cNvSpPr txBox="1"/>
          <p:nvPr>
            <p:ph idx="4294967295" type="ctrTitle"/>
          </p:nvPr>
        </p:nvSpPr>
        <p:spPr>
          <a:xfrm>
            <a:off x="375990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Kevin H.</a:t>
            </a:r>
          </a:p>
        </p:txBody>
      </p:sp>
      <p:sp>
        <p:nvSpPr>
          <p:cNvPr id="1830" name="Shape 1830"/>
          <p:cNvSpPr txBox="1"/>
          <p:nvPr>
            <p:ph idx="4294967295" type="ctrTitle"/>
          </p:nvPr>
        </p:nvSpPr>
        <p:spPr>
          <a:xfrm>
            <a:off x="608675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Minymoh A.</a:t>
            </a:r>
          </a:p>
        </p:txBody>
      </p:sp>
      <p:sp>
        <p:nvSpPr>
          <p:cNvPr id="1831" name="Shape 1831"/>
          <p:cNvSpPr txBox="1"/>
          <p:nvPr>
            <p:ph idx="4294967295" type="body"/>
          </p:nvPr>
        </p:nvSpPr>
        <p:spPr>
          <a:xfrm>
            <a:off x="1896575" y="3383700"/>
            <a:ext cx="5479200" cy="2808600"/>
          </a:xfrm>
          <a:prstGeom prst="rect">
            <a:avLst/>
          </a:prstGeom>
          <a:noFill/>
          <a:ln>
            <a:noFill/>
          </a:ln>
        </p:spPr>
        <p:txBody>
          <a:bodyPr anchorCtr="0" anchor="t" bIns="91425" lIns="91425" rIns="91425" tIns="91425">
            <a:noAutofit/>
          </a:bodyPr>
          <a:lstStyle/>
          <a:p>
            <a:pPr rtl="0" algn="ctr">
              <a:spcBef>
                <a:spcPts val="0"/>
              </a:spcBef>
              <a:buNone/>
            </a:pPr>
            <a:r>
              <a:rPr lang="en"/>
              <a:t>Our mission: </a:t>
            </a:r>
          </a:p>
          <a:p>
            <a:pPr rtl="0" algn="ctr">
              <a:spcBef>
                <a:spcPts val="0"/>
              </a:spcBef>
              <a:buNone/>
            </a:pPr>
            <a:r>
              <a:rPr lang="en" sz="1800">
                <a:solidFill>
                  <a:schemeClr val="dk1"/>
                </a:solidFill>
              </a:rPr>
              <a:t>Mingo aims to prevent ‘travel burnout’ by taking a traveller’s current mood into account when planning an activity. Mingo keeps travel fresh and spontaneous, allowing users to experience popular sights in new ways while also suggesting lesser known sights and experience that help mix up the pace and tone of a trip.</a:t>
            </a:r>
          </a:p>
          <a:p>
            <a:pPr lvl="0" rtl="0" algn="ctr">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5" name="Shape 1835"/>
        <p:cNvGrpSpPr/>
        <p:nvPr/>
      </p:nvGrpSpPr>
      <p:grpSpPr>
        <a:xfrm>
          <a:off x="0" y="0"/>
          <a:ext cx="0" cy="0"/>
          <a:chOff x="0" y="0"/>
          <a:chExt cx="0" cy="0"/>
        </a:xfrm>
      </p:grpSpPr>
      <p:sp>
        <p:nvSpPr>
          <p:cNvPr id="1836" name="Shape 1836"/>
          <p:cNvSpPr txBox="1"/>
          <p:nvPr>
            <p:ph idx="4294967295" type="ctrTitle"/>
          </p:nvPr>
        </p:nvSpPr>
        <p:spPr>
          <a:xfrm>
            <a:off x="1374137" y="3617175"/>
            <a:ext cx="6395700" cy="1236899"/>
          </a:xfrm>
          <a:prstGeom prst="rect">
            <a:avLst/>
          </a:prstGeom>
          <a:noFill/>
          <a:ln>
            <a:noFill/>
          </a:ln>
        </p:spPr>
        <p:txBody>
          <a:bodyPr anchorCtr="0" anchor="b" bIns="91425" lIns="91425" rIns="91425" tIns="91425">
            <a:noAutofit/>
          </a:bodyPr>
          <a:lstStyle/>
          <a:p>
            <a:pPr lvl="0" rtl="0">
              <a:spcBef>
                <a:spcPts val="0"/>
              </a:spcBef>
              <a:buNone/>
            </a:pPr>
            <a:r>
              <a:rPr lang="en" sz="7200">
                <a:solidFill>
                  <a:srgbClr val="FFFFFF"/>
                </a:solidFill>
              </a:rPr>
              <a:t>The Prototype</a:t>
            </a:r>
          </a:p>
        </p:txBody>
      </p:sp>
      <p:sp>
        <p:nvSpPr>
          <p:cNvPr id="1837" name="Shape 1837"/>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1838" name="Shape 1838"/>
          <p:cNvSpPr/>
          <p:nvPr/>
        </p:nvSpPr>
        <p:spPr>
          <a:xfrm>
            <a:off x="4014779" y="1296298"/>
            <a:ext cx="1114426" cy="1337353"/>
          </a:xfrm>
          <a:custGeom>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2" name="Shape 1842"/>
        <p:cNvGrpSpPr/>
        <p:nvPr/>
      </p:nvGrpSpPr>
      <p:grpSpPr>
        <a:xfrm>
          <a:off x="0" y="0"/>
          <a:ext cx="0" cy="0"/>
          <a:chOff x="0" y="0"/>
          <a:chExt cx="0" cy="0"/>
        </a:xfrm>
      </p:grpSpPr>
      <p:sp>
        <p:nvSpPr>
          <p:cNvPr id="1843" name="Shape 1843"/>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Concepts → Selected Interface</a:t>
            </a:r>
          </a:p>
        </p:txBody>
      </p:sp>
      <p:sp>
        <p:nvSpPr>
          <p:cNvPr id="1844" name="Shape 1844"/>
          <p:cNvSpPr/>
          <p:nvPr/>
        </p:nvSpPr>
        <p:spPr>
          <a:xfrm>
            <a:off x="3853799" y="1687300"/>
            <a:ext cx="1436399" cy="1433699"/>
          </a:xfrm>
          <a:prstGeom prst="ellipse">
            <a:avLst/>
          </a:prstGeom>
          <a:solidFill>
            <a:srgbClr val="BDD1D3"/>
          </a:solidFill>
          <a:ln cap="rnd" cmpd="sng" w="19050">
            <a:solidFill>
              <a:srgbClr val="F55D4B"/>
            </a:solidFill>
            <a:prstDash val="solid"/>
            <a:round/>
            <a:headEnd len="med" w="med" type="none"/>
            <a:tailEnd len="med" w="med" type="none"/>
          </a:ln>
        </p:spPr>
        <p:txBody>
          <a:bodyPr anchorCtr="0" anchor="ctr" bIns="91425" lIns="91425" rIns="91425" tIns="91425">
            <a:noAutofit/>
          </a:bodyPr>
          <a:lstStyle/>
          <a:p>
            <a:pPr rtl="0" algn="ctr">
              <a:spcBef>
                <a:spcPts val="0"/>
              </a:spcBef>
              <a:buNone/>
            </a:pPr>
            <a:r>
              <a:rPr lang="en">
                <a:solidFill>
                  <a:srgbClr val="2C3E50"/>
                </a:solidFill>
                <a:latin typeface="Merriweather"/>
                <a:ea typeface="Merriweather"/>
                <a:cs typeface="Merriweather"/>
                <a:sym typeface="Merriweather"/>
              </a:rPr>
              <a:t>Touch</a:t>
            </a:r>
          </a:p>
          <a:p>
            <a:pPr lvl="0" rtl="0" algn="ctr">
              <a:spcBef>
                <a:spcPts val="0"/>
              </a:spcBef>
              <a:buNone/>
            </a:pPr>
            <a:r>
              <a:rPr lang="en">
                <a:solidFill>
                  <a:srgbClr val="2C3E50"/>
                </a:solidFill>
                <a:latin typeface="Merriweather"/>
                <a:ea typeface="Merriweather"/>
                <a:cs typeface="Merriweather"/>
                <a:sym typeface="Merriweather"/>
              </a:rPr>
              <a:t>Input</a:t>
            </a:r>
          </a:p>
        </p:txBody>
      </p:sp>
      <p:sp>
        <p:nvSpPr>
          <p:cNvPr id="1845" name="Shape 1845"/>
          <p:cNvSpPr/>
          <p:nvPr/>
        </p:nvSpPr>
        <p:spPr>
          <a:xfrm>
            <a:off x="5435949" y="1687300"/>
            <a:ext cx="1436399" cy="1433699"/>
          </a:xfrm>
          <a:prstGeom prst="ellipse">
            <a:avLst/>
          </a:prstGeom>
          <a:noFill/>
          <a:ln cap="rnd" cmpd="sng" w="9525">
            <a:solidFill>
              <a:srgbClr val="F55D4B"/>
            </a:solidFill>
            <a:prstDash val="dot"/>
            <a:round/>
            <a:headEnd len="med" w="med" type="none"/>
            <a:tailEnd len="med" w="med" type="none"/>
          </a:ln>
        </p:spPr>
        <p:txBody>
          <a:bodyPr anchorCtr="0" anchor="ctr" bIns="91425" lIns="91425" rIns="91425" tIns="91425">
            <a:noAutofit/>
          </a:bodyPr>
          <a:lstStyle/>
          <a:p>
            <a:pPr rtl="0" algn="ctr">
              <a:spcBef>
                <a:spcPts val="0"/>
              </a:spcBef>
              <a:buNone/>
            </a:pPr>
            <a:r>
              <a:rPr lang="en">
                <a:solidFill>
                  <a:srgbClr val="2C3E50"/>
                </a:solidFill>
                <a:latin typeface="Merriweather"/>
                <a:ea typeface="Merriweather"/>
                <a:cs typeface="Merriweather"/>
                <a:sym typeface="Merriweather"/>
              </a:rPr>
              <a:t>Text</a:t>
            </a:r>
          </a:p>
          <a:p>
            <a:pPr lvl="0" rtl="0" algn="ctr">
              <a:spcBef>
                <a:spcPts val="0"/>
              </a:spcBef>
              <a:buNone/>
            </a:pPr>
            <a:r>
              <a:rPr lang="en">
                <a:solidFill>
                  <a:srgbClr val="2C3E50"/>
                </a:solidFill>
                <a:latin typeface="Merriweather"/>
                <a:ea typeface="Merriweather"/>
                <a:cs typeface="Merriweather"/>
                <a:sym typeface="Merriweather"/>
              </a:rPr>
              <a:t>Input</a:t>
            </a:r>
          </a:p>
        </p:txBody>
      </p:sp>
      <p:sp>
        <p:nvSpPr>
          <p:cNvPr id="1846" name="Shape 1846"/>
          <p:cNvSpPr/>
          <p:nvPr/>
        </p:nvSpPr>
        <p:spPr>
          <a:xfrm>
            <a:off x="689499" y="1687300"/>
            <a:ext cx="1436399" cy="1433699"/>
          </a:xfrm>
          <a:prstGeom prst="ellipse">
            <a:avLst/>
          </a:prstGeom>
          <a:noFill/>
          <a:ln cap="rnd" cmpd="sng" w="9525">
            <a:solidFill>
              <a:srgbClr val="F55D4B"/>
            </a:solidFill>
            <a:prstDash val="lgDash"/>
            <a:round/>
            <a:headEnd len="med" w="med" type="none"/>
            <a:tailEnd len="med" w="med" type="none"/>
          </a:ln>
        </p:spPr>
        <p:txBody>
          <a:bodyPr anchorCtr="0" anchor="ctr" bIns="91425" lIns="91425" rIns="91425" tIns="91425">
            <a:noAutofit/>
          </a:bodyPr>
          <a:lstStyle/>
          <a:p>
            <a:pPr lvl="0" rtl="0" algn="ctr">
              <a:spcBef>
                <a:spcPts val="0"/>
              </a:spcBef>
              <a:buNone/>
            </a:pPr>
            <a:r>
              <a:rPr lang="en">
                <a:solidFill>
                  <a:srgbClr val="2C3E50"/>
                </a:solidFill>
                <a:latin typeface="Merriweather"/>
                <a:ea typeface="Merriweather"/>
                <a:cs typeface="Merriweather"/>
                <a:sym typeface="Merriweather"/>
              </a:rPr>
              <a:t>Audio</a:t>
            </a:r>
          </a:p>
        </p:txBody>
      </p:sp>
      <p:sp>
        <p:nvSpPr>
          <p:cNvPr id="1847" name="Shape 1847"/>
          <p:cNvSpPr/>
          <p:nvPr/>
        </p:nvSpPr>
        <p:spPr>
          <a:xfrm>
            <a:off x="2271649" y="1741650"/>
            <a:ext cx="1436399" cy="1433699"/>
          </a:xfrm>
          <a:prstGeom prst="ellipse">
            <a:avLst/>
          </a:prstGeom>
          <a:noFill/>
          <a:ln cap="rnd" cmpd="sng" w="9525">
            <a:solidFill>
              <a:srgbClr val="F55D4B"/>
            </a:solidFill>
            <a:prstDash val="solid"/>
            <a:round/>
            <a:headEnd len="med" w="med" type="none"/>
            <a:tailEnd len="med" w="med" type="none"/>
          </a:ln>
        </p:spPr>
        <p:txBody>
          <a:bodyPr anchorCtr="0" anchor="ctr" bIns="91425" lIns="91425" rIns="91425" tIns="91425">
            <a:noAutofit/>
          </a:bodyPr>
          <a:lstStyle/>
          <a:p>
            <a:pPr rtl="0" algn="ctr">
              <a:spcBef>
                <a:spcPts val="0"/>
              </a:spcBef>
              <a:buNone/>
            </a:pPr>
            <a:r>
              <a:rPr lang="en">
                <a:solidFill>
                  <a:srgbClr val="2C3E50"/>
                </a:solidFill>
                <a:latin typeface="Merriweather"/>
                <a:ea typeface="Merriweather"/>
                <a:cs typeface="Merriweather"/>
                <a:sym typeface="Merriweather"/>
              </a:rPr>
              <a:t>Mixed</a:t>
            </a:r>
          </a:p>
          <a:p>
            <a:pPr rtl="0" algn="ctr">
              <a:spcBef>
                <a:spcPts val="0"/>
              </a:spcBef>
              <a:buNone/>
            </a:pPr>
            <a:r>
              <a:rPr lang="en">
                <a:solidFill>
                  <a:srgbClr val="2C3E50"/>
                </a:solidFill>
                <a:latin typeface="Merriweather"/>
                <a:ea typeface="Merriweather"/>
                <a:cs typeface="Merriweather"/>
                <a:sym typeface="Merriweather"/>
              </a:rPr>
              <a:t>Audio &amp; Touch</a:t>
            </a:r>
          </a:p>
          <a:p>
            <a:pPr lvl="0" rtl="0" algn="ctr">
              <a:spcBef>
                <a:spcPts val="0"/>
              </a:spcBef>
              <a:buNone/>
            </a:pPr>
            <a:r>
              <a:rPr lang="en">
                <a:solidFill>
                  <a:srgbClr val="2C3E50"/>
                </a:solidFill>
                <a:latin typeface="Merriweather"/>
                <a:ea typeface="Merriweather"/>
                <a:cs typeface="Merriweather"/>
                <a:sym typeface="Merriweather"/>
              </a:rPr>
              <a:t>Input</a:t>
            </a:r>
          </a:p>
        </p:txBody>
      </p:sp>
      <p:sp>
        <p:nvSpPr>
          <p:cNvPr id="1848" name="Shape 1848"/>
          <p:cNvSpPr/>
          <p:nvPr/>
        </p:nvSpPr>
        <p:spPr>
          <a:xfrm>
            <a:off x="7018100" y="1741650"/>
            <a:ext cx="1436399" cy="1433699"/>
          </a:xfrm>
          <a:prstGeom prst="ellipse">
            <a:avLst/>
          </a:prstGeom>
          <a:noFill/>
          <a:ln cap="rnd" cmpd="sng" w="9525">
            <a:solidFill>
              <a:srgbClr val="F55D4B"/>
            </a:solidFill>
            <a:prstDash val="lgDash"/>
            <a:round/>
            <a:headEnd len="med" w="med" type="none"/>
            <a:tailEnd len="med" w="med" type="none"/>
          </a:ln>
        </p:spPr>
        <p:txBody>
          <a:bodyPr anchorCtr="0" anchor="ctr" bIns="91425" lIns="91425" rIns="91425" tIns="91425">
            <a:noAutofit/>
          </a:bodyPr>
          <a:lstStyle/>
          <a:p>
            <a:pPr lvl="0" rtl="0" algn="ctr">
              <a:spcBef>
                <a:spcPts val="0"/>
              </a:spcBef>
              <a:buNone/>
            </a:pPr>
            <a:r>
              <a:rPr lang="en" sz="1300">
                <a:solidFill>
                  <a:srgbClr val="2C3E50"/>
                </a:solidFill>
                <a:latin typeface="Merriweather"/>
                <a:ea typeface="Merriweather"/>
                <a:cs typeface="Merriweather"/>
                <a:sym typeface="Merriweather"/>
              </a:rPr>
              <a:t>Wearable</a:t>
            </a:r>
          </a:p>
        </p:txBody>
      </p:sp>
      <p:sp>
        <p:nvSpPr>
          <p:cNvPr id="1849" name="Shape 1849"/>
          <p:cNvSpPr txBox="1"/>
          <p:nvPr>
            <p:ph idx="4294967295" type="body"/>
          </p:nvPr>
        </p:nvSpPr>
        <p:spPr>
          <a:xfrm>
            <a:off x="1042375" y="3175350"/>
            <a:ext cx="6880499" cy="3001799"/>
          </a:xfrm>
          <a:prstGeom prst="rect">
            <a:avLst/>
          </a:prstGeom>
          <a:noFill/>
          <a:ln>
            <a:noFill/>
          </a:ln>
        </p:spPr>
        <p:txBody>
          <a:bodyPr anchorCtr="0" anchor="t" bIns="91425" lIns="91425" rIns="91425" tIns="91425">
            <a:noAutofit/>
          </a:bodyPr>
          <a:lstStyle/>
          <a:p>
            <a:pPr indent="-228600" lvl="0" marL="457200" rtl="0" algn="l">
              <a:lnSpc>
                <a:spcPct val="115000"/>
              </a:lnSpc>
              <a:spcBef>
                <a:spcPts val="0"/>
              </a:spcBef>
              <a:spcAft>
                <a:spcPts val="1000"/>
              </a:spcAft>
              <a:buClr>
                <a:schemeClr val="dk1"/>
              </a:buClr>
              <a:buSzPct val="100000"/>
            </a:pPr>
            <a:r>
              <a:rPr i="0" lang="en" sz="1700">
                <a:solidFill>
                  <a:schemeClr val="dk1"/>
                </a:solidFill>
              </a:rPr>
              <a:t>We chose to move forward with a touch input design mainly due to the viability and convenience of the input method as well as the current technological limitations of voice input.  </a:t>
            </a:r>
          </a:p>
          <a:p>
            <a:pPr indent="-228600" lvl="0" marL="457200" rtl="0" algn="l">
              <a:lnSpc>
                <a:spcPct val="115000"/>
              </a:lnSpc>
              <a:spcBef>
                <a:spcPts val="0"/>
              </a:spcBef>
              <a:spcAft>
                <a:spcPts val="1000"/>
              </a:spcAft>
              <a:buClr>
                <a:schemeClr val="dk1"/>
              </a:buClr>
              <a:buSzPct val="100000"/>
            </a:pPr>
            <a:r>
              <a:rPr lang="en" sz="1700">
                <a:solidFill>
                  <a:schemeClr val="dk1"/>
                </a:solidFill>
              </a:rPr>
              <a:t>D</a:t>
            </a:r>
            <a:r>
              <a:rPr i="0" lang="en" sz="1700">
                <a:solidFill>
                  <a:schemeClr val="dk1"/>
                </a:solidFill>
              </a:rPr>
              <a:t>escribing your current mood without the help of prompts or suggestions can often be difficult. </a:t>
            </a:r>
            <a:r>
              <a:rPr lang="en" sz="1700">
                <a:solidFill>
                  <a:schemeClr val="dk1"/>
                </a:solidFill>
              </a:rPr>
              <a:t>Our chosen</a:t>
            </a:r>
            <a:r>
              <a:rPr i="0" lang="en" sz="1700">
                <a:solidFill>
                  <a:schemeClr val="dk1"/>
                </a:solidFill>
              </a:rPr>
              <a:t> design presents the user with a finite list of moods </a:t>
            </a:r>
            <a:r>
              <a:rPr lang="en" sz="1700">
                <a:solidFill>
                  <a:schemeClr val="dk1"/>
                </a:solidFill>
              </a:rPr>
              <a:t>from which</a:t>
            </a:r>
            <a:r>
              <a:rPr i="0" lang="en" sz="1700">
                <a:solidFill>
                  <a:schemeClr val="dk1"/>
                </a:solidFill>
              </a:rPr>
              <a:t> she must choose, facilitating the mood selection process.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DD1D3"/>
        </a:solidFill>
      </p:bgPr>
    </p:bg>
    <p:spTree>
      <p:nvGrpSpPr>
        <p:cNvPr id="1853" name="Shape 1853"/>
        <p:cNvGrpSpPr/>
        <p:nvPr/>
      </p:nvGrpSpPr>
      <p:grpSpPr>
        <a:xfrm>
          <a:off x="0" y="0"/>
          <a:ext cx="0" cy="0"/>
          <a:chOff x="0" y="0"/>
          <a:chExt cx="0" cy="0"/>
        </a:xfrm>
      </p:grpSpPr>
      <p:sp>
        <p:nvSpPr>
          <p:cNvPr id="1854" name="Shape 1854"/>
          <p:cNvSpPr txBox="1"/>
          <p:nvPr>
            <p:ph idx="1" type="body"/>
          </p:nvPr>
        </p:nvSpPr>
        <p:spPr>
          <a:xfrm>
            <a:off x="457200" y="5447700"/>
            <a:ext cx="8229600" cy="570900"/>
          </a:xfrm>
          <a:prstGeom prst="rect">
            <a:avLst/>
          </a:prstGeom>
        </p:spPr>
        <p:txBody>
          <a:bodyPr anchorCtr="0" anchor="t" bIns="91425" lIns="91425" rIns="91425" tIns="91425">
            <a:noAutofit/>
          </a:bodyPr>
          <a:lstStyle/>
          <a:p>
            <a:pPr>
              <a:spcBef>
                <a:spcPts val="0"/>
              </a:spcBef>
              <a:buNone/>
            </a:pPr>
            <a:r>
              <a:rPr lang="en"/>
              <a:t>Paper Prototype Structure → POP</a:t>
            </a:r>
          </a:p>
        </p:txBody>
      </p:sp>
      <p:pic>
        <p:nvPicPr>
          <p:cNvPr id="1855" name="Shape 1855"/>
          <p:cNvPicPr preferRelativeResize="0"/>
          <p:nvPr/>
        </p:nvPicPr>
        <p:blipFill>
          <a:blip r:embed="rId3">
            <a:alphaModFix/>
          </a:blip>
          <a:stretch>
            <a:fillRect/>
          </a:stretch>
        </p:blipFill>
        <p:spPr>
          <a:xfrm>
            <a:off x="1658575" y="0"/>
            <a:ext cx="1252200" cy="2227199"/>
          </a:xfrm>
          <a:prstGeom prst="roundRect">
            <a:avLst>
              <a:gd fmla="val 16667" name="adj"/>
            </a:avLst>
          </a:prstGeom>
          <a:noFill/>
          <a:ln>
            <a:noFill/>
          </a:ln>
        </p:spPr>
      </p:pic>
      <p:pic>
        <p:nvPicPr>
          <p:cNvPr id="1856" name="Shape 1856"/>
          <p:cNvPicPr preferRelativeResize="0"/>
          <p:nvPr/>
        </p:nvPicPr>
        <p:blipFill rotWithShape="1">
          <a:blip r:embed="rId4">
            <a:alphaModFix/>
          </a:blip>
          <a:srcRect b="0" l="0" r="0" t="0"/>
          <a:stretch/>
        </p:blipFill>
        <p:spPr>
          <a:xfrm>
            <a:off x="6919000" y="2355400"/>
            <a:ext cx="1252200" cy="2227199"/>
          </a:xfrm>
          <a:prstGeom prst="roundRect">
            <a:avLst>
              <a:gd fmla="val 16667" name="adj"/>
            </a:avLst>
          </a:prstGeom>
          <a:noFill/>
          <a:ln>
            <a:noFill/>
          </a:ln>
        </p:spPr>
      </p:pic>
      <p:pic>
        <p:nvPicPr>
          <p:cNvPr id="1857" name="Shape 1857"/>
          <p:cNvPicPr preferRelativeResize="0"/>
          <p:nvPr/>
        </p:nvPicPr>
        <p:blipFill rotWithShape="1">
          <a:blip r:embed="rId5">
            <a:alphaModFix/>
          </a:blip>
          <a:srcRect b="0" l="0" r="0" t="0"/>
          <a:stretch/>
        </p:blipFill>
        <p:spPr>
          <a:xfrm>
            <a:off x="134575" y="4619550"/>
            <a:ext cx="1252200" cy="2227199"/>
          </a:xfrm>
          <a:prstGeom prst="roundRect">
            <a:avLst>
              <a:gd fmla="val 16667" name="adj"/>
            </a:avLst>
          </a:prstGeom>
          <a:noFill/>
          <a:ln>
            <a:noFill/>
          </a:ln>
        </p:spPr>
      </p:pic>
      <p:pic>
        <p:nvPicPr>
          <p:cNvPr id="1858" name="Shape 1858"/>
          <p:cNvPicPr preferRelativeResize="0"/>
          <p:nvPr/>
        </p:nvPicPr>
        <p:blipFill rotWithShape="1">
          <a:blip r:embed="rId6">
            <a:alphaModFix/>
          </a:blip>
          <a:srcRect b="0" l="0" r="0" t="0"/>
          <a:stretch/>
        </p:blipFill>
        <p:spPr>
          <a:xfrm>
            <a:off x="1658575" y="4619550"/>
            <a:ext cx="1252200" cy="2227199"/>
          </a:xfrm>
          <a:prstGeom prst="roundRect">
            <a:avLst>
              <a:gd fmla="val 16667" name="adj"/>
            </a:avLst>
          </a:prstGeom>
          <a:noFill/>
          <a:ln>
            <a:noFill/>
          </a:ln>
        </p:spPr>
      </p:pic>
      <p:pic>
        <p:nvPicPr>
          <p:cNvPr id="1859" name="Shape 1859"/>
          <p:cNvPicPr preferRelativeResize="0"/>
          <p:nvPr/>
        </p:nvPicPr>
        <p:blipFill rotWithShape="1">
          <a:blip r:embed="rId7">
            <a:alphaModFix/>
          </a:blip>
          <a:srcRect b="0" l="0" r="0" t="0"/>
          <a:stretch/>
        </p:blipFill>
        <p:spPr>
          <a:xfrm>
            <a:off x="6147650" y="4619550"/>
            <a:ext cx="1252200" cy="2227199"/>
          </a:xfrm>
          <a:prstGeom prst="roundRect">
            <a:avLst>
              <a:gd fmla="val 16667" name="adj"/>
            </a:avLst>
          </a:prstGeom>
          <a:noFill/>
          <a:ln>
            <a:noFill/>
          </a:ln>
        </p:spPr>
      </p:pic>
      <p:pic>
        <p:nvPicPr>
          <p:cNvPr id="1860" name="Shape 1860"/>
          <p:cNvPicPr preferRelativeResize="0"/>
          <p:nvPr/>
        </p:nvPicPr>
        <p:blipFill rotWithShape="1">
          <a:blip r:embed="rId8">
            <a:alphaModFix/>
          </a:blip>
          <a:srcRect b="0" l="0" r="0" t="0"/>
          <a:stretch/>
        </p:blipFill>
        <p:spPr>
          <a:xfrm>
            <a:off x="7762425" y="4619550"/>
            <a:ext cx="1252200" cy="2227199"/>
          </a:xfrm>
          <a:prstGeom prst="roundRect">
            <a:avLst>
              <a:gd fmla="val 16667" name="adj"/>
            </a:avLst>
          </a:prstGeom>
          <a:noFill/>
          <a:ln>
            <a:noFill/>
          </a:ln>
        </p:spPr>
      </p:pic>
      <p:pic>
        <p:nvPicPr>
          <p:cNvPr id="1861" name="Shape 1861"/>
          <p:cNvPicPr preferRelativeResize="0"/>
          <p:nvPr/>
        </p:nvPicPr>
        <p:blipFill rotWithShape="1">
          <a:blip r:embed="rId9">
            <a:alphaModFix/>
          </a:blip>
          <a:srcRect b="0" l="0" r="0" t="0"/>
          <a:stretch/>
        </p:blipFill>
        <p:spPr>
          <a:xfrm>
            <a:off x="2459337" y="2355400"/>
            <a:ext cx="1252200" cy="2227199"/>
          </a:xfrm>
          <a:prstGeom prst="roundRect">
            <a:avLst>
              <a:gd fmla="val 16667" name="adj"/>
            </a:avLst>
          </a:prstGeom>
          <a:noFill/>
          <a:ln>
            <a:noFill/>
          </a:ln>
        </p:spPr>
      </p:pic>
      <p:pic>
        <p:nvPicPr>
          <p:cNvPr id="1862" name="Shape 1862"/>
          <p:cNvPicPr preferRelativeResize="0"/>
          <p:nvPr/>
        </p:nvPicPr>
        <p:blipFill rotWithShape="1">
          <a:blip r:embed="rId10">
            <a:alphaModFix/>
          </a:blip>
          <a:srcRect b="0" l="0" r="0" t="0"/>
          <a:stretch/>
        </p:blipFill>
        <p:spPr>
          <a:xfrm>
            <a:off x="3945900" y="2355400"/>
            <a:ext cx="1252200" cy="2227199"/>
          </a:xfrm>
          <a:prstGeom prst="roundRect">
            <a:avLst>
              <a:gd fmla="val 16667" name="adj"/>
            </a:avLst>
          </a:prstGeom>
          <a:noFill/>
          <a:ln>
            <a:noFill/>
          </a:ln>
        </p:spPr>
      </p:pic>
      <p:pic>
        <p:nvPicPr>
          <p:cNvPr id="1863" name="Shape 1863"/>
          <p:cNvPicPr preferRelativeResize="0"/>
          <p:nvPr/>
        </p:nvPicPr>
        <p:blipFill rotWithShape="1">
          <a:blip r:embed="rId11">
            <a:alphaModFix/>
          </a:blip>
          <a:srcRect b="0" l="0" r="0" t="0"/>
          <a:stretch/>
        </p:blipFill>
        <p:spPr>
          <a:xfrm>
            <a:off x="5432450" y="2355400"/>
            <a:ext cx="1252200" cy="2227199"/>
          </a:xfrm>
          <a:prstGeom prst="roundRect">
            <a:avLst>
              <a:gd fmla="val 16667" name="adj"/>
            </a:avLst>
          </a:prstGeom>
          <a:noFill/>
          <a:ln>
            <a:noFill/>
          </a:ln>
        </p:spPr>
      </p:pic>
      <p:pic>
        <p:nvPicPr>
          <p:cNvPr id="1864" name="Shape 1864"/>
          <p:cNvPicPr preferRelativeResize="0"/>
          <p:nvPr/>
        </p:nvPicPr>
        <p:blipFill rotWithShape="1">
          <a:blip r:embed="rId12">
            <a:alphaModFix/>
          </a:blip>
          <a:srcRect b="0" l="0" r="0" t="0"/>
          <a:stretch/>
        </p:blipFill>
        <p:spPr>
          <a:xfrm>
            <a:off x="972800" y="2355400"/>
            <a:ext cx="1252200" cy="2227199"/>
          </a:xfrm>
          <a:prstGeom prst="roundRect">
            <a:avLst>
              <a:gd fmla="val 16667" name="adj"/>
            </a:avLst>
          </a:prstGeom>
          <a:noFill/>
          <a:ln>
            <a:noFill/>
          </a:ln>
        </p:spPr>
      </p:pic>
      <p:pic>
        <p:nvPicPr>
          <p:cNvPr id="1865" name="Shape 1865"/>
          <p:cNvPicPr preferRelativeResize="0"/>
          <p:nvPr/>
        </p:nvPicPr>
        <p:blipFill rotWithShape="1">
          <a:blip r:embed="rId13">
            <a:alphaModFix/>
          </a:blip>
          <a:srcRect b="0" l="0" r="0" t="0"/>
          <a:stretch/>
        </p:blipFill>
        <p:spPr>
          <a:xfrm>
            <a:off x="3078375" y="0"/>
            <a:ext cx="1252200" cy="2227199"/>
          </a:xfrm>
          <a:prstGeom prst="roundRect">
            <a:avLst>
              <a:gd fmla="val 16667" name="adj"/>
            </a:avLst>
          </a:prstGeom>
          <a:noFill/>
          <a:ln>
            <a:noFill/>
          </a:ln>
        </p:spPr>
      </p:pic>
      <p:pic>
        <p:nvPicPr>
          <p:cNvPr id="1866" name="Shape 1866"/>
          <p:cNvPicPr preferRelativeResize="0"/>
          <p:nvPr/>
        </p:nvPicPr>
        <p:blipFill rotWithShape="1">
          <a:blip r:embed="rId14">
            <a:alphaModFix/>
          </a:blip>
          <a:srcRect b="0" l="0" r="0" t="0"/>
          <a:stretch/>
        </p:blipFill>
        <p:spPr>
          <a:xfrm>
            <a:off x="4498175" y="0"/>
            <a:ext cx="1252200" cy="2227199"/>
          </a:xfrm>
          <a:prstGeom prst="roundRect">
            <a:avLst>
              <a:gd fmla="val 16667" name="adj"/>
            </a:avLst>
          </a:prstGeom>
          <a:noFill/>
          <a:ln>
            <a:noFill/>
          </a:ln>
        </p:spPr>
      </p:pic>
      <p:pic>
        <p:nvPicPr>
          <p:cNvPr id="1867" name="Shape 1867"/>
          <p:cNvPicPr preferRelativeResize="0"/>
          <p:nvPr/>
        </p:nvPicPr>
        <p:blipFill rotWithShape="1">
          <a:blip r:embed="rId15">
            <a:alphaModFix/>
          </a:blip>
          <a:srcRect b="0" l="0" r="0" t="0"/>
          <a:stretch/>
        </p:blipFill>
        <p:spPr>
          <a:xfrm>
            <a:off x="5917975" y="0"/>
            <a:ext cx="1252200" cy="2227199"/>
          </a:xfrm>
          <a:prstGeom prst="roundRect">
            <a:avLst>
              <a:gd fmla="val 16667" name="adj"/>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1" name="Shape 1871"/>
        <p:cNvGrpSpPr/>
        <p:nvPr/>
      </p:nvGrpSpPr>
      <p:grpSpPr>
        <a:xfrm>
          <a:off x="0" y="0"/>
          <a:ext cx="0" cy="0"/>
          <a:chOff x="0" y="0"/>
          <a:chExt cx="0" cy="0"/>
        </a:xfrm>
      </p:grpSpPr>
      <p:sp>
        <p:nvSpPr>
          <p:cNvPr id="1872" name="Shape 1872"/>
          <p:cNvSpPr txBox="1"/>
          <p:nvPr>
            <p:ph idx="4294967295" type="ctrTitle"/>
          </p:nvPr>
        </p:nvSpPr>
        <p:spPr>
          <a:xfrm>
            <a:off x="1374137" y="3617175"/>
            <a:ext cx="6395700" cy="1236899"/>
          </a:xfrm>
          <a:prstGeom prst="rect">
            <a:avLst/>
          </a:prstGeom>
          <a:noFill/>
          <a:ln>
            <a:noFill/>
          </a:ln>
        </p:spPr>
        <p:txBody>
          <a:bodyPr anchorCtr="0" anchor="b" bIns="91425" lIns="91425" rIns="91425" tIns="91425">
            <a:noAutofit/>
          </a:bodyPr>
          <a:lstStyle/>
          <a:p>
            <a:pPr lvl="0" rtl="0">
              <a:spcBef>
                <a:spcPts val="0"/>
              </a:spcBef>
              <a:buNone/>
            </a:pPr>
            <a:r>
              <a:rPr lang="en" sz="7200">
                <a:solidFill>
                  <a:srgbClr val="FFFFFF"/>
                </a:solidFill>
              </a:rPr>
              <a:t>UI Task Flows</a:t>
            </a:r>
          </a:p>
        </p:txBody>
      </p:sp>
      <p:sp>
        <p:nvSpPr>
          <p:cNvPr id="1873" name="Shape 1873"/>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1874" name="Shape 1874"/>
          <p:cNvSpPr/>
          <p:nvPr/>
        </p:nvSpPr>
        <p:spPr>
          <a:xfrm>
            <a:off x="4126738" y="1246037"/>
            <a:ext cx="901585" cy="1437863"/>
          </a:xfrm>
          <a:custGeom>
            <a:pathLst>
              <a:path extrusionOk="0" h="21073" w="12581">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8" name="Shape 1878"/>
        <p:cNvGrpSpPr/>
        <p:nvPr/>
      </p:nvGrpSpPr>
      <p:grpSpPr>
        <a:xfrm>
          <a:off x="0" y="0"/>
          <a:ext cx="0" cy="0"/>
          <a:chOff x="0" y="0"/>
          <a:chExt cx="0" cy="0"/>
        </a:xfrm>
      </p:grpSpPr>
      <p:sp>
        <p:nvSpPr>
          <p:cNvPr id="1879" name="Shape 1879"/>
          <p:cNvSpPr txBox="1"/>
          <p:nvPr>
            <p:ph type="ctrTitle"/>
          </p:nvPr>
        </p:nvSpPr>
        <p:spPr>
          <a:xfrm>
            <a:off x="1557875" y="1882525"/>
            <a:ext cx="6028199" cy="1546500"/>
          </a:xfrm>
          <a:prstGeom prst="rect">
            <a:avLst/>
          </a:prstGeom>
        </p:spPr>
        <p:txBody>
          <a:bodyPr anchorCtr="0" anchor="ctr" bIns="91425" lIns="91425" rIns="91425" tIns="91425">
            <a:noAutofit/>
          </a:bodyPr>
          <a:lstStyle/>
          <a:p>
            <a:pPr lvl="0" rtl="0">
              <a:spcBef>
                <a:spcPts val="0"/>
              </a:spcBef>
              <a:buNone/>
            </a:pPr>
            <a:r>
              <a:rPr lang="en"/>
              <a:t>Task 1</a:t>
            </a:r>
          </a:p>
        </p:txBody>
      </p:sp>
      <p:sp>
        <p:nvSpPr>
          <p:cNvPr id="1880" name="Shape 1880"/>
          <p:cNvSpPr txBox="1"/>
          <p:nvPr>
            <p:ph idx="1" type="subTitle"/>
          </p:nvPr>
        </p:nvSpPr>
        <p:spPr>
          <a:xfrm>
            <a:off x="1557875" y="3171225"/>
            <a:ext cx="6028199" cy="1061100"/>
          </a:xfrm>
          <a:prstGeom prst="rect">
            <a:avLst/>
          </a:prstGeom>
        </p:spPr>
        <p:txBody>
          <a:bodyPr anchorCtr="0" anchor="ctr" bIns="91425" lIns="91425" rIns="91425" tIns="91425">
            <a:noAutofit/>
          </a:bodyPr>
          <a:lstStyle/>
          <a:p>
            <a:pPr lvl="0" rtl="0">
              <a:spcBef>
                <a:spcPts val="0"/>
              </a:spcBef>
              <a:buClr>
                <a:schemeClr val="dk1"/>
              </a:buClr>
              <a:buSzPct val="55000"/>
              <a:buFont typeface="Arial"/>
              <a:buNone/>
            </a:pPr>
            <a:r>
              <a:rPr b="1" lang="en" sz="2000"/>
              <a:t>Do Something Based on Current Mood</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Nathani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