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Muli"/>
      <p:regular r:id="rId37"/>
      <p:italic r:id="rId38"/>
    </p:embeddedFont>
    <p:embeddedFont>
      <p:font typeface="Nixie One"/>
      <p:regular r:id="rId3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uli-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NixieOne-regular.fntdata"/><Relationship Id="rId16" Type="http://schemas.openxmlformats.org/officeDocument/2006/relationships/slide" Target="slides/slide11.xml"/><Relationship Id="rId38" Type="http://schemas.openxmlformats.org/officeDocument/2006/relationships/font" Target="fonts/Muli-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5" name="Shape 1405"/>
        <p:cNvGrpSpPr/>
        <p:nvPr/>
      </p:nvGrpSpPr>
      <p:grpSpPr>
        <a:xfrm>
          <a:off x="0" y="0"/>
          <a:ext cx="0" cy="0"/>
          <a:chOff x="0" y="0"/>
          <a:chExt cx="0" cy="0"/>
        </a:xfrm>
      </p:grpSpPr>
      <p:sp>
        <p:nvSpPr>
          <p:cNvPr id="1406" name="Shape 140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7" name="Shape 14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2" name="Shape 1472"/>
        <p:cNvGrpSpPr/>
        <p:nvPr/>
      </p:nvGrpSpPr>
      <p:grpSpPr>
        <a:xfrm>
          <a:off x="0" y="0"/>
          <a:ext cx="0" cy="0"/>
          <a:chOff x="0" y="0"/>
          <a:chExt cx="0" cy="0"/>
        </a:xfrm>
      </p:grpSpPr>
      <p:sp>
        <p:nvSpPr>
          <p:cNvPr id="1473" name="Shape 147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4" name="Shape 14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8" name="Shape 1478"/>
        <p:cNvGrpSpPr/>
        <p:nvPr/>
      </p:nvGrpSpPr>
      <p:grpSpPr>
        <a:xfrm>
          <a:off x="0" y="0"/>
          <a:ext cx="0" cy="0"/>
          <a:chOff x="0" y="0"/>
          <a:chExt cx="0" cy="0"/>
        </a:xfrm>
      </p:grpSpPr>
      <p:sp>
        <p:nvSpPr>
          <p:cNvPr id="1479" name="Shape 147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0" name="Shape 14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4" name="Shape 1484"/>
        <p:cNvGrpSpPr/>
        <p:nvPr/>
      </p:nvGrpSpPr>
      <p:grpSpPr>
        <a:xfrm>
          <a:off x="0" y="0"/>
          <a:ext cx="0" cy="0"/>
          <a:chOff x="0" y="0"/>
          <a:chExt cx="0" cy="0"/>
        </a:xfrm>
      </p:grpSpPr>
      <p:sp>
        <p:nvSpPr>
          <p:cNvPr id="1485" name="Shape 148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6" name="Shape 14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1" name="Shape 1491"/>
        <p:cNvGrpSpPr/>
        <p:nvPr/>
      </p:nvGrpSpPr>
      <p:grpSpPr>
        <a:xfrm>
          <a:off x="0" y="0"/>
          <a:ext cx="0" cy="0"/>
          <a:chOff x="0" y="0"/>
          <a:chExt cx="0" cy="0"/>
        </a:xfrm>
      </p:grpSpPr>
      <p:sp>
        <p:nvSpPr>
          <p:cNvPr id="1492" name="Shape 149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3" name="Shape 14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8" name="Shape 1498"/>
        <p:cNvGrpSpPr/>
        <p:nvPr/>
      </p:nvGrpSpPr>
      <p:grpSpPr>
        <a:xfrm>
          <a:off x="0" y="0"/>
          <a:ext cx="0" cy="0"/>
          <a:chOff x="0" y="0"/>
          <a:chExt cx="0" cy="0"/>
        </a:xfrm>
      </p:grpSpPr>
      <p:sp>
        <p:nvSpPr>
          <p:cNvPr id="1499" name="Shape 149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0" name="Shape 15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4" name="Shape 1504"/>
        <p:cNvGrpSpPr/>
        <p:nvPr/>
      </p:nvGrpSpPr>
      <p:grpSpPr>
        <a:xfrm>
          <a:off x="0" y="0"/>
          <a:ext cx="0" cy="0"/>
          <a:chOff x="0" y="0"/>
          <a:chExt cx="0" cy="0"/>
        </a:xfrm>
      </p:grpSpPr>
      <p:sp>
        <p:nvSpPr>
          <p:cNvPr id="1505" name="Shape 150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6" name="Shape 15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9" name="Shape 1509"/>
        <p:cNvGrpSpPr/>
        <p:nvPr/>
      </p:nvGrpSpPr>
      <p:grpSpPr>
        <a:xfrm>
          <a:off x="0" y="0"/>
          <a:ext cx="0" cy="0"/>
          <a:chOff x="0" y="0"/>
          <a:chExt cx="0" cy="0"/>
        </a:xfrm>
      </p:grpSpPr>
      <p:sp>
        <p:nvSpPr>
          <p:cNvPr id="1510" name="Shape 151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1" name="Shape 15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6" name="Shape 1516"/>
        <p:cNvGrpSpPr/>
        <p:nvPr/>
      </p:nvGrpSpPr>
      <p:grpSpPr>
        <a:xfrm>
          <a:off x="0" y="0"/>
          <a:ext cx="0" cy="0"/>
          <a:chOff x="0" y="0"/>
          <a:chExt cx="0" cy="0"/>
        </a:xfrm>
      </p:grpSpPr>
      <p:sp>
        <p:nvSpPr>
          <p:cNvPr id="1517" name="Shape 15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8" name="Shape 15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3" name="Shape 1523"/>
        <p:cNvGrpSpPr/>
        <p:nvPr/>
      </p:nvGrpSpPr>
      <p:grpSpPr>
        <a:xfrm>
          <a:off x="0" y="0"/>
          <a:ext cx="0" cy="0"/>
          <a:chOff x="0" y="0"/>
          <a:chExt cx="0" cy="0"/>
        </a:xfrm>
      </p:grpSpPr>
      <p:sp>
        <p:nvSpPr>
          <p:cNvPr id="1524" name="Shape 152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5" name="Shape 15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9" name="Shape 1529"/>
        <p:cNvGrpSpPr/>
        <p:nvPr/>
      </p:nvGrpSpPr>
      <p:grpSpPr>
        <a:xfrm>
          <a:off x="0" y="0"/>
          <a:ext cx="0" cy="0"/>
          <a:chOff x="0" y="0"/>
          <a:chExt cx="0" cy="0"/>
        </a:xfrm>
      </p:grpSpPr>
      <p:sp>
        <p:nvSpPr>
          <p:cNvPr id="1530" name="Shape 153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1" name="Shape 15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8" name="Shape 1418"/>
        <p:cNvGrpSpPr/>
        <p:nvPr/>
      </p:nvGrpSpPr>
      <p:grpSpPr>
        <a:xfrm>
          <a:off x="0" y="0"/>
          <a:ext cx="0" cy="0"/>
          <a:chOff x="0" y="0"/>
          <a:chExt cx="0" cy="0"/>
        </a:xfrm>
      </p:grpSpPr>
      <p:sp>
        <p:nvSpPr>
          <p:cNvPr id="1419" name="Shape 141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0" name="Shape 14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4" name="Shape 1534"/>
        <p:cNvGrpSpPr/>
        <p:nvPr/>
      </p:nvGrpSpPr>
      <p:grpSpPr>
        <a:xfrm>
          <a:off x="0" y="0"/>
          <a:ext cx="0" cy="0"/>
          <a:chOff x="0" y="0"/>
          <a:chExt cx="0" cy="0"/>
        </a:xfrm>
      </p:grpSpPr>
      <p:sp>
        <p:nvSpPr>
          <p:cNvPr id="1535" name="Shape 153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6" name="Shape 15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1" name="Shape 1541"/>
        <p:cNvGrpSpPr/>
        <p:nvPr/>
      </p:nvGrpSpPr>
      <p:grpSpPr>
        <a:xfrm>
          <a:off x="0" y="0"/>
          <a:ext cx="0" cy="0"/>
          <a:chOff x="0" y="0"/>
          <a:chExt cx="0" cy="0"/>
        </a:xfrm>
      </p:grpSpPr>
      <p:sp>
        <p:nvSpPr>
          <p:cNvPr id="1542" name="Shape 154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3" name="Shape 15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8" name="Shape 1548"/>
        <p:cNvGrpSpPr/>
        <p:nvPr/>
      </p:nvGrpSpPr>
      <p:grpSpPr>
        <a:xfrm>
          <a:off x="0" y="0"/>
          <a:ext cx="0" cy="0"/>
          <a:chOff x="0" y="0"/>
          <a:chExt cx="0" cy="0"/>
        </a:xfrm>
      </p:grpSpPr>
      <p:sp>
        <p:nvSpPr>
          <p:cNvPr id="1549" name="Shape 154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0" name="Shape 15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4" name="Shape 1554"/>
        <p:cNvGrpSpPr/>
        <p:nvPr/>
      </p:nvGrpSpPr>
      <p:grpSpPr>
        <a:xfrm>
          <a:off x="0" y="0"/>
          <a:ext cx="0" cy="0"/>
          <a:chOff x="0" y="0"/>
          <a:chExt cx="0" cy="0"/>
        </a:xfrm>
      </p:grpSpPr>
      <p:sp>
        <p:nvSpPr>
          <p:cNvPr id="1555" name="Shape 155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6" name="Shape 15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9" name="Shape 1559"/>
        <p:cNvGrpSpPr/>
        <p:nvPr/>
      </p:nvGrpSpPr>
      <p:grpSpPr>
        <a:xfrm>
          <a:off x="0" y="0"/>
          <a:ext cx="0" cy="0"/>
          <a:chOff x="0" y="0"/>
          <a:chExt cx="0" cy="0"/>
        </a:xfrm>
      </p:grpSpPr>
      <p:sp>
        <p:nvSpPr>
          <p:cNvPr id="1560" name="Shape 156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1" name="Shape 15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6" name="Shape 1566"/>
        <p:cNvGrpSpPr/>
        <p:nvPr/>
      </p:nvGrpSpPr>
      <p:grpSpPr>
        <a:xfrm>
          <a:off x="0" y="0"/>
          <a:ext cx="0" cy="0"/>
          <a:chOff x="0" y="0"/>
          <a:chExt cx="0" cy="0"/>
        </a:xfrm>
      </p:grpSpPr>
      <p:sp>
        <p:nvSpPr>
          <p:cNvPr id="1567" name="Shape 156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8" name="Shape 15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3" name="Shape 1573"/>
        <p:cNvGrpSpPr/>
        <p:nvPr/>
      </p:nvGrpSpPr>
      <p:grpSpPr>
        <a:xfrm>
          <a:off x="0" y="0"/>
          <a:ext cx="0" cy="0"/>
          <a:chOff x="0" y="0"/>
          <a:chExt cx="0" cy="0"/>
        </a:xfrm>
      </p:grpSpPr>
      <p:sp>
        <p:nvSpPr>
          <p:cNvPr id="1574" name="Shape 157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5" name="Shape 15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9" name="Shape 1579"/>
        <p:cNvGrpSpPr/>
        <p:nvPr/>
      </p:nvGrpSpPr>
      <p:grpSpPr>
        <a:xfrm>
          <a:off x="0" y="0"/>
          <a:ext cx="0" cy="0"/>
          <a:chOff x="0" y="0"/>
          <a:chExt cx="0" cy="0"/>
        </a:xfrm>
      </p:grpSpPr>
      <p:sp>
        <p:nvSpPr>
          <p:cNvPr id="1580" name="Shape 158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1" name="Shape 15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4" name="Shape 1584"/>
        <p:cNvGrpSpPr/>
        <p:nvPr/>
      </p:nvGrpSpPr>
      <p:grpSpPr>
        <a:xfrm>
          <a:off x="0" y="0"/>
          <a:ext cx="0" cy="0"/>
          <a:chOff x="0" y="0"/>
          <a:chExt cx="0" cy="0"/>
        </a:xfrm>
      </p:grpSpPr>
      <p:sp>
        <p:nvSpPr>
          <p:cNvPr id="1585" name="Shape 158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6" name="Shape 15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9" name="Shape 1589"/>
        <p:cNvGrpSpPr/>
        <p:nvPr/>
      </p:nvGrpSpPr>
      <p:grpSpPr>
        <a:xfrm>
          <a:off x="0" y="0"/>
          <a:ext cx="0" cy="0"/>
          <a:chOff x="0" y="0"/>
          <a:chExt cx="0" cy="0"/>
        </a:xfrm>
      </p:grpSpPr>
      <p:sp>
        <p:nvSpPr>
          <p:cNvPr id="1590" name="Shape 159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91" name="Shape 15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5" name="Shape 1425"/>
        <p:cNvGrpSpPr/>
        <p:nvPr/>
      </p:nvGrpSpPr>
      <p:grpSpPr>
        <a:xfrm>
          <a:off x="0" y="0"/>
          <a:ext cx="0" cy="0"/>
          <a:chOff x="0" y="0"/>
          <a:chExt cx="0" cy="0"/>
        </a:xfrm>
      </p:grpSpPr>
      <p:sp>
        <p:nvSpPr>
          <p:cNvPr id="1426" name="Shape 142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7" name="Shape 14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4" name="Shape 1644"/>
        <p:cNvGrpSpPr/>
        <p:nvPr/>
      </p:nvGrpSpPr>
      <p:grpSpPr>
        <a:xfrm>
          <a:off x="0" y="0"/>
          <a:ext cx="0" cy="0"/>
          <a:chOff x="0" y="0"/>
          <a:chExt cx="0" cy="0"/>
        </a:xfrm>
      </p:grpSpPr>
      <p:sp>
        <p:nvSpPr>
          <p:cNvPr id="1645" name="Shape 164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6" name="Shape 16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0" name="Shape 1650"/>
        <p:cNvGrpSpPr/>
        <p:nvPr/>
      </p:nvGrpSpPr>
      <p:grpSpPr>
        <a:xfrm>
          <a:off x="0" y="0"/>
          <a:ext cx="0" cy="0"/>
          <a:chOff x="0" y="0"/>
          <a:chExt cx="0" cy="0"/>
        </a:xfrm>
      </p:grpSpPr>
      <p:sp>
        <p:nvSpPr>
          <p:cNvPr id="1651" name="Shape 165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2" name="Shape 16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2" name="Shape 1432"/>
        <p:cNvGrpSpPr/>
        <p:nvPr/>
      </p:nvGrpSpPr>
      <p:grpSpPr>
        <a:xfrm>
          <a:off x="0" y="0"/>
          <a:ext cx="0" cy="0"/>
          <a:chOff x="0" y="0"/>
          <a:chExt cx="0" cy="0"/>
        </a:xfrm>
      </p:grpSpPr>
      <p:sp>
        <p:nvSpPr>
          <p:cNvPr id="1433" name="Shape 143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4" name="Shape 14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7" name="Shape 1437"/>
        <p:cNvGrpSpPr/>
        <p:nvPr/>
      </p:nvGrpSpPr>
      <p:grpSpPr>
        <a:xfrm>
          <a:off x="0" y="0"/>
          <a:ext cx="0" cy="0"/>
          <a:chOff x="0" y="0"/>
          <a:chExt cx="0" cy="0"/>
        </a:xfrm>
      </p:grpSpPr>
      <p:sp>
        <p:nvSpPr>
          <p:cNvPr id="1438" name="Shape 14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39" name="Shape 14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8" name="Shape 1448"/>
        <p:cNvGrpSpPr/>
        <p:nvPr/>
      </p:nvGrpSpPr>
      <p:grpSpPr>
        <a:xfrm>
          <a:off x="0" y="0"/>
          <a:ext cx="0" cy="0"/>
          <a:chOff x="0" y="0"/>
          <a:chExt cx="0" cy="0"/>
        </a:xfrm>
      </p:grpSpPr>
      <p:sp>
        <p:nvSpPr>
          <p:cNvPr id="1449" name="Shape 144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0" name="Shape 145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200">
                <a:latin typeface="Times New Roman"/>
                <a:ea typeface="Times New Roman"/>
                <a:cs typeface="Times New Roman"/>
                <a:sym typeface="Times New Roman"/>
              </a:rPr>
              <a:t>Chen: </a:t>
            </a:r>
            <a:r>
              <a:rPr lang="en" sz="1200">
                <a:solidFill>
                  <a:schemeClr val="dk1"/>
                </a:solidFill>
                <a:latin typeface="Times New Roman"/>
                <a:ea typeface="Times New Roman"/>
                <a:cs typeface="Times New Roman"/>
                <a:sym typeface="Times New Roman"/>
              </a:rPr>
              <a:t>We found out that the family tries to avoid any issues while travelling through excessive planning for all contingencies. Despite excessive planning, however, unexpected events occur, inducing anxiety.</a:t>
            </a:r>
          </a:p>
          <a:p>
            <a:pPr lvl="0" rtl="0">
              <a:spcBef>
                <a:spcPts val="0"/>
              </a:spcBef>
              <a:buNone/>
            </a:pPr>
            <a:r>
              <a:rPr lang="en" sz="1200">
                <a:solidFill>
                  <a:schemeClr val="dk1"/>
                </a:solidFill>
                <a:latin typeface="Times New Roman"/>
                <a:ea typeface="Times New Roman"/>
                <a:cs typeface="Times New Roman"/>
                <a:sym typeface="Times New Roman"/>
              </a:rPr>
              <a:t>Robert:  One of the group’s greatest inconveniences during their travels was the loss of cell phone signal. While it is often much more convenient to use modern technology to plan a trip, the group felt that not having a fail-safe option was a big mistake.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4" name="Shape 1454"/>
        <p:cNvGrpSpPr/>
        <p:nvPr/>
      </p:nvGrpSpPr>
      <p:grpSpPr>
        <a:xfrm>
          <a:off x="0" y="0"/>
          <a:ext cx="0" cy="0"/>
          <a:chOff x="0" y="0"/>
          <a:chExt cx="0" cy="0"/>
        </a:xfrm>
      </p:grpSpPr>
      <p:sp>
        <p:nvSpPr>
          <p:cNvPr id="1455" name="Shape 145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6" name="Shape 14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sz="1200">
                <a:solidFill>
                  <a:schemeClr val="dk1"/>
                </a:solidFill>
                <a:latin typeface="Times New Roman"/>
                <a:ea typeface="Times New Roman"/>
                <a:cs typeface="Times New Roman"/>
                <a:sym typeface="Times New Roman"/>
              </a:rPr>
              <a:t>One interesting thing we picked up on was the prevalent use of paper maps (obtained from the Visitor Center) instead of cell phones.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0" name="Shape 1460"/>
        <p:cNvGrpSpPr/>
        <p:nvPr/>
      </p:nvGrpSpPr>
      <p:grpSpPr>
        <a:xfrm>
          <a:off x="0" y="0"/>
          <a:ext cx="0" cy="0"/>
          <a:chOff x="0" y="0"/>
          <a:chExt cx="0" cy="0"/>
        </a:xfrm>
      </p:grpSpPr>
      <p:sp>
        <p:nvSpPr>
          <p:cNvPr id="1461" name="Shape 146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2" name="Shape 14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5" name="Shape 1465"/>
        <p:cNvGrpSpPr/>
        <p:nvPr/>
      </p:nvGrpSpPr>
      <p:grpSpPr>
        <a:xfrm>
          <a:off x="0" y="0"/>
          <a:ext cx="0" cy="0"/>
          <a:chOff x="0" y="0"/>
          <a:chExt cx="0" cy="0"/>
        </a:xfrm>
      </p:grpSpPr>
      <p:sp>
        <p:nvSpPr>
          <p:cNvPr id="1466" name="Shape 14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7" name="Shape 14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7" name="Shape 7"/>
        <p:cNvGrpSpPr/>
        <p:nvPr/>
      </p:nvGrpSpPr>
      <p:grpSpPr>
        <a:xfrm>
          <a:off x="0" y="0"/>
          <a:ext cx="0" cy="0"/>
          <a:chOff x="0" y="0"/>
          <a:chExt cx="0" cy="0"/>
        </a:xfrm>
      </p:grpSpPr>
      <p:sp>
        <p:nvSpPr>
          <p:cNvPr id="8" name="Shape 8"/>
          <p:cNvSpPr txBox="1"/>
          <p:nvPr>
            <p:ph type="ctrTitle"/>
          </p:nvPr>
        </p:nvSpPr>
        <p:spPr>
          <a:xfrm>
            <a:off x="1400175" y="1991825"/>
            <a:ext cx="6343500" cy="1159799"/>
          </a:xfrm>
          <a:prstGeom prst="rect">
            <a:avLst/>
          </a:prstGeom>
        </p:spPr>
        <p:txBody>
          <a:bodyPr anchorCtr="0" anchor="ctr"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grpSp>
        <p:nvGrpSpPr>
          <p:cNvPr id="9" name="Shape 9"/>
          <p:cNvGrpSpPr/>
          <p:nvPr/>
        </p:nvGrpSpPr>
        <p:grpSpPr>
          <a:xfrm flipH="1" rot="10800000">
            <a:off x="3692751" y="38248"/>
            <a:ext cx="1758132" cy="1523096"/>
            <a:chOff x="4088875" y="1431100"/>
            <a:chExt cx="3293000" cy="2852775"/>
          </a:xfrm>
        </p:grpSpPr>
        <p:sp>
          <p:nvSpPr>
            <p:cNvPr id="10" name="Shape 10"/>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3" name="Shape 13"/>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4" name="Shape 14"/>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5" name="Shape 15"/>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6" name="Shape 16"/>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7" name="Shape 17"/>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8" name="Shape 18"/>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9" name="Shape 19"/>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20" name="Shape 20"/>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21" name="Shape 21"/>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22" name="Shape 22"/>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23" name="Shape 23"/>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24" name="Shape 24"/>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25" name="Shape 25"/>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26" name="Shape 26"/>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27" name="Shape 27"/>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28" name="Shape 28"/>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29" name="Shape 29"/>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30" name="Shape 30"/>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31" name="Shape 31"/>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32" name="Shape 32"/>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33" name="Shape 33"/>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34" name="Shape 34"/>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35" name="Shape 35"/>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36" name="Shape 36"/>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37" name="Shape 37"/>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38" name="Shape 38"/>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39" name="Shape 39"/>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40" name="Shape 40"/>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41" name="Shape 41"/>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42" name="Shape 42"/>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43" name="Shape 43"/>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44" name="Shape 44"/>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45" name="Shape 45"/>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46" name="Shape 46"/>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47" name="Shape 47"/>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48" name="Shape 48"/>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49" name="Shape 49"/>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50" name="Shape 50"/>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51" name="Shape 51"/>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52" name="Shape 52"/>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53" name="Shape 53"/>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54" name="Shape 54"/>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55" name="Shape 55"/>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56" name="Shape 56"/>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57" name="Shape 57"/>
          <p:cNvSpPr/>
          <p:nvPr/>
        </p:nvSpPr>
        <p:spPr>
          <a:xfrm flipH="1" rot="10800000">
            <a:off x="2809875" y="-172875"/>
            <a:ext cx="1111499" cy="962400"/>
          </a:xfrm>
          <a:prstGeom prst="hexagon">
            <a:avLst>
              <a:gd fmla="val 28678" name="adj"/>
              <a:gd fmla="val 115470" name="vf"/>
            </a:avLst>
          </a:prstGeom>
          <a:noFill/>
          <a:ln cap="flat" cmpd="sng" w="19050">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8" name="Shape 58"/>
          <p:cNvSpPr/>
          <p:nvPr/>
        </p:nvSpPr>
        <p:spPr>
          <a:xfrm flipH="1" rot="10800000">
            <a:off x="3602723" y="1360109"/>
            <a:ext cx="493799" cy="4274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9" name="Shape 59"/>
          <p:cNvSpPr/>
          <p:nvPr/>
        </p:nvSpPr>
        <p:spPr>
          <a:xfrm flipH="1" rot="10800000">
            <a:off x="5278914" y="855278"/>
            <a:ext cx="944700" cy="818100"/>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0" name="Shape 60"/>
          <p:cNvSpPr/>
          <p:nvPr/>
        </p:nvSpPr>
        <p:spPr>
          <a:xfrm flipH="1" rot="10800000">
            <a:off x="5365798" y="352324"/>
            <a:ext cx="493799" cy="427199"/>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61" name="Shape 61"/>
          <p:cNvGrpSpPr/>
          <p:nvPr/>
        </p:nvGrpSpPr>
        <p:grpSpPr>
          <a:xfrm>
            <a:off x="5549153" y="1029780"/>
            <a:ext cx="404640" cy="374058"/>
            <a:chOff x="5975075" y="2327500"/>
            <a:chExt cx="420100" cy="388350"/>
          </a:xfrm>
        </p:grpSpPr>
        <p:sp>
          <p:nvSpPr>
            <p:cNvPr id="62" name="Shape 62"/>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3" name="Shape 63"/>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64" name="Shape 64"/>
          <p:cNvSpPr/>
          <p:nvPr/>
        </p:nvSpPr>
        <p:spPr>
          <a:xfrm>
            <a:off x="3253021" y="113273"/>
            <a:ext cx="225084" cy="389963"/>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65" name="Shape 65"/>
          <p:cNvGrpSpPr/>
          <p:nvPr/>
        </p:nvGrpSpPr>
        <p:grpSpPr>
          <a:xfrm>
            <a:off x="4380525" y="515192"/>
            <a:ext cx="382958" cy="607110"/>
            <a:chOff x="6718575" y="2318625"/>
            <a:chExt cx="256950" cy="407375"/>
          </a:xfrm>
        </p:grpSpPr>
        <p:sp>
          <p:nvSpPr>
            <p:cNvPr id="66" name="Shape 66"/>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 name="Shape 67"/>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 name="Shape 68"/>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9" name="Shape 69"/>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0" name="Shape 70"/>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 name="Shape 71"/>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2" name="Shape 72"/>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 name="Shape 73"/>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74" name="Shape 74"/>
          <p:cNvGrpSpPr/>
          <p:nvPr/>
        </p:nvGrpSpPr>
        <p:grpSpPr>
          <a:xfrm>
            <a:off x="3199463" y="902958"/>
            <a:ext cx="395017" cy="403296"/>
            <a:chOff x="3951850" y="2985350"/>
            <a:chExt cx="407950" cy="416500"/>
          </a:xfrm>
        </p:grpSpPr>
        <p:sp>
          <p:nvSpPr>
            <p:cNvPr id="75" name="Shape 75"/>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6" name="Shape 76"/>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7" name="Shape 77"/>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8" name="Shape 78"/>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79" name="Shape 79"/>
          <p:cNvGrpSpPr/>
          <p:nvPr/>
        </p:nvGrpSpPr>
        <p:grpSpPr>
          <a:xfrm flipH="1" rot="10800000">
            <a:off x="3920311" y="3981675"/>
            <a:ext cx="1303376" cy="1127987"/>
            <a:chOff x="238125" y="1431100"/>
            <a:chExt cx="3296350" cy="2852775"/>
          </a:xfrm>
        </p:grpSpPr>
        <p:sp>
          <p:nvSpPr>
            <p:cNvPr id="80" name="Shape 80"/>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81" name="Shape 81"/>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82" name="Shape 82"/>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83" name="Shape 83"/>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84" name="Shape 84"/>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85" name="Shape 85"/>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86" name="Shape 86"/>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87" name="Shape 87"/>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88" name="Shape 88"/>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89" name="Shape 89"/>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90" name="Shape 90"/>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91" name="Shape 91"/>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92" name="Shape 92"/>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93" name="Shape 93"/>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94" name="Shape 94"/>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95" name="Shape 95"/>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96" name="Shape 96"/>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97" name="Shape 97"/>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98" name="Shape 98"/>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99" name="Shape 99"/>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00" name="Shape 100"/>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01" name="Shape 101"/>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02" name="Shape 102"/>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03" name="Shape 103"/>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04" name="Shape 104"/>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05" name="Shape 105"/>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06" name="Shape 106"/>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07" name="Shape 107"/>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08" name="Shape 108"/>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09" name="Shape 109"/>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10" name="Shape 110"/>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11" name="Shape 111"/>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12" name="Shape 112"/>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13" name="Shape 113"/>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14" name="Shape 114"/>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15" name="Shape 115"/>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16" name="Shape 116"/>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17" name="Shape 117"/>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18" name="Shape 118"/>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19" name="Shape 119"/>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20" name="Shape 120"/>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1" name="Shape 121"/>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2" name="Shape 122"/>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3" name="Shape 123"/>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4" name="Shape 124"/>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5" name="Shape 125"/>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6" name="Shape 126"/>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7" name="Shape 127"/>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8" name="Shape 128"/>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29" name="Shape 129"/>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30" name="Shape 130"/>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31" name="Shape 131"/>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32" name="Shape 132"/>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33" name="Shape 133"/>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34" name="Shape 134"/>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35" name="Shape 135"/>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36" name="Shape 136"/>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37" name="Shape 137"/>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38" name="Shape 138"/>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39" name="Shape 139"/>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40" name="Shape 140"/>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41" name="Shape 141"/>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42" name="Shape 142"/>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43" name="Shape 143"/>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44" name="Shape 144"/>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45" name="Shape 145"/>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46" name="Shape 146"/>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47" name="Shape 147"/>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48" name="Shape 148"/>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49" name="Shape 149"/>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50" name="Shape 150"/>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51" name="Shape 151"/>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52" name="Shape 152"/>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53" name="Shape 153"/>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54" name="Shape 154"/>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55" name="Shape 155"/>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56" name="Shape 156"/>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57" name="Shape 157"/>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58" name="Shape 158"/>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59" name="Shape 159"/>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60" name="Shape 160"/>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61" name="Shape 161"/>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62" name="Shape 162"/>
          <p:cNvSpPr/>
          <p:nvPr/>
        </p:nvSpPr>
        <p:spPr>
          <a:xfrm flipH="1" rot="10800000">
            <a:off x="5010533" y="4576647"/>
            <a:ext cx="1032900" cy="894600"/>
          </a:xfrm>
          <a:prstGeom prst="hexagon">
            <a:avLst>
              <a:gd fmla="val 28678" name="adj"/>
              <a:gd fmla="val 115470" name="vf"/>
            </a:avLst>
          </a:prstGeom>
          <a:noFill/>
          <a:ln cap="flat"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3" name="Shape 163"/>
          <p:cNvSpPr/>
          <p:nvPr/>
        </p:nvSpPr>
        <p:spPr>
          <a:xfrm flipH="1" rot="10800000">
            <a:off x="5133679" y="4056450"/>
            <a:ext cx="540000" cy="467399"/>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164" name="Shape 164"/>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65" name="Shape 165"/>
          <p:cNvSpPr/>
          <p:nvPr/>
        </p:nvSpPr>
        <p:spPr>
          <a:xfrm flipH="1" rot="10800000">
            <a:off x="3530384" y="4576661"/>
            <a:ext cx="452100" cy="3912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6" name="Shape 166"/>
          <p:cNvSpPr/>
          <p:nvPr/>
        </p:nvSpPr>
        <p:spPr>
          <a:xfrm>
            <a:off x="5370704" y="4867760"/>
            <a:ext cx="312502" cy="312484"/>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167" name="Shape 167"/>
          <p:cNvGrpSpPr/>
          <p:nvPr/>
        </p:nvGrpSpPr>
        <p:grpSpPr>
          <a:xfrm>
            <a:off x="5772008" y="4056440"/>
            <a:ext cx="573942" cy="550550"/>
            <a:chOff x="5241175" y="4959100"/>
            <a:chExt cx="539775" cy="517775"/>
          </a:xfrm>
        </p:grpSpPr>
        <p:sp>
          <p:nvSpPr>
            <p:cNvPr id="168" name="Shape 168"/>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69" name="Shape 169"/>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70" name="Shape 170"/>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71" name="Shape 171"/>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72" name="Shape 172"/>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73" name="Shape 173"/>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174" name="Shape 174"/>
          <p:cNvSpPr/>
          <p:nvPr/>
        </p:nvSpPr>
        <p:spPr>
          <a:xfrm>
            <a:off x="3429208" y="3904791"/>
            <a:ext cx="377838" cy="343684"/>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75" name="Shape 175"/>
        <p:cNvGrpSpPr/>
        <p:nvPr/>
      </p:nvGrpSpPr>
      <p:grpSpPr>
        <a:xfrm>
          <a:off x="0" y="0"/>
          <a:ext cx="0" cy="0"/>
          <a:chOff x="0" y="0"/>
          <a:chExt cx="0" cy="0"/>
        </a:xfrm>
      </p:grpSpPr>
      <p:sp>
        <p:nvSpPr>
          <p:cNvPr id="176" name="Shape 176"/>
          <p:cNvSpPr txBox="1"/>
          <p:nvPr>
            <p:ph type="ctrTitle"/>
          </p:nvPr>
        </p:nvSpPr>
        <p:spPr>
          <a:xfrm>
            <a:off x="2743200" y="1735750"/>
            <a:ext cx="5638800" cy="1159799"/>
          </a:xfrm>
          <a:prstGeom prst="rect">
            <a:avLst/>
          </a:prstGeom>
        </p:spPr>
        <p:txBody>
          <a:bodyPr anchorCtr="0" anchor="b" bIns="91425" lIns="91425" rIns="91425" tIns="91425"/>
          <a:lstStyle>
            <a:lvl1pPr rtl="0">
              <a:spcBef>
                <a:spcPts val="0"/>
              </a:spcBef>
              <a:buSzPct val="100000"/>
              <a:defRPr sz="3600"/>
            </a:lvl1pPr>
            <a:lvl2pPr rtl="0">
              <a:spcBef>
                <a:spcPts val="0"/>
              </a:spcBef>
              <a:buSzPct val="100000"/>
              <a:defRPr sz="3600"/>
            </a:lvl2pPr>
            <a:lvl3pPr rtl="0">
              <a:spcBef>
                <a:spcPts val="0"/>
              </a:spcBef>
              <a:buSzPct val="100000"/>
              <a:defRPr sz="3600"/>
            </a:lvl3pPr>
            <a:lvl4pPr rtl="0">
              <a:spcBef>
                <a:spcPts val="0"/>
              </a:spcBef>
              <a:buSzPct val="100000"/>
              <a:defRPr sz="3600"/>
            </a:lvl4pPr>
            <a:lvl5pPr rtl="0">
              <a:spcBef>
                <a:spcPts val="0"/>
              </a:spcBef>
              <a:buSzPct val="100000"/>
              <a:defRPr sz="3600"/>
            </a:lvl5pPr>
            <a:lvl6pPr rtl="0">
              <a:spcBef>
                <a:spcPts val="0"/>
              </a:spcBef>
              <a:buSzPct val="100000"/>
              <a:defRPr sz="3600"/>
            </a:lvl6pPr>
            <a:lvl7pPr rtl="0">
              <a:spcBef>
                <a:spcPts val="0"/>
              </a:spcBef>
              <a:buSzPct val="100000"/>
              <a:defRPr sz="3600"/>
            </a:lvl7pPr>
            <a:lvl8pPr rtl="0">
              <a:spcBef>
                <a:spcPts val="0"/>
              </a:spcBef>
              <a:buSzPct val="100000"/>
              <a:defRPr sz="3600"/>
            </a:lvl8pPr>
            <a:lvl9pPr rtl="0">
              <a:spcBef>
                <a:spcPts val="0"/>
              </a:spcBef>
              <a:buSzPct val="100000"/>
              <a:defRPr sz="3600"/>
            </a:lvl9pPr>
          </a:lstStyle>
          <a:p/>
        </p:txBody>
      </p:sp>
      <p:sp>
        <p:nvSpPr>
          <p:cNvPr id="177" name="Shape 177"/>
          <p:cNvSpPr txBox="1"/>
          <p:nvPr>
            <p:ph idx="1" type="subTitle"/>
          </p:nvPr>
        </p:nvSpPr>
        <p:spPr>
          <a:xfrm>
            <a:off x="2743200" y="2821004"/>
            <a:ext cx="5696099" cy="784799"/>
          </a:xfrm>
          <a:prstGeom prst="rect">
            <a:avLst/>
          </a:prstGeom>
        </p:spPr>
        <p:txBody>
          <a:bodyPr anchorCtr="0" anchor="t" bIns="91425" lIns="91425" rIns="91425" tIns="91425"/>
          <a:lstStyle>
            <a:lvl1pPr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grpSp>
        <p:nvGrpSpPr>
          <p:cNvPr id="178" name="Shape 178"/>
          <p:cNvGrpSpPr/>
          <p:nvPr/>
        </p:nvGrpSpPr>
        <p:grpSpPr>
          <a:xfrm flipH="1" rot="10800000">
            <a:off x="421028" y="1677113"/>
            <a:ext cx="2064710" cy="1788689"/>
            <a:chOff x="4088875" y="1431100"/>
            <a:chExt cx="3293000" cy="2852775"/>
          </a:xfrm>
        </p:grpSpPr>
        <p:sp>
          <p:nvSpPr>
            <p:cNvPr id="179" name="Shape 179"/>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80" name="Shape 180"/>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81" name="Shape 181"/>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82" name="Shape 182"/>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83" name="Shape 183"/>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84" name="Shape 184"/>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85" name="Shape 185"/>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86" name="Shape 186"/>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87" name="Shape 187"/>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88" name="Shape 188"/>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89" name="Shape 189"/>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90" name="Shape 190"/>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91" name="Shape 191"/>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92" name="Shape 192"/>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93" name="Shape 193"/>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94" name="Shape 194"/>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95" name="Shape 195"/>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96" name="Shape 196"/>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97" name="Shape 197"/>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98" name="Shape 198"/>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99" name="Shape 199"/>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200" name="Shape 200"/>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201" name="Shape 201"/>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202" name="Shape 202"/>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203" name="Shape 203"/>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204" name="Shape 204"/>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205" name="Shape 205"/>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206" name="Shape 206"/>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207" name="Shape 207"/>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208" name="Shape 208"/>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209" name="Shape 209"/>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210" name="Shape 210"/>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211" name="Shape 211"/>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212" name="Shape 212"/>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213" name="Shape 213"/>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214" name="Shape 214"/>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215" name="Shape 215"/>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216" name="Shape 216"/>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217" name="Shape 217"/>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218" name="Shape 218"/>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219" name="Shape 219"/>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220" name="Shape 220"/>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221" name="Shape 221"/>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222" name="Shape 222"/>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223" name="Shape 223"/>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224" name="Shape 224"/>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225" name="Shape 225"/>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226" name="Shape 226"/>
          <p:cNvSpPr/>
          <p:nvPr/>
        </p:nvSpPr>
        <p:spPr>
          <a:xfrm flipH="1" rot="10800000">
            <a:off x="66674" y="313542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7" name="Shape 227"/>
          <p:cNvSpPr/>
          <p:nvPr/>
        </p:nvSpPr>
        <p:spPr>
          <a:xfrm flipH="1" rot="10800000">
            <a:off x="828674" y="351654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228" name="Shape 228"/>
          <p:cNvSpPr/>
          <p:nvPr/>
        </p:nvSpPr>
        <p:spPr>
          <a:xfrm flipH="1" rot="10800000">
            <a:off x="761999" y="877950"/>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9" name="Shape 229"/>
          <p:cNvSpPr/>
          <p:nvPr/>
        </p:nvSpPr>
        <p:spPr>
          <a:xfrm flipH="1" rot="10800000">
            <a:off x="793851" y="4692801"/>
            <a:ext cx="517499" cy="447899"/>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230" name="Shape 230"/>
          <p:cNvGrpSpPr/>
          <p:nvPr/>
        </p:nvGrpSpPr>
        <p:grpSpPr>
          <a:xfrm>
            <a:off x="996358" y="1070667"/>
            <a:ext cx="351203" cy="324660"/>
            <a:chOff x="5975075" y="2327500"/>
            <a:chExt cx="420100" cy="388350"/>
          </a:xfrm>
        </p:grpSpPr>
        <p:sp>
          <p:nvSpPr>
            <p:cNvPr id="231" name="Shape 231"/>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232" name="Shape 232"/>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233" name="Shape 233"/>
          <p:cNvSpPr/>
          <p:nvPr/>
        </p:nvSpPr>
        <p:spPr>
          <a:xfrm>
            <a:off x="393600" y="334662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234" name="Shape 234"/>
          <p:cNvGrpSpPr/>
          <p:nvPr/>
        </p:nvGrpSpPr>
        <p:grpSpPr>
          <a:xfrm>
            <a:off x="305253" y="553855"/>
            <a:ext cx="247468" cy="392302"/>
            <a:chOff x="6718575" y="2318625"/>
            <a:chExt cx="256950" cy="407375"/>
          </a:xfrm>
        </p:grpSpPr>
        <p:sp>
          <p:nvSpPr>
            <p:cNvPr id="235" name="Shape 235"/>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6" name="Shape 236"/>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7" name="Shape 237"/>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8" name="Shape 238"/>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9" name="Shape 239"/>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0" name="Shape 240"/>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1" name="Shape 241"/>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2" name="Shape 242"/>
            <p:cNvSpPr/>
            <p:nvPr/>
          </p:nvSpPr>
          <p:spPr>
            <a:xfrm>
              <a:off x="6795900" y="2628550"/>
              <a:ext cx="102300" cy="25"/>
            </a:xfrm>
            <a:custGeom>
              <a:pathLst>
                <a:path extrusionOk="0" fill="none" h="1" w="4092">
                  <a:moveTo>
                    <a:pt x="0" y="1"/>
                  </a:moveTo>
                  <a:lnTo>
                    <a:pt x="4092" y="1"/>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243" name="Shape 243"/>
          <p:cNvGrpSpPr/>
          <p:nvPr/>
        </p:nvGrpSpPr>
        <p:grpSpPr>
          <a:xfrm>
            <a:off x="1419984" y="3634331"/>
            <a:ext cx="342881" cy="350068"/>
            <a:chOff x="3951850" y="2985350"/>
            <a:chExt cx="407950" cy="416500"/>
          </a:xfrm>
        </p:grpSpPr>
        <p:sp>
          <p:nvSpPr>
            <p:cNvPr id="244" name="Shape 244"/>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5" name="Shape 245"/>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6" name="Shape 246"/>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7" name="Shape 247"/>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248" name="Shape 248"/>
          <p:cNvGrpSpPr/>
          <p:nvPr/>
        </p:nvGrpSpPr>
        <p:grpSpPr>
          <a:xfrm flipH="1" rot="10800000">
            <a:off x="-88363" y="302261"/>
            <a:ext cx="1034724" cy="895486"/>
            <a:chOff x="238125" y="1431100"/>
            <a:chExt cx="3296350" cy="2852775"/>
          </a:xfrm>
        </p:grpSpPr>
        <p:sp>
          <p:nvSpPr>
            <p:cNvPr id="249" name="Shape 249"/>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250" name="Shape 250"/>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251" name="Shape 251"/>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252" name="Shape 252"/>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253" name="Shape 253"/>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254" name="Shape 254"/>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255" name="Shape 255"/>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256" name="Shape 256"/>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257" name="Shape 257"/>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258" name="Shape 258"/>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259" name="Shape 259"/>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260" name="Shape 260"/>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261" name="Shape 261"/>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262" name="Shape 262"/>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263" name="Shape 263"/>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264" name="Shape 264"/>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265" name="Shape 265"/>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266" name="Shape 266"/>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267" name="Shape 267"/>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268" name="Shape 268"/>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269" name="Shape 269"/>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270" name="Shape 270"/>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271" name="Shape 271"/>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272" name="Shape 272"/>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273" name="Shape 273"/>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274" name="Shape 274"/>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275" name="Shape 275"/>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276" name="Shape 276"/>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277" name="Shape 277"/>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278" name="Shape 278"/>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279" name="Shape 279"/>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280" name="Shape 280"/>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281" name="Shape 281"/>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282" name="Shape 282"/>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283" name="Shape 283"/>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284" name="Shape 284"/>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285" name="Shape 285"/>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286" name="Shape 286"/>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287" name="Shape 287"/>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288" name="Shape 288"/>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289" name="Shape 289"/>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290" name="Shape 290"/>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291" name="Shape 291"/>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292" name="Shape 292"/>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293" name="Shape 293"/>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294" name="Shape 294"/>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295" name="Shape 295"/>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296" name="Shape 296"/>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297" name="Shape 297"/>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298" name="Shape 298"/>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299" name="Shape 299"/>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300" name="Shape 300"/>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301" name="Shape 301"/>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302" name="Shape 302"/>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303" name="Shape 303"/>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304" name="Shape 304"/>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305" name="Shape 305"/>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306" name="Shape 306"/>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307" name="Shape 307"/>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308" name="Shape 308"/>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309" name="Shape 309"/>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310" name="Shape 310"/>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311" name="Shape 311"/>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312" name="Shape 312"/>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313" name="Shape 313"/>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314" name="Shape 314"/>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315" name="Shape 315"/>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316" name="Shape 316"/>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317" name="Shape 317"/>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318" name="Shape 318"/>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319" name="Shape 319"/>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320" name="Shape 320"/>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321" name="Shape 321"/>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322" name="Shape 322"/>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323" name="Shape 323"/>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324" name="Shape 324"/>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325" name="Shape 325"/>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326" name="Shape 326"/>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327" name="Shape 327"/>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328" name="Shape 328"/>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329" name="Shape 329"/>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330" name="Shape 330"/>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331" name="Shape 331"/>
          <p:cNvSpPr/>
          <p:nvPr/>
        </p:nvSpPr>
        <p:spPr>
          <a:xfrm flipH="1" rot="10800000">
            <a:off x="733424" y="393602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2" name="Shape 332"/>
          <p:cNvSpPr/>
          <p:nvPr/>
        </p:nvSpPr>
        <p:spPr>
          <a:xfrm flipH="1" rot="10800000">
            <a:off x="738524" y="10084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333" name="Shape 333"/>
          <p:cNvSpPr/>
          <p:nvPr/>
        </p:nvSpPr>
        <p:spPr>
          <a:xfrm flipH="1" rot="10800000">
            <a:off x="-291324" y="4148475"/>
            <a:ext cx="1182300" cy="10235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34" name="Shape 334"/>
          <p:cNvSpPr/>
          <p:nvPr/>
        </p:nvSpPr>
        <p:spPr>
          <a:xfrm flipH="1" rot="10800000">
            <a:off x="420724" y="-65225"/>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5" name="Shape 335"/>
          <p:cNvSpPr/>
          <p:nvPr/>
        </p:nvSpPr>
        <p:spPr>
          <a:xfrm>
            <a:off x="1019338" y="416705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336" name="Shape 336"/>
          <p:cNvGrpSpPr/>
          <p:nvPr/>
        </p:nvGrpSpPr>
        <p:grpSpPr>
          <a:xfrm>
            <a:off x="-50284" y="1452794"/>
            <a:ext cx="624843" cy="599376"/>
            <a:chOff x="5241175" y="4959100"/>
            <a:chExt cx="539775" cy="517775"/>
          </a:xfrm>
        </p:grpSpPr>
        <p:sp>
          <p:nvSpPr>
            <p:cNvPr id="337" name="Shape 337"/>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38" name="Shape 338"/>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39" name="Shape 339"/>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40" name="Shape 340"/>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41" name="Shape 341"/>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42" name="Shape 342"/>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343" name="Shape 343"/>
          <p:cNvSpPr/>
          <p:nvPr/>
        </p:nvSpPr>
        <p:spPr>
          <a:xfrm>
            <a:off x="47198" y="4430470"/>
            <a:ext cx="505231" cy="459561"/>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344" name="Shape 344"/>
        <p:cNvGrpSpPr/>
        <p:nvPr/>
      </p:nvGrpSpPr>
      <p:grpSpPr>
        <a:xfrm>
          <a:off x="0" y="0"/>
          <a:ext cx="0" cy="0"/>
          <a:chOff x="0" y="0"/>
          <a:chExt cx="0" cy="0"/>
        </a:xfrm>
      </p:grpSpPr>
      <p:sp>
        <p:nvSpPr>
          <p:cNvPr id="345" name="Shape 345"/>
          <p:cNvSpPr txBox="1"/>
          <p:nvPr>
            <p:ph idx="1" type="body"/>
          </p:nvPr>
        </p:nvSpPr>
        <p:spPr>
          <a:xfrm>
            <a:off x="2051200" y="2085600"/>
            <a:ext cx="6282299" cy="819899"/>
          </a:xfrm>
          <a:prstGeom prst="rect">
            <a:avLst/>
          </a:prstGeom>
        </p:spPr>
        <p:txBody>
          <a:bodyPr anchorCtr="0" anchor="ctr" bIns="91425" lIns="91425" rIns="91425" tIns="91425"/>
          <a:lstStyle>
            <a:lvl1pPr rtl="0">
              <a:spcBef>
                <a:spcPts val="0"/>
              </a:spcBef>
              <a:buSzPct val="100000"/>
              <a:buFont typeface="Nixie One"/>
              <a:defRPr sz="2400">
                <a:latin typeface="Nixie One"/>
                <a:ea typeface="Nixie One"/>
                <a:cs typeface="Nixie One"/>
                <a:sym typeface="Nixie One"/>
              </a:defRPr>
            </a:lvl1pPr>
            <a:lvl2pPr rtl="0">
              <a:spcBef>
                <a:spcPts val="0"/>
              </a:spcBef>
              <a:buSzPct val="100000"/>
              <a:buFont typeface="Nixie One"/>
              <a:defRPr sz="2400">
                <a:latin typeface="Nixie One"/>
                <a:ea typeface="Nixie One"/>
                <a:cs typeface="Nixie One"/>
                <a:sym typeface="Nixie One"/>
              </a:defRPr>
            </a:lvl2pPr>
            <a:lvl3pPr rtl="0">
              <a:spcBef>
                <a:spcPts val="0"/>
              </a:spcBef>
              <a:buSzPct val="100000"/>
              <a:buFont typeface="Nixie One"/>
              <a:defRPr sz="2400">
                <a:latin typeface="Nixie One"/>
                <a:ea typeface="Nixie One"/>
                <a:cs typeface="Nixie One"/>
                <a:sym typeface="Nixie One"/>
              </a:defRPr>
            </a:lvl3pPr>
            <a:lvl4pPr rtl="0">
              <a:spcBef>
                <a:spcPts val="0"/>
              </a:spcBef>
              <a:buSzPct val="100000"/>
              <a:buFont typeface="Nixie One"/>
              <a:defRPr sz="2400">
                <a:latin typeface="Nixie One"/>
                <a:ea typeface="Nixie One"/>
                <a:cs typeface="Nixie One"/>
                <a:sym typeface="Nixie One"/>
              </a:defRPr>
            </a:lvl4pPr>
            <a:lvl5pPr rtl="0">
              <a:spcBef>
                <a:spcPts val="0"/>
              </a:spcBef>
              <a:buSzPct val="100000"/>
              <a:buFont typeface="Nixie One"/>
              <a:defRPr sz="2400">
                <a:latin typeface="Nixie One"/>
                <a:ea typeface="Nixie One"/>
                <a:cs typeface="Nixie One"/>
                <a:sym typeface="Nixie One"/>
              </a:defRPr>
            </a:lvl5pPr>
            <a:lvl6pPr rtl="0">
              <a:spcBef>
                <a:spcPts val="0"/>
              </a:spcBef>
              <a:buSzPct val="100000"/>
              <a:buFont typeface="Nixie One"/>
              <a:defRPr sz="2400">
                <a:latin typeface="Nixie One"/>
                <a:ea typeface="Nixie One"/>
                <a:cs typeface="Nixie One"/>
                <a:sym typeface="Nixie One"/>
              </a:defRPr>
            </a:lvl6pPr>
            <a:lvl7pPr rtl="0">
              <a:spcBef>
                <a:spcPts val="0"/>
              </a:spcBef>
              <a:buSzPct val="100000"/>
              <a:buFont typeface="Nixie One"/>
              <a:defRPr sz="2400">
                <a:latin typeface="Nixie One"/>
                <a:ea typeface="Nixie One"/>
                <a:cs typeface="Nixie One"/>
                <a:sym typeface="Nixie One"/>
              </a:defRPr>
            </a:lvl7pPr>
            <a:lvl8pPr rtl="0">
              <a:spcBef>
                <a:spcPts val="0"/>
              </a:spcBef>
              <a:buSzPct val="100000"/>
              <a:buFont typeface="Nixie One"/>
              <a:defRPr sz="2400">
                <a:latin typeface="Nixie One"/>
                <a:ea typeface="Nixie One"/>
                <a:cs typeface="Nixie One"/>
                <a:sym typeface="Nixie One"/>
              </a:defRPr>
            </a:lvl8pPr>
            <a:lvl9pPr>
              <a:spcBef>
                <a:spcPts val="0"/>
              </a:spcBef>
              <a:buSzPct val="100000"/>
              <a:buFont typeface="Nixie One"/>
              <a:defRPr sz="2400">
                <a:latin typeface="Nixie One"/>
                <a:ea typeface="Nixie One"/>
                <a:cs typeface="Nixie One"/>
                <a:sym typeface="Nixie One"/>
              </a:defRPr>
            </a:lvl9pPr>
          </a:lstStyle>
          <a:p/>
        </p:txBody>
      </p:sp>
      <p:grpSp>
        <p:nvGrpSpPr>
          <p:cNvPr id="346" name="Shape 346"/>
          <p:cNvGrpSpPr/>
          <p:nvPr/>
        </p:nvGrpSpPr>
        <p:grpSpPr>
          <a:xfrm flipH="1" rot="10800000">
            <a:off x="411206" y="1998368"/>
            <a:ext cx="1322798" cy="1145959"/>
            <a:chOff x="4088875" y="1431100"/>
            <a:chExt cx="3293000" cy="2852775"/>
          </a:xfrm>
        </p:grpSpPr>
        <p:sp>
          <p:nvSpPr>
            <p:cNvPr id="347" name="Shape 347"/>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348" name="Shape 348"/>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349" name="Shape 349"/>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350" name="Shape 350"/>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351" name="Shape 351"/>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352" name="Shape 352"/>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353" name="Shape 353"/>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354" name="Shape 354"/>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355" name="Shape 355"/>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356" name="Shape 356"/>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357" name="Shape 357"/>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358" name="Shape 358"/>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359" name="Shape 359"/>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360" name="Shape 360"/>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361" name="Shape 361"/>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362" name="Shape 362"/>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363" name="Shape 363"/>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364" name="Shape 364"/>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365" name="Shape 365"/>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366" name="Shape 366"/>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367" name="Shape 367"/>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368" name="Shape 368"/>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369" name="Shape 369"/>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370" name="Shape 370"/>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371" name="Shape 371"/>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372" name="Shape 372"/>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373" name="Shape 373"/>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374" name="Shape 374"/>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375" name="Shape 375"/>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376" name="Shape 376"/>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377" name="Shape 377"/>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378" name="Shape 378"/>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379" name="Shape 379"/>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380" name="Shape 380"/>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381" name="Shape 381"/>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382" name="Shape 382"/>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383" name="Shape 383"/>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384" name="Shape 384"/>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385" name="Shape 385"/>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386" name="Shape 386"/>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387" name="Shape 387"/>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388" name="Shape 388"/>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389" name="Shape 389"/>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390" name="Shape 390"/>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391" name="Shape 391"/>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392" name="Shape 392"/>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393" name="Shape 393"/>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394" name="Shape 394"/>
          <p:cNvSpPr/>
          <p:nvPr/>
        </p:nvSpPr>
        <p:spPr>
          <a:xfrm flipH="1" rot="10800000">
            <a:off x="-123825" y="28115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95" name="Shape 395"/>
          <p:cNvSpPr/>
          <p:nvPr/>
        </p:nvSpPr>
        <p:spPr>
          <a:xfrm flipH="1" rot="10800000">
            <a:off x="638174" y="31926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396" name="Shape 396"/>
          <p:cNvSpPr/>
          <p:nvPr/>
        </p:nvSpPr>
        <p:spPr>
          <a:xfrm flipH="1" rot="10800000">
            <a:off x="752474" y="1201800"/>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97" name="Shape 397"/>
          <p:cNvSpPr/>
          <p:nvPr/>
        </p:nvSpPr>
        <p:spPr>
          <a:xfrm flipH="1" rot="10800000">
            <a:off x="657224" y="438017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398" name="Shape 398"/>
          <p:cNvGrpSpPr/>
          <p:nvPr/>
        </p:nvGrpSpPr>
        <p:grpSpPr>
          <a:xfrm>
            <a:off x="986833" y="1394517"/>
            <a:ext cx="351203" cy="324660"/>
            <a:chOff x="5975075" y="2327500"/>
            <a:chExt cx="420100" cy="388350"/>
          </a:xfrm>
        </p:grpSpPr>
        <p:sp>
          <p:nvSpPr>
            <p:cNvPr id="399" name="Shape 399"/>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400" name="Shape 400"/>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401" name="Shape 401"/>
          <p:cNvSpPr/>
          <p:nvPr/>
        </p:nvSpPr>
        <p:spPr>
          <a:xfrm>
            <a:off x="203100" y="30227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402" name="Shape 402"/>
          <p:cNvGrpSpPr/>
          <p:nvPr/>
        </p:nvGrpSpPr>
        <p:grpSpPr>
          <a:xfrm>
            <a:off x="295728" y="877705"/>
            <a:ext cx="247468" cy="392302"/>
            <a:chOff x="6718575" y="2318625"/>
            <a:chExt cx="256950" cy="407375"/>
          </a:xfrm>
        </p:grpSpPr>
        <p:sp>
          <p:nvSpPr>
            <p:cNvPr id="403" name="Shape 403"/>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4" name="Shape 404"/>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5" name="Shape 405"/>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6" name="Shape 406"/>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7" name="Shape 407"/>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8" name="Shape 408"/>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9" name="Shape 409"/>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0" name="Shape 410"/>
            <p:cNvSpPr/>
            <p:nvPr/>
          </p:nvSpPr>
          <p:spPr>
            <a:xfrm>
              <a:off x="6795900" y="2628550"/>
              <a:ext cx="102300" cy="25"/>
            </a:xfrm>
            <a:custGeom>
              <a:pathLst>
                <a:path extrusionOk="0" fill="none" h="1" w="4092">
                  <a:moveTo>
                    <a:pt x="0" y="1"/>
                  </a:moveTo>
                  <a:lnTo>
                    <a:pt x="4092" y="1"/>
                  </a:lnTo>
                </a:path>
              </a:pathLst>
            </a:custGeom>
            <a:noFill/>
            <a:ln cap="rnd" cmpd="sng" w="1217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411" name="Shape 411"/>
          <p:cNvGrpSpPr/>
          <p:nvPr/>
        </p:nvGrpSpPr>
        <p:grpSpPr>
          <a:xfrm>
            <a:off x="1229484" y="3310480"/>
            <a:ext cx="342881" cy="350068"/>
            <a:chOff x="3951850" y="2985350"/>
            <a:chExt cx="407950" cy="416500"/>
          </a:xfrm>
        </p:grpSpPr>
        <p:sp>
          <p:nvSpPr>
            <p:cNvPr id="412" name="Shape 412"/>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3" name="Shape 413"/>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4" name="Shape 414"/>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5" name="Shape 415"/>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416" name="Shape 416"/>
          <p:cNvGrpSpPr/>
          <p:nvPr/>
        </p:nvGrpSpPr>
        <p:grpSpPr>
          <a:xfrm flipH="1" rot="10800000">
            <a:off x="-97888" y="626111"/>
            <a:ext cx="1034724" cy="895486"/>
            <a:chOff x="238125" y="1431100"/>
            <a:chExt cx="3296350" cy="2852775"/>
          </a:xfrm>
        </p:grpSpPr>
        <p:sp>
          <p:nvSpPr>
            <p:cNvPr id="417" name="Shape 417"/>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418" name="Shape 418"/>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419" name="Shape 419"/>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420" name="Shape 420"/>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421" name="Shape 421"/>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422" name="Shape 422"/>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423" name="Shape 423"/>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424" name="Shape 424"/>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425" name="Shape 425"/>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426" name="Shape 426"/>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427" name="Shape 427"/>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428" name="Shape 428"/>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429" name="Shape 429"/>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430" name="Shape 430"/>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431" name="Shape 431"/>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432" name="Shape 432"/>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433" name="Shape 433"/>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434" name="Shape 434"/>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435" name="Shape 435"/>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436" name="Shape 436"/>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437" name="Shape 437"/>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438" name="Shape 438"/>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439" name="Shape 439"/>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440" name="Shape 440"/>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441" name="Shape 441"/>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442" name="Shape 442"/>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443" name="Shape 443"/>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444" name="Shape 444"/>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445" name="Shape 445"/>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446" name="Shape 446"/>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447" name="Shape 447"/>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448" name="Shape 448"/>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449" name="Shape 449"/>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450" name="Shape 450"/>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451" name="Shape 451"/>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452" name="Shape 452"/>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453" name="Shape 453"/>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454" name="Shape 454"/>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455" name="Shape 455"/>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456" name="Shape 456"/>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457" name="Shape 457"/>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458" name="Shape 458"/>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459" name="Shape 459"/>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460" name="Shape 460"/>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461" name="Shape 461"/>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462" name="Shape 462"/>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463" name="Shape 463"/>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464" name="Shape 464"/>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465" name="Shape 465"/>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466" name="Shape 466"/>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467" name="Shape 467"/>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468" name="Shape 468"/>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469" name="Shape 469"/>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470" name="Shape 470"/>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471" name="Shape 471"/>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472" name="Shape 472"/>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473" name="Shape 473"/>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474" name="Shape 474"/>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475" name="Shape 475"/>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476" name="Shape 476"/>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477" name="Shape 477"/>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478" name="Shape 478"/>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479" name="Shape 479"/>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480" name="Shape 480"/>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481" name="Shape 481"/>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482" name="Shape 482"/>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483" name="Shape 483"/>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484" name="Shape 484"/>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485" name="Shape 485"/>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486" name="Shape 486"/>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487" name="Shape 487"/>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488" name="Shape 488"/>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489" name="Shape 489"/>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490" name="Shape 490"/>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491" name="Shape 491"/>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492" name="Shape 492"/>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493" name="Shape 493"/>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494" name="Shape 494"/>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495" name="Shape 495"/>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496" name="Shape 496"/>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497" name="Shape 497"/>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498" name="Shape 498"/>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499" name="Shape 499"/>
          <p:cNvSpPr/>
          <p:nvPr/>
        </p:nvSpPr>
        <p:spPr>
          <a:xfrm flipH="1" rot="10800000">
            <a:off x="542924" y="36121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00" name="Shape 500"/>
          <p:cNvSpPr/>
          <p:nvPr/>
        </p:nvSpPr>
        <p:spPr>
          <a:xfrm flipH="1" rot="10800000">
            <a:off x="728999" y="424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501" name="Shape 501"/>
          <p:cNvSpPr/>
          <p:nvPr/>
        </p:nvSpPr>
        <p:spPr>
          <a:xfrm flipH="1" rot="10800000">
            <a:off x="-115052" y="3996025"/>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2" name="Shape 502"/>
          <p:cNvSpPr/>
          <p:nvPr/>
        </p:nvSpPr>
        <p:spPr>
          <a:xfrm flipH="1" rot="10800000">
            <a:off x="411199" y="25862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03" name="Shape 503"/>
          <p:cNvSpPr/>
          <p:nvPr/>
        </p:nvSpPr>
        <p:spPr>
          <a:xfrm>
            <a:off x="828838" y="38432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504" name="Shape 504"/>
          <p:cNvGrpSpPr/>
          <p:nvPr/>
        </p:nvGrpSpPr>
        <p:grpSpPr>
          <a:xfrm>
            <a:off x="67091" y="1681689"/>
            <a:ext cx="455624" cy="437053"/>
            <a:chOff x="5241175" y="4959100"/>
            <a:chExt cx="539775" cy="517775"/>
          </a:xfrm>
        </p:grpSpPr>
        <p:sp>
          <p:nvSpPr>
            <p:cNvPr id="505" name="Shape 505"/>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6" name="Shape 506"/>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7" name="Shape 507"/>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8" name="Shape 508"/>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09" name="Shape 509"/>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510" name="Shape 510"/>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511" name="Shape 511"/>
          <p:cNvSpPr/>
          <p:nvPr/>
        </p:nvSpPr>
        <p:spPr>
          <a:xfrm>
            <a:off x="144925" y="4214500"/>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512" name="Shape 512"/>
          <p:cNvSpPr txBox="1"/>
          <p:nvPr/>
        </p:nvSpPr>
        <p:spPr>
          <a:xfrm>
            <a:off x="94000" y="1929581"/>
            <a:ext cx="1957200" cy="653699"/>
          </a:xfrm>
          <a:prstGeom prst="rect">
            <a:avLst/>
          </a:prstGeom>
          <a:noFill/>
          <a:ln>
            <a:noFill/>
          </a:ln>
        </p:spPr>
        <p:txBody>
          <a:bodyPr anchorCtr="0" anchor="t" bIns="91425" lIns="91425" rIns="91425" tIns="91425">
            <a:noAutofit/>
          </a:bodyPr>
          <a:lstStyle/>
          <a:p>
            <a:pPr lvl="0" rtl="0" algn="ctr">
              <a:spcBef>
                <a:spcPts val="0"/>
              </a:spcBef>
              <a:buNone/>
            </a:pPr>
            <a:r>
              <a:rPr lang="en" sz="12000">
                <a:solidFill>
                  <a:srgbClr val="FFFFFF"/>
                </a:solidFill>
                <a:latin typeface="Nixie One"/>
                <a:ea typeface="Nixie One"/>
                <a:cs typeface="Nixie One"/>
                <a:sym typeface="Nixie One"/>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513" name="Shape 513"/>
        <p:cNvGrpSpPr/>
        <p:nvPr/>
      </p:nvGrpSpPr>
      <p:grpSpPr>
        <a:xfrm>
          <a:off x="0" y="0"/>
          <a:ext cx="0" cy="0"/>
          <a:chOff x="0" y="0"/>
          <a:chExt cx="0" cy="0"/>
        </a:xfrm>
      </p:grpSpPr>
      <p:sp>
        <p:nvSpPr>
          <p:cNvPr id="514" name="Shape 514"/>
          <p:cNvSpPr txBox="1"/>
          <p:nvPr>
            <p:ph type="title"/>
          </p:nvPr>
        </p:nvSpPr>
        <p:spPr>
          <a:xfrm>
            <a:off x="1732700" y="1735600"/>
            <a:ext cx="4944300" cy="6453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15" name="Shape 515"/>
          <p:cNvSpPr txBox="1"/>
          <p:nvPr>
            <p:ph idx="1" type="body"/>
          </p:nvPr>
        </p:nvSpPr>
        <p:spPr>
          <a:xfrm>
            <a:off x="1732700" y="2255124"/>
            <a:ext cx="4944300" cy="1659900"/>
          </a:xfrm>
          <a:prstGeom prst="rect">
            <a:avLst/>
          </a:prstGeom>
        </p:spPr>
        <p:txBody>
          <a:bodyPr anchorCtr="0" anchor="t" bIns="91425" lIns="91425" rIns="91425" tIns="91425"/>
          <a:lstStyle>
            <a:lvl1pPr>
              <a:spcBef>
                <a:spcPts val="0"/>
              </a:spcBef>
              <a:buFont typeface="Muli"/>
              <a:defRPr>
                <a:latin typeface="Muli"/>
                <a:ea typeface="Muli"/>
                <a:cs typeface="Muli"/>
                <a:sym typeface="Muli"/>
              </a:defRPr>
            </a:lvl1pPr>
            <a:lvl2pPr>
              <a:spcBef>
                <a:spcPts val="0"/>
              </a:spcBef>
              <a:buFont typeface="Muli"/>
              <a:defRPr>
                <a:latin typeface="Muli"/>
                <a:ea typeface="Muli"/>
                <a:cs typeface="Muli"/>
                <a:sym typeface="Muli"/>
              </a:defRPr>
            </a:lvl2pPr>
            <a:lvl3pPr>
              <a:spcBef>
                <a:spcPts val="0"/>
              </a:spcBef>
              <a:buFont typeface="Muli"/>
              <a:defRPr>
                <a:latin typeface="Muli"/>
                <a:ea typeface="Muli"/>
                <a:cs typeface="Muli"/>
                <a:sym typeface="Muli"/>
              </a:defRPr>
            </a:lvl3pPr>
            <a:lvl4pPr>
              <a:spcBef>
                <a:spcPts val="0"/>
              </a:spcBef>
              <a:buFont typeface="Muli"/>
              <a:defRPr>
                <a:latin typeface="Muli"/>
                <a:ea typeface="Muli"/>
                <a:cs typeface="Muli"/>
                <a:sym typeface="Muli"/>
              </a:defRPr>
            </a:lvl4pPr>
            <a:lvl5pPr>
              <a:spcBef>
                <a:spcPts val="0"/>
              </a:spcBef>
              <a:buFont typeface="Muli"/>
              <a:defRPr>
                <a:latin typeface="Muli"/>
                <a:ea typeface="Muli"/>
                <a:cs typeface="Muli"/>
                <a:sym typeface="Muli"/>
              </a:defRPr>
            </a:lvl5pPr>
            <a:lvl6pPr>
              <a:spcBef>
                <a:spcPts val="0"/>
              </a:spcBef>
              <a:buFont typeface="Muli"/>
              <a:defRPr>
                <a:latin typeface="Muli"/>
                <a:ea typeface="Muli"/>
                <a:cs typeface="Muli"/>
                <a:sym typeface="Muli"/>
              </a:defRPr>
            </a:lvl6pPr>
            <a:lvl7pPr>
              <a:spcBef>
                <a:spcPts val="0"/>
              </a:spcBef>
              <a:buFont typeface="Muli"/>
              <a:defRPr>
                <a:latin typeface="Muli"/>
                <a:ea typeface="Muli"/>
                <a:cs typeface="Muli"/>
                <a:sym typeface="Muli"/>
              </a:defRPr>
            </a:lvl7pPr>
            <a:lvl8pPr>
              <a:spcBef>
                <a:spcPts val="0"/>
              </a:spcBef>
              <a:buFont typeface="Muli"/>
              <a:defRPr>
                <a:latin typeface="Muli"/>
                <a:ea typeface="Muli"/>
                <a:cs typeface="Muli"/>
                <a:sym typeface="Muli"/>
              </a:defRPr>
            </a:lvl8pPr>
            <a:lvl9pPr>
              <a:spcBef>
                <a:spcPts val="0"/>
              </a:spcBef>
              <a:buFont typeface="Muli"/>
              <a:defRPr>
                <a:latin typeface="Muli"/>
                <a:ea typeface="Muli"/>
                <a:cs typeface="Muli"/>
                <a:sym typeface="Muli"/>
              </a:defRPr>
            </a:lvl9pPr>
          </a:lstStyle>
          <a:p/>
        </p:txBody>
      </p:sp>
      <p:grpSp>
        <p:nvGrpSpPr>
          <p:cNvPr id="516" name="Shape 516"/>
          <p:cNvGrpSpPr/>
          <p:nvPr/>
        </p:nvGrpSpPr>
        <p:grpSpPr>
          <a:xfrm flipH="1" rot="10800000">
            <a:off x="411206" y="245768"/>
            <a:ext cx="1322798" cy="1145959"/>
            <a:chOff x="4088875" y="1431100"/>
            <a:chExt cx="3293000" cy="2852775"/>
          </a:xfrm>
        </p:grpSpPr>
        <p:sp>
          <p:nvSpPr>
            <p:cNvPr id="517" name="Shape 517"/>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518" name="Shape 518"/>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519" name="Shape 519"/>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520" name="Shape 520"/>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521" name="Shape 521"/>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522" name="Shape 522"/>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523" name="Shape 523"/>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524" name="Shape 524"/>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525" name="Shape 525"/>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526" name="Shape 526"/>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527" name="Shape 527"/>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528" name="Shape 528"/>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529" name="Shape 529"/>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530" name="Shape 530"/>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531" name="Shape 531"/>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532" name="Shape 532"/>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533" name="Shape 533"/>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534" name="Shape 534"/>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535" name="Shape 535"/>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536" name="Shape 536"/>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537" name="Shape 537"/>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538" name="Shape 538"/>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539" name="Shape 539"/>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540" name="Shape 540"/>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541" name="Shape 541"/>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542" name="Shape 542"/>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543" name="Shape 543"/>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544" name="Shape 544"/>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545" name="Shape 545"/>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546" name="Shape 546"/>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547" name="Shape 547"/>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548" name="Shape 548"/>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549" name="Shape 549"/>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550" name="Shape 550"/>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551" name="Shape 551"/>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552" name="Shape 552"/>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553" name="Shape 553"/>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554" name="Shape 554"/>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555" name="Shape 555"/>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556" name="Shape 556"/>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557" name="Shape 557"/>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558" name="Shape 558"/>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559" name="Shape 559"/>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560" name="Shape 560"/>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561" name="Shape 561"/>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562" name="Shape 562"/>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563" name="Shape 563"/>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grpSp>
        <p:nvGrpSpPr>
          <p:cNvPr id="564" name="Shape 564"/>
          <p:cNvGrpSpPr/>
          <p:nvPr/>
        </p:nvGrpSpPr>
        <p:grpSpPr>
          <a:xfrm flipH="1" rot="10800000">
            <a:off x="7663686" y="3682711"/>
            <a:ext cx="1034724" cy="895486"/>
            <a:chOff x="238125" y="1431100"/>
            <a:chExt cx="3296350" cy="2852775"/>
          </a:xfrm>
        </p:grpSpPr>
        <p:sp>
          <p:nvSpPr>
            <p:cNvPr id="565" name="Shape 565"/>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566" name="Shape 566"/>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567" name="Shape 567"/>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568" name="Shape 568"/>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569" name="Shape 569"/>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570" name="Shape 570"/>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571" name="Shape 571"/>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572" name="Shape 572"/>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573" name="Shape 573"/>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574" name="Shape 574"/>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575" name="Shape 575"/>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576" name="Shape 576"/>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577" name="Shape 577"/>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578" name="Shape 578"/>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579" name="Shape 579"/>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580" name="Shape 580"/>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581" name="Shape 581"/>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582" name="Shape 582"/>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583" name="Shape 583"/>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584" name="Shape 584"/>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585" name="Shape 585"/>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586" name="Shape 586"/>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587" name="Shape 587"/>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588" name="Shape 588"/>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589" name="Shape 589"/>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590" name="Shape 590"/>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591" name="Shape 591"/>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592" name="Shape 592"/>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593" name="Shape 593"/>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594" name="Shape 594"/>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595" name="Shape 595"/>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596" name="Shape 596"/>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597" name="Shape 597"/>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598" name="Shape 598"/>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599" name="Shape 599"/>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600" name="Shape 600"/>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601" name="Shape 601"/>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602" name="Shape 602"/>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603" name="Shape 603"/>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604" name="Shape 604"/>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605" name="Shape 605"/>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606" name="Shape 606"/>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607" name="Shape 607"/>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608" name="Shape 608"/>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609" name="Shape 609"/>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610" name="Shape 610"/>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611" name="Shape 611"/>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612" name="Shape 612"/>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613" name="Shape 613"/>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614" name="Shape 614"/>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615" name="Shape 615"/>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616" name="Shape 616"/>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617" name="Shape 617"/>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618" name="Shape 618"/>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619" name="Shape 619"/>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620" name="Shape 620"/>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621" name="Shape 621"/>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622" name="Shape 622"/>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623" name="Shape 623"/>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624" name="Shape 624"/>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625" name="Shape 625"/>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626" name="Shape 626"/>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627" name="Shape 627"/>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628" name="Shape 628"/>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629" name="Shape 629"/>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630" name="Shape 630"/>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631" name="Shape 631"/>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632" name="Shape 632"/>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633" name="Shape 633"/>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634" name="Shape 634"/>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635" name="Shape 635"/>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636" name="Shape 636"/>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637" name="Shape 637"/>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638" name="Shape 638"/>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639" name="Shape 639"/>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640" name="Shape 640"/>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641" name="Shape 641"/>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642" name="Shape 642"/>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643" name="Shape 643"/>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644" name="Shape 644"/>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645" name="Shape 645"/>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646" name="Shape 646"/>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647" name="Shape 647"/>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48" name="Shape 648"/>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49" name="Shape 649"/>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50" name="Shape 650"/>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sp>
        <p:nvSpPr>
          <p:cNvPr id="651" name="Shape 651"/>
          <p:cNvSpPr/>
          <p:nvPr/>
        </p:nvSpPr>
        <p:spPr>
          <a:xfrm flipH="1" rot="10800000">
            <a:off x="8486774" y="42307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52" name="Shape 652"/>
          <p:cNvSpPr/>
          <p:nvPr/>
        </p:nvSpPr>
        <p:spPr>
          <a:xfrm flipH="1" rot="10800000">
            <a:off x="8124824" y="4615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653" name="Shape 653"/>
          <p:cNvSpPr/>
          <p:nvPr/>
        </p:nvSpPr>
        <p:spPr>
          <a:xfrm flipH="1" rot="10800000">
            <a:off x="7821347" y="2935400"/>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54" name="Shape 654"/>
          <p:cNvSpPr/>
          <p:nvPr/>
        </p:nvSpPr>
        <p:spPr>
          <a:xfrm flipH="1" rot="10800000">
            <a:off x="8486775" y="351217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655" name="Shape 655"/>
          <p:cNvGrpSpPr/>
          <p:nvPr/>
        </p:nvGrpSpPr>
        <p:grpSpPr>
          <a:xfrm>
            <a:off x="1729783" y="61067"/>
            <a:ext cx="351203" cy="324660"/>
            <a:chOff x="5975075" y="2327500"/>
            <a:chExt cx="420100" cy="388350"/>
          </a:xfrm>
        </p:grpSpPr>
        <p:sp>
          <p:nvSpPr>
            <p:cNvPr id="656" name="Shape 656"/>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57" name="Shape 657"/>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658" name="Shape 658"/>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659" name="Shape 659"/>
          <p:cNvSpPr/>
          <p:nvPr/>
        </p:nvSpPr>
        <p:spPr>
          <a:xfrm>
            <a:off x="8772688" y="44618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660" name="Shape 660"/>
          <p:cNvGrpSpPr/>
          <p:nvPr/>
        </p:nvGrpSpPr>
        <p:grpSpPr>
          <a:xfrm>
            <a:off x="7354067" y="3426714"/>
            <a:ext cx="455624" cy="437053"/>
            <a:chOff x="5241175" y="4959100"/>
            <a:chExt cx="539775" cy="517775"/>
          </a:xfrm>
        </p:grpSpPr>
        <p:sp>
          <p:nvSpPr>
            <p:cNvPr id="661" name="Shape 661"/>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2" name="Shape 662"/>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3" name="Shape 663"/>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4" name="Shape 664"/>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5" name="Shape 665"/>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666" name="Shape 666"/>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667" name="Shape 667"/>
          <p:cNvSpPr/>
          <p:nvPr/>
        </p:nvSpPr>
        <p:spPr>
          <a:xfrm>
            <a:off x="8081325" y="3153875"/>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grpSp>
        <p:nvGrpSpPr>
          <p:cNvPr id="668" name="Shape 668"/>
          <p:cNvGrpSpPr/>
          <p:nvPr/>
        </p:nvGrpSpPr>
        <p:grpSpPr>
          <a:xfrm>
            <a:off x="904276" y="515192"/>
            <a:ext cx="382958" cy="607110"/>
            <a:chOff x="6718575" y="2318625"/>
            <a:chExt cx="256950" cy="407375"/>
          </a:xfrm>
        </p:grpSpPr>
        <p:sp>
          <p:nvSpPr>
            <p:cNvPr id="669" name="Shape 669"/>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0" name="Shape 670"/>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1" name="Shape 671"/>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2" name="Shape 672"/>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3" name="Shape 673"/>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4" name="Shape 674"/>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5" name="Shape 675"/>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6" name="Shape 676"/>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677" name="Shape 677"/>
          <p:cNvGrpSpPr/>
          <p:nvPr/>
        </p:nvGrpSpPr>
        <p:grpSpPr>
          <a:xfrm>
            <a:off x="335759" y="1840530"/>
            <a:ext cx="342881" cy="350068"/>
            <a:chOff x="3951850" y="2985350"/>
            <a:chExt cx="407950" cy="416500"/>
          </a:xfrm>
        </p:grpSpPr>
        <p:sp>
          <p:nvSpPr>
            <p:cNvPr id="678" name="Shape 678"/>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9" name="Shape 679"/>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0" name="Shape 680"/>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1" name="Shape 681"/>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682" name="Shape 682"/>
        <p:cNvGrpSpPr/>
        <p:nvPr/>
      </p:nvGrpSpPr>
      <p:grpSpPr>
        <a:xfrm>
          <a:off x="0" y="0"/>
          <a:ext cx="0" cy="0"/>
          <a:chOff x="0" y="0"/>
          <a:chExt cx="0" cy="0"/>
        </a:xfrm>
      </p:grpSpPr>
      <p:sp>
        <p:nvSpPr>
          <p:cNvPr id="683" name="Shape 683"/>
          <p:cNvSpPr txBox="1"/>
          <p:nvPr>
            <p:ph type="title"/>
          </p:nvPr>
        </p:nvSpPr>
        <p:spPr>
          <a:xfrm>
            <a:off x="1732700" y="1735600"/>
            <a:ext cx="4944300" cy="6453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84" name="Shape 684"/>
          <p:cNvSpPr txBox="1"/>
          <p:nvPr>
            <p:ph idx="1" type="body"/>
          </p:nvPr>
        </p:nvSpPr>
        <p:spPr>
          <a:xfrm>
            <a:off x="1734000" y="2414450"/>
            <a:ext cx="2667300" cy="2663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85" name="Shape 685"/>
          <p:cNvSpPr txBox="1"/>
          <p:nvPr>
            <p:ph idx="2" type="body"/>
          </p:nvPr>
        </p:nvSpPr>
        <p:spPr>
          <a:xfrm>
            <a:off x="4562087" y="2414450"/>
            <a:ext cx="2667300" cy="2663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686" name="Shape 686"/>
          <p:cNvGrpSpPr/>
          <p:nvPr/>
        </p:nvGrpSpPr>
        <p:grpSpPr>
          <a:xfrm flipH="1" rot="10800000">
            <a:off x="411206" y="245768"/>
            <a:ext cx="1322798" cy="1145959"/>
            <a:chOff x="4088875" y="1431100"/>
            <a:chExt cx="3293000" cy="2852775"/>
          </a:xfrm>
        </p:grpSpPr>
        <p:sp>
          <p:nvSpPr>
            <p:cNvPr id="687" name="Shape 687"/>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688" name="Shape 688"/>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689" name="Shape 689"/>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690" name="Shape 690"/>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691" name="Shape 691"/>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692" name="Shape 692"/>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693" name="Shape 693"/>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694" name="Shape 694"/>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695" name="Shape 695"/>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696" name="Shape 696"/>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697" name="Shape 697"/>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698" name="Shape 698"/>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699" name="Shape 699"/>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700" name="Shape 700"/>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701" name="Shape 701"/>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702" name="Shape 702"/>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703" name="Shape 703"/>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704" name="Shape 704"/>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705" name="Shape 705"/>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706" name="Shape 706"/>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707" name="Shape 707"/>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708" name="Shape 708"/>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709" name="Shape 709"/>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710" name="Shape 710"/>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711" name="Shape 711"/>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712" name="Shape 712"/>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713" name="Shape 713"/>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714" name="Shape 714"/>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715" name="Shape 715"/>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716" name="Shape 716"/>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717" name="Shape 717"/>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718" name="Shape 718"/>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719" name="Shape 719"/>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720" name="Shape 720"/>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721" name="Shape 721"/>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722" name="Shape 722"/>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723" name="Shape 723"/>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724" name="Shape 724"/>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725" name="Shape 725"/>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726" name="Shape 726"/>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727" name="Shape 727"/>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728" name="Shape 728"/>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729" name="Shape 729"/>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730" name="Shape 730"/>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731" name="Shape 731"/>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732" name="Shape 732"/>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733" name="Shape 733"/>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734" name="Shape 734"/>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5" name="Shape 735"/>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736" name="Shape 736"/>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7" name="Shape 737"/>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738" name="Shape 738"/>
          <p:cNvGrpSpPr/>
          <p:nvPr/>
        </p:nvGrpSpPr>
        <p:grpSpPr>
          <a:xfrm>
            <a:off x="1729783" y="61067"/>
            <a:ext cx="351203" cy="324660"/>
            <a:chOff x="5975075" y="2327500"/>
            <a:chExt cx="420100" cy="388350"/>
          </a:xfrm>
        </p:grpSpPr>
        <p:sp>
          <p:nvSpPr>
            <p:cNvPr id="739" name="Shape 739"/>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740" name="Shape 740"/>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741" name="Shape 741"/>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742" name="Shape 742"/>
          <p:cNvGrpSpPr/>
          <p:nvPr/>
        </p:nvGrpSpPr>
        <p:grpSpPr>
          <a:xfrm>
            <a:off x="904276" y="515192"/>
            <a:ext cx="382958" cy="607110"/>
            <a:chOff x="6718575" y="2318625"/>
            <a:chExt cx="256950" cy="407375"/>
          </a:xfrm>
        </p:grpSpPr>
        <p:sp>
          <p:nvSpPr>
            <p:cNvPr id="743" name="Shape 743"/>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4" name="Shape 744"/>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5" name="Shape 745"/>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6" name="Shape 746"/>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7" name="Shape 747"/>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8" name="Shape 748"/>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9" name="Shape 749"/>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0" name="Shape 750"/>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751" name="Shape 751"/>
          <p:cNvGrpSpPr/>
          <p:nvPr/>
        </p:nvGrpSpPr>
        <p:grpSpPr>
          <a:xfrm>
            <a:off x="335759" y="1840530"/>
            <a:ext cx="342881" cy="350068"/>
            <a:chOff x="3951850" y="2985350"/>
            <a:chExt cx="407950" cy="416500"/>
          </a:xfrm>
        </p:grpSpPr>
        <p:sp>
          <p:nvSpPr>
            <p:cNvPr id="752" name="Shape 752"/>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3" name="Shape 753"/>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4" name="Shape 754"/>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5" name="Shape 755"/>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756" name="Shape 756"/>
          <p:cNvGrpSpPr/>
          <p:nvPr/>
        </p:nvGrpSpPr>
        <p:grpSpPr>
          <a:xfrm flipH="1" rot="10800000">
            <a:off x="7663686" y="3682711"/>
            <a:ext cx="1034724" cy="895486"/>
            <a:chOff x="238125" y="1431100"/>
            <a:chExt cx="3296350" cy="2852775"/>
          </a:xfrm>
        </p:grpSpPr>
        <p:sp>
          <p:nvSpPr>
            <p:cNvPr id="757" name="Shape 757"/>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758" name="Shape 758"/>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759" name="Shape 759"/>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760" name="Shape 760"/>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761" name="Shape 761"/>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762" name="Shape 762"/>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763" name="Shape 763"/>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764" name="Shape 764"/>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765" name="Shape 765"/>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766" name="Shape 766"/>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767" name="Shape 767"/>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768" name="Shape 768"/>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769" name="Shape 769"/>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770" name="Shape 770"/>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771" name="Shape 771"/>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772" name="Shape 772"/>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773" name="Shape 773"/>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774" name="Shape 774"/>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775" name="Shape 775"/>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776" name="Shape 776"/>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777" name="Shape 777"/>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778" name="Shape 778"/>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779" name="Shape 779"/>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780" name="Shape 780"/>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781" name="Shape 781"/>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782" name="Shape 782"/>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783" name="Shape 783"/>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784" name="Shape 784"/>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785" name="Shape 785"/>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786" name="Shape 786"/>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787" name="Shape 787"/>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788" name="Shape 788"/>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789" name="Shape 789"/>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790" name="Shape 790"/>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791" name="Shape 791"/>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792" name="Shape 792"/>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793" name="Shape 793"/>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794" name="Shape 794"/>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795" name="Shape 795"/>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796" name="Shape 796"/>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797" name="Shape 797"/>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798" name="Shape 798"/>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799" name="Shape 799"/>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800" name="Shape 800"/>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801" name="Shape 801"/>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802" name="Shape 802"/>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803" name="Shape 803"/>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804" name="Shape 804"/>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805" name="Shape 805"/>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806" name="Shape 806"/>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807" name="Shape 807"/>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808" name="Shape 808"/>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809" name="Shape 809"/>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810" name="Shape 810"/>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811" name="Shape 811"/>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812" name="Shape 812"/>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813" name="Shape 813"/>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814" name="Shape 814"/>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815" name="Shape 815"/>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816" name="Shape 816"/>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817" name="Shape 817"/>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818" name="Shape 818"/>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819" name="Shape 819"/>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820" name="Shape 820"/>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821" name="Shape 821"/>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822" name="Shape 822"/>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823" name="Shape 823"/>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824" name="Shape 824"/>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825" name="Shape 825"/>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826" name="Shape 826"/>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827" name="Shape 827"/>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828" name="Shape 828"/>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829" name="Shape 829"/>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830" name="Shape 830"/>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831" name="Shape 831"/>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832" name="Shape 832"/>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833" name="Shape 833"/>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834" name="Shape 834"/>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835" name="Shape 835"/>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836" name="Shape 836"/>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837" name="Shape 837"/>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838" name="Shape 838"/>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839" name="Shape 839"/>
          <p:cNvSpPr/>
          <p:nvPr/>
        </p:nvSpPr>
        <p:spPr>
          <a:xfrm flipH="1" rot="10800000">
            <a:off x="8486774" y="42307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0" name="Shape 840"/>
          <p:cNvSpPr/>
          <p:nvPr/>
        </p:nvSpPr>
        <p:spPr>
          <a:xfrm flipH="1" rot="10800000">
            <a:off x="8124824" y="4615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841" name="Shape 841"/>
          <p:cNvSpPr/>
          <p:nvPr/>
        </p:nvSpPr>
        <p:spPr>
          <a:xfrm flipH="1" rot="10800000">
            <a:off x="7821347" y="2935400"/>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2" name="Shape 842"/>
          <p:cNvSpPr/>
          <p:nvPr/>
        </p:nvSpPr>
        <p:spPr>
          <a:xfrm flipH="1" rot="10800000">
            <a:off x="8486775" y="351217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3" name="Shape 843"/>
          <p:cNvSpPr/>
          <p:nvPr/>
        </p:nvSpPr>
        <p:spPr>
          <a:xfrm>
            <a:off x="8772688" y="44618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844" name="Shape 844"/>
          <p:cNvGrpSpPr/>
          <p:nvPr/>
        </p:nvGrpSpPr>
        <p:grpSpPr>
          <a:xfrm>
            <a:off x="7354067" y="3426714"/>
            <a:ext cx="455624" cy="437053"/>
            <a:chOff x="5241175" y="4959100"/>
            <a:chExt cx="539775" cy="517775"/>
          </a:xfrm>
        </p:grpSpPr>
        <p:sp>
          <p:nvSpPr>
            <p:cNvPr id="845" name="Shape 845"/>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6" name="Shape 846"/>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7" name="Shape 847"/>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8" name="Shape 848"/>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49" name="Shape 849"/>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850" name="Shape 850"/>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851" name="Shape 851"/>
          <p:cNvSpPr/>
          <p:nvPr/>
        </p:nvSpPr>
        <p:spPr>
          <a:xfrm>
            <a:off x="8081325" y="3153875"/>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852" name="Shape 852"/>
        <p:cNvGrpSpPr/>
        <p:nvPr/>
      </p:nvGrpSpPr>
      <p:grpSpPr>
        <a:xfrm>
          <a:off x="0" y="0"/>
          <a:ext cx="0" cy="0"/>
          <a:chOff x="0" y="0"/>
          <a:chExt cx="0" cy="0"/>
        </a:xfrm>
      </p:grpSpPr>
      <p:sp>
        <p:nvSpPr>
          <p:cNvPr id="853" name="Shape 853"/>
          <p:cNvSpPr txBox="1"/>
          <p:nvPr>
            <p:ph type="title"/>
          </p:nvPr>
        </p:nvSpPr>
        <p:spPr>
          <a:xfrm>
            <a:off x="1732700" y="1735600"/>
            <a:ext cx="4944300" cy="6453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4" name="Shape 854"/>
          <p:cNvSpPr txBox="1"/>
          <p:nvPr>
            <p:ph idx="1" type="body"/>
          </p:nvPr>
        </p:nvSpPr>
        <p:spPr>
          <a:xfrm>
            <a:off x="1732700" y="2380900"/>
            <a:ext cx="2176800" cy="25448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5" name="Shape 855"/>
          <p:cNvSpPr txBox="1"/>
          <p:nvPr>
            <p:ph idx="2" type="body"/>
          </p:nvPr>
        </p:nvSpPr>
        <p:spPr>
          <a:xfrm>
            <a:off x="4020972" y="2380900"/>
            <a:ext cx="2176800" cy="25448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6" name="Shape 856"/>
          <p:cNvSpPr txBox="1"/>
          <p:nvPr>
            <p:ph idx="3" type="body"/>
          </p:nvPr>
        </p:nvSpPr>
        <p:spPr>
          <a:xfrm>
            <a:off x="6309244" y="2380900"/>
            <a:ext cx="2176800" cy="25448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grpSp>
        <p:nvGrpSpPr>
          <p:cNvPr id="857" name="Shape 857"/>
          <p:cNvGrpSpPr/>
          <p:nvPr/>
        </p:nvGrpSpPr>
        <p:grpSpPr>
          <a:xfrm flipH="1" rot="10800000">
            <a:off x="411206" y="245768"/>
            <a:ext cx="1322798" cy="1145959"/>
            <a:chOff x="4088875" y="1431100"/>
            <a:chExt cx="3293000" cy="2852775"/>
          </a:xfrm>
        </p:grpSpPr>
        <p:sp>
          <p:nvSpPr>
            <p:cNvPr id="858" name="Shape 858"/>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859" name="Shape 859"/>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860" name="Shape 860"/>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861" name="Shape 861"/>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862" name="Shape 862"/>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863" name="Shape 863"/>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864" name="Shape 864"/>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865" name="Shape 865"/>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866" name="Shape 866"/>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867" name="Shape 867"/>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868" name="Shape 868"/>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869" name="Shape 869"/>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870" name="Shape 870"/>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871" name="Shape 871"/>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872" name="Shape 872"/>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873" name="Shape 873"/>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874" name="Shape 874"/>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875" name="Shape 875"/>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876" name="Shape 876"/>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877" name="Shape 877"/>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878" name="Shape 878"/>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879" name="Shape 879"/>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880" name="Shape 880"/>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881" name="Shape 881"/>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882" name="Shape 882"/>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883" name="Shape 883"/>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884" name="Shape 884"/>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885" name="Shape 885"/>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886" name="Shape 886"/>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887" name="Shape 887"/>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888" name="Shape 888"/>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889" name="Shape 889"/>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890" name="Shape 890"/>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891" name="Shape 891"/>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892" name="Shape 892"/>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893" name="Shape 893"/>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894" name="Shape 894"/>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895" name="Shape 895"/>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896" name="Shape 896"/>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897" name="Shape 897"/>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898" name="Shape 898"/>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899" name="Shape 899"/>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900" name="Shape 900"/>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901" name="Shape 901"/>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902" name="Shape 902"/>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903" name="Shape 903"/>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904" name="Shape 904"/>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905" name="Shape 905"/>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6" name="Shape 906"/>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907" name="Shape 907"/>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8" name="Shape 908"/>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909" name="Shape 909"/>
          <p:cNvGrpSpPr/>
          <p:nvPr/>
        </p:nvGrpSpPr>
        <p:grpSpPr>
          <a:xfrm>
            <a:off x="1729783" y="61067"/>
            <a:ext cx="351203" cy="324660"/>
            <a:chOff x="5975075" y="2327500"/>
            <a:chExt cx="420100" cy="388350"/>
          </a:xfrm>
        </p:grpSpPr>
        <p:sp>
          <p:nvSpPr>
            <p:cNvPr id="910" name="Shape 910"/>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911" name="Shape 911"/>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912" name="Shape 912"/>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913" name="Shape 913"/>
          <p:cNvGrpSpPr/>
          <p:nvPr/>
        </p:nvGrpSpPr>
        <p:grpSpPr>
          <a:xfrm>
            <a:off x="904276" y="515192"/>
            <a:ext cx="382958" cy="607110"/>
            <a:chOff x="6718575" y="2318625"/>
            <a:chExt cx="256950" cy="407375"/>
          </a:xfrm>
        </p:grpSpPr>
        <p:sp>
          <p:nvSpPr>
            <p:cNvPr id="914" name="Shape 914"/>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5" name="Shape 915"/>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6" name="Shape 916"/>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7" name="Shape 917"/>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8" name="Shape 918"/>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9" name="Shape 919"/>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0" name="Shape 920"/>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1" name="Shape 921"/>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922" name="Shape 922"/>
          <p:cNvGrpSpPr/>
          <p:nvPr/>
        </p:nvGrpSpPr>
        <p:grpSpPr>
          <a:xfrm>
            <a:off x="335759" y="1840530"/>
            <a:ext cx="342881" cy="350068"/>
            <a:chOff x="3951850" y="2985350"/>
            <a:chExt cx="407950" cy="416500"/>
          </a:xfrm>
        </p:grpSpPr>
        <p:sp>
          <p:nvSpPr>
            <p:cNvPr id="923" name="Shape 923"/>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4" name="Shape 924"/>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5" name="Shape 925"/>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6" name="Shape 926"/>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27" name="Shape 927"/>
        <p:cNvGrpSpPr/>
        <p:nvPr/>
      </p:nvGrpSpPr>
      <p:grpSpPr>
        <a:xfrm>
          <a:off x="0" y="0"/>
          <a:ext cx="0" cy="0"/>
          <a:chOff x="0" y="0"/>
          <a:chExt cx="0" cy="0"/>
        </a:xfrm>
      </p:grpSpPr>
      <p:sp>
        <p:nvSpPr>
          <p:cNvPr id="928" name="Shape 928"/>
          <p:cNvSpPr txBox="1"/>
          <p:nvPr>
            <p:ph type="title"/>
          </p:nvPr>
        </p:nvSpPr>
        <p:spPr>
          <a:xfrm>
            <a:off x="1732700" y="821200"/>
            <a:ext cx="4944300" cy="645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929" name="Shape 929"/>
          <p:cNvGrpSpPr/>
          <p:nvPr/>
        </p:nvGrpSpPr>
        <p:grpSpPr>
          <a:xfrm flipH="1" rot="10800000">
            <a:off x="411206" y="245768"/>
            <a:ext cx="1322798" cy="1145959"/>
            <a:chOff x="4088875" y="1431100"/>
            <a:chExt cx="3293000" cy="2852775"/>
          </a:xfrm>
        </p:grpSpPr>
        <p:sp>
          <p:nvSpPr>
            <p:cNvPr id="930" name="Shape 930"/>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931" name="Shape 931"/>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932" name="Shape 932"/>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933" name="Shape 933"/>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934" name="Shape 934"/>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935" name="Shape 935"/>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936" name="Shape 936"/>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937" name="Shape 937"/>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938" name="Shape 938"/>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939" name="Shape 939"/>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940" name="Shape 940"/>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941" name="Shape 941"/>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942" name="Shape 942"/>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943" name="Shape 943"/>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944" name="Shape 944"/>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945" name="Shape 945"/>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946" name="Shape 946"/>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947" name="Shape 947"/>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948" name="Shape 948"/>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949" name="Shape 949"/>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950" name="Shape 950"/>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951" name="Shape 951"/>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952" name="Shape 952"/>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953" name="Shape 953"/>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954" name="Shape 954"/>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955" name="Shape 955"/>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956" name="Shape 956"/>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957" name="Shape 957"/>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958" name="Shape 958"/>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959" name="Shape 959"/>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960" name="Shape 960"/>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961" name="Shape 961"/>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962" name="Shape 962"/>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963" name="Shape 963"/>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964" name="Shape 964"/>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965" name="Shape 965"/>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966" name="Shape 966"/>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967" name="Shape 967"/>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968" name="Shape 968"/>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969" name="Shape 969"/>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970" name="Shape 970"/>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971" name="Shape 971"/>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972" name="Shape 972"/>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973" name="Shape 973"/>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974" name="Shape 974"/>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975" name="Shape 975"/>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976" name="Shape 976"/>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977" name="Shape 977"/>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8" name="Shape 978"/>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979" name="Shape 979"/>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0" name="Shape 980"/>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981" name="Shape 981"/>
          <p:cNvGrpSpPr/>
          <p:nvPr/>
        </p:nvGrpSpPr>
        <p:grpSpPr>
          <a:xfrm>
            <a:off x="1729783" y="61067"/>
            <a:ext cx="351203" cy="324660"/>
            <a:chOff x="5975075" y="2327500"/>
            <a:chExt cx="420100" cy="388350"/>
          </a:xfrm>
        </p:grpSpPr>
        <p:sp>
          <p:nvSpPr>
            <p:cNvPr id="982" name="Shape 982"/>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983" name="Shape 983"/>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984" name="Shape 984"/>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985" name="Shape 985"/>
          <p:cNvGrpSpPr/>
          <p:nvPr/>
        </p:nvGrpSpPr>
        <p:grpSpPr>
          <a:xfrm>
            <a:off x="904276" y="515192"/>
            <a:ext cx="382958" cy="607110"/>
            <a:chOff x="6718575" y="2318625"/>
            <a:chExt cx="256950" cy="407375"/>
          </a:xfrm>
        </p:grpSpPr>
        <p:sp>
          <p:nvSpPr>
            <p:cNvPr id="986" name="Shape 986"/>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7" name="Shape 987"/>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8" name="Shape 988"/>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9" name="Shape 989"/>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0" name="Shape 990"/>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1" name="Shape 991"/>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2" name="Shape 992"/>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3" name="Shape 993"/>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994" name="Shape 994"/>
          <p:cNvGrpSpPr/>
          <p:nvPr/>
        </p:nvGrpSpPr>
        <p:grpSpPr>
          <a:xfrm>
            <a:off x="335759" y="1840530"/>
            <a:ext cx="342881" cy="350068"/>
            <a:chOff x="3951850" y="2985350"/>
            <a:chExt cx="407950" cy="416500"/>
          </a:xfrm>
        </p:grpSpPr>
        <p:sp>
          <p:nvSpPr>
            <p:cNvPr id="995" name="Shape 995"/>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6" name="Shape 996"/>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7" name="Shape 997"/>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8" name="Shape 998"/>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999" name="Shape 999"/>
          <p:cNvGrpSpPr/>
          <p:nvPr/>
        </p:nvGrpSpPr>
        <p:grpSpPr>
          <a:xfrm flipH="1" rot="10800000">
            <a:off x="7663686" y="3682711"/>
            <a:ext cx="1034724" cy="895486"/>
            <a:chOff x="238125" y="1431100"/>
            <a:chExt cx="3296350" cy="2852775"/>
          </a:xfrm>
        </p:grpSpPr>
        <p:sp>
          <p:nvSpPr>
            <p:cNvPr id="1000" name="Shape 1000"/>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001" name="Shape 1001"/>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002" name="Shape 1002"/>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003" name="Shape 1003"/>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004" name="Shape 1004"/>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005" name="Shape 1005"/>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006" name="Shape 1006"/>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007" name="Shape 1007"/>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008" name="Shape 1008"/>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009" name="Shape 1009"/>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010" name="Shape 1010"/>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011" name="Shape 1011"/>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012" name="Shape 1012"/>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013" name="Shape 1013"/>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014" name="Shape 1014"/>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015" name="Shape 1015"/>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016" name="Shape 1016"/>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017" name="Shape 1017"/>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018" name="Shape 1018"/>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019" name="Shape 1019"/>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020" name="Shape 1020"/>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021" name="Shape 1021"/>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022" name="Shape 1022"/>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023" name="Shape 1023"/>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024" name="Shape 1024"/>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025" name="Shape 1025"/>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026" name="Shape 1026"/>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027" name="Shape 1027"/>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028" name="Shape 1028"/>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029" name="Shape 1029"/>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030" name="Shape 1030"/>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031" name="Shape 1031"/>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032" name="Shape 1032"/>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033" name="Shape 1033"/>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034" name="Shape 1034"/>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035" name="Shape 1035"/>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036" name="Shape 1036"/>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037" name="Shape 1037"/>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038" name="Shape 1038"/>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039" name="Shape 1039"/>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040" name="Shape 1040"/>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041" name="Shape 1041"/>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042" name="Shape 1042"/>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043" name="Shape 1043"/>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044" name="Shape 1044"/>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045" name="Shape 1045"/>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046" name="Shape 1046"/>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047" name="Shape 1047"/>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048" name="Shape 1048"/>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049" name="Shape 1049"/>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050" name="Shape 1050"/>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051" name="Shape 1051"/>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052" name="Shape 1052"/>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053" name="Shape 1053"/>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054" name="Shape 1054"/>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055" name="Shape 1055"/>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056" name="Shape 1056"/>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057" name="Shape 1057"/>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058" name="Shape 1058"/>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059" name="Shape 1059"/>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060" name="Shape 1060"/>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061" name="Shape 1061"/>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062" name="Shape 1062"/>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063" name="Shape 1063"/>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064" name="Shape 1064"/>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065" name="Shape 1065"/>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066" name="Shape 1066"/>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067" name="Shape 1067"/>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068" name="Shape 1068"/>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069" name="Shape 1069"/>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070" name="Shape 1070"/>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071" name="Shape 1071"/>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072" name="Shape 1072"/>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073" name="Shape 1073"/>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074" name="Shape 1074"/>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075" name="Shape 1075"/>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076" name="Shape 1076"/>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077" name="Shape 1077"/>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078" name="Shape 1078"/>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079" name="Shape 1079"/>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080" name="Shape 1080"/>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081" name="Shape 1081"/>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082" name="Shape 1082"/>
          <p:cNvSpPr/>
          <p:nvPr/>
        </p:nvSpPr>
        <p:spPr>
          <a:xfrm flipH="1" rot="10800000">
            <a:off x="8486774" y="42307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3" name="Shape 1083"/>
          <p:cNvSpPr/>
          <p:nvPr/>
        </p:nvSpPr>
        <p:spPr>
          <a:xfrm flipH="1" rot="10800000">
            <a:off x="8124824" y="4615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1084" name="Shape 1084"/>
          <p:cNvSpPr/>
          <p:nvPr/>
        </p:nvSpPr>
        <p:spPr>
          <a:xfrm flipH="1" rot="10800000">
            <a:off x="7821347" y="2935400"/>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85" name="Shape 1085"/>
          <p:cNvSpPr/>
          <p:nvPr/>
        </p:nvSpPr>
        <p:spPr>
          <a:xfrm flipH="1" rot="10800000">
            <a:off x="8486775" y="351217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6" name="Shape 1086"/>
          <p:cNvSpPr/>
          <p:nvPr/>
        </p:nvSpPr>
        <p:spPr>
          <a:xfrm>
            <a:off x="8772688" y="44618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1087" name="Shape 1087"/>
          <p:cNvGrpSpPr/>
          <p:nvPr/>
        </p:nvGrpSpPr>
        <p:grpSpPr>
          <a:xfrm>
            <a:off x="7354067" y="3426714"/>
            <a:ext cx="455624" cy="437053"/>
            <a:chOff x="5241175" y="4959100"/>
            <a:chExt cx="539775" cy="517775"/>
          </a:xfrm>
        </p:grpSpPr>
        <p:sp>
          <p:nvSpPr>
            <p:cNvPr id="1088" name="Shape 1088"/>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89" name="Shape 1089"/>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90" name="Shape 1090"/>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91" name="Shape 1091"/>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92" name="Shape 1092"/>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093" name="Shape 1093"/>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1094" name="Shape 1094"/>
          <p:cNvSpPr/>
          <p:nvPr/>
        </p:nvSpPr>
        <p:spPr>
          <a:xfrm>
            <a:off x="8081325" y="3153875"/>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095" name="Shape 1095"/>
        <p:cNvGrpSpPr/>
        <p:nvPr/>
      </p:nvGrpSpPr>
      <p:grpSpPr>
        <a:xfrm>
          <a:off x="0" y="0"/>
          <a:ext cx="0" cy="0"/>
          <a:chOff x="0" y="0"/>
          <a:chExt cx="0" cy="0"/>
        </a:xfrm>
      </p:grpSpPr>
      <p:sp>
        <p:nvSpPr>
          <p:cNvPr id="1096" name="Shape 1096"/>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360"/>
              </a:spcBef>
              <a:buNone/>
              <a:defRPr/>
            </a:lvl1pPr>
          </a:lstStyle>
          <a:p/>
        </p:txBody>
      </p:sp>
      <p:grpSp>
        <p:nvGrpSpPr>
          <p:cNvPr id="1097" name="Shape 1097"/>
          <p:cNvGrpSpPr/>
          <p:nvPr/>
        </p:nvGrpSpPr>
        <p:grpSpPr>
          <a:xfrm flipH="1" rot="10800000">
            <a:off x="411206" y="245768"/>
            <a:ext cx="1322798" cy="1145959"/>
            <a:chOff x="4088875" y="1431100"/>
            <a:chExt cx="3293000" cy="2852775"/>
          </a:xfrm>
        </p:grpSpPr>
        <p:sp>
          <p:nvSpPr>
            <p:cNvPr id="1098" name="Shape 1098"/>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099" name="Shape 1099"/>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100" name="Shape 1100"/>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101" name="Shape 1101"/>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102" name="Shape 1102"/>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103" name="Shape 1103"/>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104" name="Shape 1104"/>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105" name="Shape 1105"/>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106" name="Shape 1106"/>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107" name="Shape 1107"/>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108" name="Shape 1108"/>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109" name="Shape 1109"/>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110" name="Shape 1110"/>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111" name="Shape 1111"/>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112" name="Shape 1112"/>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113" name="Shape 1113"/>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114" name="Shape 1114"/>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115" name="Shape 1115"/>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116" name="Shape 1116"/>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117" name="Shape 1117"/>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118" name="Shape 1118"/>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119" name="Shape 1119"/>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120" name="Shape 1120"/>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121" name="Shape 1121"/>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122" name="Shape 1122"/>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123" name="Shape 1123"/>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124" name="Shape 1124"/>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125" name="Shape 1125"/>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126" name="Shape 1126"/>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127" name="Shape 1127"/>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128" name="Shape 1128"/>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129" name="Shape 1129"/>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130" name="Shape 1130"/>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131" name="Shape 1131"/>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132" name="Shape 1132"/>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133" name="Shape 1133"/>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134" name="Shape 1134"/>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135" name="Shape 1135"/>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136" name="Shape 1136"/>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137" name="Shape 1137"/>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138" name="Shape 1138"/>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139" name="Shape 1139"/>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140" name="Shape 1140"/>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141" name="Shape 1141"/>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142" name="Shape 1142"/>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143" name="Shape 1143"/>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144" name="Shape 1144"/>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145" name="Shape 1145"/>
          <p:cNvSpPr/>
          <p:nvPr/>
        </p:nvSpPr>
        <p:spPr>
          <a:xfrm flipH="1" rot="10800000">
            <a:off x="-123825" y="1058975"/>
            <a:ext cx="819899" cy="710099"/>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6" name="Shape 1146"/>
          <p:cNvSpPr/>
          <p:nvPr/>
        </p:nvSpPr>
        <p:spPr>
          <a:xfrm flipH="1" rot="10800000">
            <a:off x="638174" y="1440099"/>
            <a:ext cx="428700" cy="371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147" name="Shape 1147"/>
          <p:cNvSpPr/>
          <p:nvPr/>
        </p:nvSpPr>
        <p:spPr>
          <a:xfrm flipH="1" rot="10800000">
            <a:off x="1495424" y="-131649"/>
            <a:ext cx="819899" cy="710099"/>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8" name="Shape 1148"/>
          <p:cNvSpPr/>
          <p:nvPr/>
        </p:nvSpPr>
        <p:spPr>
          <a:xfrm flipH="1" rot="10800000">
            <a:off x="327799" y="88924"/>
            <a:ext cx="358799" cy="310500"/>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1149" name="Shape 1149"/>
          <p:cNvGrpSpPr/>
          <p:nvPr/>
        </p:nvGrpSpPr>
        <p:grpSpPr>
          <a:xfrm>
            <a:off x="1729783" y="61067"/>
            <a:ext cx="351203" cy="324660"/>
            <a:chOff x="5975075" y="2327500"/>
            <a:chExt cx="420100" cy="388350"/>
          </a:xfrm>
        </p:grpSpPr>
        <p:sp>
          <p:nvSpPr>
            <p:cNvPr id="1150" name="Shape 1150"/>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151" name="Shape 1151"/>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1152" name="Shape 1152"/>
          <p:cNvSpPr/>
          <p:nvPr/>
        </p:nvSpPr>
        <p:spPr>
          <a:xfrm>
            <a:off x="203100" y="1270176"/>
            <a:ext cx="166061" cy="287704"/>
          </a:xfrm>
          <a:custGeom>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grpSp>
        <p:nvGrpSpPr>
          <p:cNvPr id="1153" name="Shape 1153"/>
          <p:cNvGrpSpPr/>
          <p:nvPr/>
        </p:nvGrpSpPr>
        <p:grpSpPr>
          <a:xfrm>
            <a:off x="904276" y="515192"/>
            <a:ext cx="382958" cy="607110"/>
            <a:chOff x="6718575" y="2318625"/>
            <a:chExt cx="256950" cy="407375"/>
          </a:xfrm>
        </p:grpSpPr>
        <p:sp>
          <p:nvSpPr>
            <p:cNvPr id="1154" name="Shape 1154"/>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5" name="Shape 1155"/>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6" name="Shape 1156"/>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7" name="Shape 1157"/>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8" name="Shape 1158"/>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9" name="Shape 1159"/>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0" name="Shape 1160"/>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1" name="Shape 1161"/>
            <p:cNvSpPr/>
            <p:nvPr/>
          </p:nvSpPr>
          <p:spPr>
            <a:xfrm>
              <a:off x="6795900" y="2628550"/>
              <a:ext cx="102300" cy="25"/>
            </a:xfrm>
            <a:custGeom>
              <a:pathLst>
                <a:path extrusionOk="0" fill="none" h="1" w="4092">
                  <a:moveTo>
                    <a:pt x="0" y="1"/>
                  </a:moveTo>
                  <a:lnTo>
                    <a:pt x="4092" y="1"/>
                  </a:lnTo>
                </a:path>
              </a:pathLst>
            </a:custGeom>
            <a:noFill/>
            <a:ln cap="rnd" cmpd="sng" w="12175">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1162" name="Shape 1162"/>
          <p:cNvGrpSpPr/>
          <p:nvPr/>
        </p:nvGrpSpPr>
        <p:grpSpPr>
          <a:xfrm>
            <a:off x="335759" y="1840530"/>
            <a:ext cx="342881" cy="350068"/>
            <a:chOff x="3951850" y="2985350"/>
            <a:chExt cx="407950" cy="416500"/>
          </a:xfrm>
        </p:grpSpPr>
        <p:sp>
          <p:nvSpPr>
            <p:cNvPr id="1163" name="Shape 1163"/>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4" name="Shape 1164"/>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5" name="Shape 1165"/>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6" name="Shape 1166"/>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1167" name="Shape 1167"/>
          <p:cNvGrpSpPr/>
          <p:nvPr/>
        </p:nvGrpSpPr>
        <p:grpSpPr>
          <a:xfrm flipH="1" rot="10800000">
            <a:off x="7663686" y="3682711"/>
            <a:ext cx="1034724" cy="895486"/>
            <a:chOff x="238125" y="1431100"/>
            <a:chExt cx="3296350" cy="2852775"/>
          </a:xfrm>
        </p:grpSpPr>
        <p:sp>
          <p:nvSpPr>
            <p:cNvPr id="1168" name="Shape 1168"/>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169" name="Shape 1169"/>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170" name="Shape 1170"/>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171" name="Shape 1171"/>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172" name="Shape 1172"/>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173" name="Shape 1173"/>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174" name="Shape 1174"/>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175" name="Shape 1175"/>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176" name="Shape 1176"/>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177" name="Shape 1177"/>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178" name="Shape 1178"/>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179" name="Shape 1179"/>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180" name="Shape 1180"/>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181" name="Shape 1181"/>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182" name="Shape 1182"/>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183" name="Shape 1183"/>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184" name="Shape 1184"/>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185" name="Shape 1185"/>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186" name="Shape 1186"/>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187" name="Shape 1187"/>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188" name="Shape 1188"/>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189" name="Shape 1189"/>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190" name="Shape 1190"/>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191" name="Shape 1191"/>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192" name="Shape 1192"/>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193" name="Shape 1193"/>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194" name="Shape 1194"/>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195" name="Shape 1195"/>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196" name="Shape 1196"/>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197" name="Shape 1197"/>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198" name="Shape 1198"/>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199" name="Shape 1199"/>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200" name="Shape 1200"/>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201" name="Shape 1201"/>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202" name="Shape 1202"/>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203" name="Shape 1203"/>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204" name="Shape 1204"/>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205" name="Shape 1205"/>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206" name="Shape 1206"/>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207" name="Shape 1207"/>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208" name="Shape 1208"/>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09" name="Shape 1209"/>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10" name="Shape 1210"/>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11" name="Shape 1211"/>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12" name="Shape 1212"/>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13" name="Shape 1213"/>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14" name="Shape 1214"/>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15" name="Shape 1215"/>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16" name="Shape 1216"/>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217" name="Shape 1217"/>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218" name="Shape 1218"/>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219" name="Shape 1219"/>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220" name="Shape 1220"/>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221" name="Shape 1221"/>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222" name="Shape 1222"/>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223" name="Shape 1223"/>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224" name="Shape 1224"/>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225" name="Shape 1225"/>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226" name="Shape 1226"/>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227" name="Shape 1227"/>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228" name="Shape 1228"/>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229" name="Shape 1229"/>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230" name="Shape 1230"/>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231" name="Shape 1231"/>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232" name="Shape 1232"/>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233" name="Shape 1233"/>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234" name="Shape 1234"/>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235" name="Shape 1235"/>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236" name="Shape 1236"/>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237" name="Shape 1237"/>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238" name="Shape 1238"/>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239" name="Shape 1239"/>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240" name="Shape 1240"/>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241" name="Shape 1241"/>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242" name="Shape 1242"/>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243" name="Shape 1243"/>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244" name="Shape 1244"/>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245" name="Shape 1245"/>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246" name="Shape 1246"/>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247" name="Shape 1247"/>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248" name="Shape 1248"/>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249" name="Shape 1249"/>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250" name="Shape 1250"/>
          <p:cNvSpPr/>
          <p:nvPr/>
        </p:nvSpPr>
        <p:spPr>
          <a:xfrm flipH="1" rot="10800000">
            <a:off x="8486774" y="4230775"/>
            <a:ext cx="819899" cy="710099"/>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1" name="Shape 1251"/>
          <p:cNvSpPr/>
          <p:nvPr/>
        </p:nvSpPr>
        <p:spPr>
          <a:xfrm flipH="1" rot="10800000">
            <a:off x="8124824" y="4615699"/>
            <a:ext cx="428700" cy="3711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1252" name="Shape 1252"/>
          <p:cNvSpPr/>
          <p:nvPr/>
        </p:nvSpPr>
        <p:spPr>
          <a:xfrm flipH="1" rot="10800000">
            <a:off x="7821347" y="2935400"/>
            <a:ext cx="819899" cy="709799"/>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53" name="Shape 1253"/>
          <p:cNvSpPr/>
          <p:nvPr/>
        </p:nvSpPr>
        <p:spPr>
          <a:xfrm flipH="1" rot="10800000">
            <a:off x="8486775" y="3512174"/>
            <a:ext cx="358799" cy="310500"/>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4" name="Shape 1254"/>
          <p:cNvSpPr/>
          <p:nvPr/>
        </p:nvSpPr>
        <p:spPr>
          <a:xfrm>
            <a:off x="8772688" y="4461807"/>
            <a:ext cx="248072" cy="248057"/>
          </a:xfrm>
          <a:custGeom>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nvGrpSpPr>
          <p:cNvPr id="1255" name="Shape 1255"/>
          <p:cNvGrpSpPr/>
          <p:nvPr/>
        </p:nvGrpSpPr>
        <p:grpSpPr>
          <a:xfrm>
            <a:off x="7354067" y="3426714"/>
            <a:ext cx="455624" cy="437053"/>
            <a:chOff x="5241175" y="4959100"/>
            <a:chExt cx="539775" cy="517775"/>
          </a:xfrm>
        </p:grpSpPr>
        <p:sp>
          <p:nvSpPr>
            <p:cNvPr id="1256" name="Shape 1256"/>
            <p:cNvSpPr/>
            <p:nvPr/>
          </p:nvSpPr>
          <p:spPr>
            <a:xfrm>
              <a:off x="5575150" y="4959100"/>
              <a:ext cx="161225" cy="178300"/>
            </a:xfrm>
            <a:custGeom>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57" name="Shape 1257"/>
            <p:cNvSpPr/>
            <p:nvPr/>
          </p:nvSpPr>
          <p:spPr>
            <a:xfrm>
              <a:off x="5330925" y="4985350"/>
              <a:ext cx="128250" cy="148400"/>
            </a:xfrm>
            <a:custGeom>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58" name="Shape 1258"/>
            <p:cNvSpPr/>
            <p:nvPr/>
          </p:nvSpPr>
          <p:spPr>
            <a:xfrm>
              <a:off x="5241175" y="5241175"/>
              <a:ext cx="180125" cy="109325"/>
            </a:xfrm>
            <a:custGeom>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59" name="Shape 1259"/>
            <p:cNvSpPr/>
            <p:nvPr/>
          </p:nvSpPr>
          <p:spPr>
            <a:xfrm>
              <a:off x="5461575" y="5316900"/>
              <a:ext cx="89175" cy="159975"/>
            </a:xfrm>
            <a:custGeom>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60" name="Shape 1260"/>
            <p:cNvSpPr/>
            <p:nvPr/>
          </p:nvSpPr>
          <p:spPr>
            <a:xfrm>
              <a:off x="5619100" y="5194175"/>
              <a:ext cx="161850" cy="89775"/>
            </a:xfrm>
            <a:custGeom>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261" name="Shape 1261"/>
            <p:cNvSpPr/>
            <p:nvPr/>
          </p:nvSpPr>
          <p:spPr>
            <a:xfrm>
              <a:off x="5420075" y="5116000"/>
              <a:ext cx="189300" cy="189925"/>
            </a:xfrm>
            <a:custGeom>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rIns="91425" tIns="91425">
              <a:noAutofit/>
            </a:bodyPr>
            <a:lstStyle/>
            <a:p>
              <a:pPr>
                <a:spcBef>
                  <a:spcPts val="0"/>
                </a:spcBef>
                <a:buNone/>
              </a:pPr>
              <a:r>
                <a:t/>
              </a:r>
              <a:endParaRPr/>
            </a:p>
          </p:txBody>
        </p:sp>
      </p:grpSp>
      <p:sp>
        <p:nvSpPr>
          <p:cNvPr id="1262" name="Shape 1262"/>
          <p:cNvSpPr/>
          <p:nvPr/>
        </p:nvSpPr>
        <p:spPr>
          <a:xfrm>
            <a:off x="8081325" y="3153875"/>
            <a:ext cx="299951" cy="272838"/>
          </a:xfrm>
          <a:custGeom>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63" name="Shape 1263"/>
        <p:cNvGrpSpPr/>
        <p:nvPr/>
      </p:nvGrpSpPr>
      <p:grpSpPr>
        <a:xfrm>
          <a:off x="0" y="0"/>
          <a:ext cx="0" cy="0"/>
          <a:chOff x="0" y="0"/>
          <a:chExt cx="0" cy="0"/>
        </a:xfrm>
      </p:grpSpPr>
      <p:grpSp>
        <p:nvGrpSpPr>
          <p:cNvPr id="1264" name="Shape 1264"/>
          <p:cNvGrpSpPr/>
          <p:nvPr/>
        </p:nvGrpSpPr>
        <p:grpSpPr>
          <a:xfrm flipH="1" rot="10800000">
            <a:off x="316371" y="178887"/>
            <a:ext cx="1088336" cy="942842"/>
            <a:chOff x="4088875" y="1431100"/>
            <a:chExt cx="3293000" cy="2852775"/>
          </a:xfrm>
        </p:grpSpPr>
        <p:sp>
          <p:nvSpPr>
            <p:cNvPr id="1265" name="Shape 1265"/>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266" name="Shape 1266"/>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267" name="Shape 1267"/>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268" name="Shape 1268"/>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269" name="Shape 1269"/>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270" name="Shape 1270"/>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271" name="Shape 1271"/>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272" name="Shape 1272"/>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273" name="Shape 1273"/>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274" name="Shape 1274"/>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275" name="Shape 1275"/>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276" name="Shape 1276"/>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277" name="Shape 1277"/>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278" name="Shape 1278"/>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279" name="Shape 1279"/>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280" name="Shape 1280"/>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281" name="Shape 1281"/>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282" name="Shape 1282"/>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283" name="Shape 1283"/>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284" name="Shape 1284"/>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285" name="Shape 1285"/>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286" name="Shape 1286"/>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287" name="Shape 1287"/>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288" name="Shape 1288"/>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289" name="Shape 1289"/>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290" name="Shape 1290"/>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291" name="Shape 1291"/>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292" name="Shape 1292"/>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293" name="Shape 1293"/>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294" name="Shape 1294"/>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295" name="Shape 1295"/>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296" name="Shape 1296"/>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297" name="Shape 1297"/>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298" name="Shape 1298"/>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299" name="Shape 1299"/>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300" name="Shape 1300"/>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301" name="Shape 1301"/>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302" name="Shape 1302"/>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303" name="Shape 1303"/>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304" name="Shape 1304"/>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305" name="Shape 1305"/>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306" name="Shape 1306"/>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307" name="Shape 1307"/>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308" name="Shape 1308"/>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309" name="Shape 1309"/>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310" name="Shape 1310"/>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311" name="Shape 1311"/>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312" name="Shape 1312"/>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3" name="Shape 1313"/>
          <p:cNvSpPr/>
          <p:nvPr/>
        </p:nvSpPr>
        <p:spPr>
          <a:xfrm flipH="1" rot="10800000">
            <a:off x="503115" y="1161450"/>
            <a:ext cx="352800" cy="3054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314" name="Shape 1314"/>
          <p:cNvSpPr/>
          <p:nvPr/>
        </p:nvSpPr>
        <p:spPr>
          <a:xfrm flipH="1" rot="10800000">
            <a:off x="1208423" y="-131812"/>
            <a:ext cx="674400" cy="584400"/>
          </a:xfrm>
          <a:prstGeom prst="hexagon">
            <a:avLst>
              <a:gd fmla="val 28678" name="adj"/>
              <a:gd fmla="val 115470" name="vf"/>
            </a:avLst>
          </a:prstGeom>
          <a:noFill/>
          <a:ln cap="flat" cmpd="sng" w="76200">
            <a:solidFill>
              <a:srgbClr val="18476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5" name="Shape 1315"/>
          <p:cNvSpPr/>
          <p:nvPr/>
        </p:nvSpPr>
        <p:spPr>
          <a:xfrm flipH="1" rot="10800000">
            <a:off x="247753" y="49692"/>
            <a:ext cx="295199" cy="255599"/>
          </a:xfrm>
          <a:prstGeom prst="hexagon">
            <a:avLst>
              <a:gd fmla="val 28678" name="adj"/>
              <a:gd fmla="val 115470" name="vf"/>
            </a:avLst>
          </a:prstGeom>
          <a:solidFill>
            <a:srgbClr val="00E1C6"/>
          </a:solidFill>
          <a:ln>
            <a:noFill/>
          </a:ln>
        </p:spPr>
        <p:txBody>
          <a:bodyPr anchorCtr="0" anchor="ctr" bIns="91425" lIns="91425" rIns="91425" tIns="91425">
            <a:noAutofit/>
          </a:bodyPr>
          <a:lstStyle/>
          <a:p>
            <a:pPr>
              <a:spcBef>
                <a:spcPts val="0"/>
              </a:spcBef>
              <a:buNone/>
            </a:pPr>
            <a:r>
              <a:t/>
            </a:r>
            <a:endParaRPr/>
          </a:p>
        </p:txBody>
      </p:sp>
      <p:grpSp>
        <p:nvGrpSpPr>
          <p:cNvPr id="1316" name="Shape 1316"/>
          <p:cNvGrpSpPr/>
          <p:nvPr/>
        </p:nvGrpSpPr>
        <p:grpSpPr>
          <a:xfrm flipH="1" rot="10800000">
            <a:off x="8218342" y="4123089"/>
            <a:ext cx="685311" cy="593091"/>
            <a:chOff x="238125" y="1431100"/>
            <a:chExt cx="3296350" cy="2852775"/>
          </a:xfrm>
        </p:grpSpPr>
        <p:sp>
          <p:nvSpPr>
            <p:cNvPr id="1317" name="Shape 1317"/>
            <p:cNvSpPr/>
            <p:nvPr/>
          </p:nvSpPr>
          <p:spPr>
            <a:xfrm>
              <a:off x="980725" y="4136025"/>
              <a:ext cx="157950" cy="147850"/>
            </a:xfrm>
            <a:custGeom>
              <a:pathLst>
                <a:path extrusionOk="0" h="5914" w="6318">
                  <a:moveTo>
                    <a:pt x="403" y="0"/>
                  </a:moveTo>
                  <a:lnTo>
                    <a:pt x="0" y="269"/>
                  </a:lnTo>
                  <a:lnTo>
                    <a:pt x="3226" y="5914"/>
                  </a:lnTo>
                  <a:lnTo>
                    <a:pt x="6317" y="5914"/>
                  </a:lnTo>
                  <a:lnTo>
                    <a:pt x="403"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318" name="Shape 1318"/>
            <p:cNvSpPr/>
            <p:nvPr/>
          </p:nvSpPr>
          <p:spPr>
            <a:xfrm>
              <a:off x="849675" y="3907525"/>
              <a:ext cx="386425" cy="376350"/>
            </a:xfrm>
            <a:custGeom>
              <a:pathLst>
                <a:path extrusionOk="0" h="15054" w="15457">
                  <a:moveTo>
                    <a:pt x="403" y="0"/>
                  </a:moveTo>
                  <a:lnTo>
                    <a:pt x="0" y="269"/>
                  </a:lnTo>
                  <a:lnTo>
                    <a:pt x="5242" y="9543"/>
                  </a:lnTo>
                  <a:lnTo>
                    <a:pt x="10887" y="15054"/>
                  </a:lnTo>
                  <a:lnTo>
                    <a:pt x="15457" y="15054"/>
                  </a:lnTo>
                  <a:lnTo>
                    <a:pt x="403"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319" name="Shape 1319"/>
            <p:cNvSpPr/>
            <p:nvPr/>
          </p:nvSpPr>
          <p:spPr>
            <a:xfrm>
              <a:off x="715250" y="3675675"/>
              <a:ext cx="618300" cy="608200"/>
            </a:xfrm>
            <a:custGeom>
              <a:pathLst>
                <a:path extrusionOk="0" h="24328" w="24732">
                  <a:moveTo>
                    <a:pt x="404" y="0"/>
                  </a:moveTo>
                  <a:lnTo>
                    <a:pt x="1" y="404"/>
                  </a:lnTo>
                  <a:lnTo>
                    <a:pt x="5377" y="9543"/>
                  </a:lnTo>
                  <a:lnTo>
                    <a:pt x="20162"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320" name="Shape 1320"/>
            <p:cNvSpPr/>
            <p:nvPr/>
          </p:nvSpPr>
          <p:spPr>
            <a:xfrm>
              <a:off x="584200" y="3447175"/>
              <a:ext cx="846800" cy="836700"/>
            </a:xfrm>
            <a:custGeom>
              <a:pathLst>
                <a:path extrusionOk="0" h="33468" w="33872">
                  <a:moveTo>
                    <a:pt x="404" y="1"/>
                  </a:moveTo>
                  <a:lnTo>
                    <a:pt x="1" y="270"/>
                  </a:lnTo>
                  <a:lnTo>
                    <a:pt x="5243" y="9544"/>
                  </a:lnTo>
                  <a:lnTo>
                    <a:pt x="29167" y="33468"/>
                  </a:lnTo>
                  <a:lnTo>
                    <a:pt x="33872"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321" name="Shape 1321"/>
            <p:cNvSpPr/>
            <p:nvPr/>
          </p:nvSpPr>
          <p:spPr>
            <a:xfrm>
              <a:off x="449800" y="3218700"/>
              <a:ext cx="1078650" cy="1065175"/>
            </a:xfrm>
            <a:custGeom>
              <a:pathLst>
                <a:path extrusionOk="0" h="42607" w="43146">
                  <a:moveTo>
                    <a:pt x="404" y="0"/>
                  </a:moveTo>
                  <a:lnTo>
                    <a:pt x="1"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322" name="Shape 1322"/>
            <p:cNvSpPr/>
            <p:nvPr/>
          </p:nvSpPr>
          <p:spPr>
            <a:xfrm>
              <a:off x="318750" y="2990200"/>
              <a:ext cx="1307150" cy="1293675"/>
            </a:xfrm>
            <a:custGeom>
              <a:pathLst>
                <a:path extrusionOk="0" h="51747" w="52286">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323" name="Shape 1323"/>
            <p:cNvSpPr/>
            <p:nvPr/>
          </p:nvSpPr>
          <p:spPr>
            <a:xfrm>
              <a:off x="1286500" y="3964650"/>
              <a:ext cx="436850" cy="319225"/>
            </a:xfrm>
            <a:custGeom>
              <a:pathLst>
                <a:path extrusionOk="0" h="12769" w="17474">
                  <a:moveTo>
                    <a:pt x="0" y="0"/>
                  </a:moveTo>
                  <a:lnTo>
                    <a:pt x="12769" y="12769"/>
                  </a:lnTo>
                  <a:lnTo>
                    <a:pt x="17473" y="12769"/>
                  </a:lnTo>
                  <a:lnTo>
                    <a:pt x="4704"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324" name="Shape 1324"/>
            <p:cNvSpPr/>
            <p:nvPr/>
          </p:nvSpPr>
          <p:spPr>
            <a:xfrm>
              <a:off x="238125" y="2822200"/>
              <a:ext cx="924075" cy="1008075"/>
            </a:xfrm>
            <a:custGeom>
              <a:pathLst>
                <a:path extrusionOk="0" h="40323" w="36963">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325" name="Shape 1325"/>
            <p:cNvSpPr/>
            <p:nvPr/>
          </p:nvSpPr>
          <p:spPr>
            <a:xfrm>
              <a:off x="1383925" y="3964650"/>
              <a:ext cx="433500" cy="319225"/>
            </a:xfrm>
            <a:custGeom>
              <a:pathLst>
                <a:path extrusionOk="0" h="12769" w="17340">
                  <a:moveTo>
                    <a:pt x="1" y="0"/>
                  </a:moveTo>
                  <a:lnTo>
                    <a:pt x="12770" y="12769"/>
                  </a:lnTo>
                  <a:lnTo>
                    <a:pt x="17339" y="12769"/>
                  </a:lnTo>
                  <a:lnTo>
                    <a:pt x="4705" y="0"/>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326" name="Shape 1326"/>
            <p:cNvSpPr/>
            <p:nvPr/>
          </p:nvSpPr>
          <p:spPr>
            <a:xfrm>
              <a:off x="251550" y="2761700"/>
              <a:ext cx="779600" cy="840075"/>
            </a:xfrm>
            <a:custGeom>
              <a:pathLst>
                <a:path extrusionOk="0" h="33603" w="31184">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327" name="Shape 1327"/>
            <p:cNvSpPr/>
            <p:nvPr/>
          </p:nvSpPr>
          <p:spPr>
            <a:xfrm>
              <a:off x="288525" y="2697875"/>
              <a:ext cx="608200" cy="675400"/>
            </a:xfrm>
            <a:custGeom>
              <a:pathLst>
                <a:path extrusionOk="0" h="27016" w="24328">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328" name="Shape 1328"/>
            <p:cNvSpPr/>
            <p:nvPr/>
          </p:nvSpPr>
          <p:spPr>
            <a:xfrm>
              <a:off x="1481375" y="3964650"/>
              <a:ext cx="433500" cy="319225"/>
            </a:xfrm>
            <a:custGeom>
              <a:pathLst>
                <a:path extrusionOk="0" h="12769" w="17340">
                  <a:moveTo>
                    <a:pt x="1" y="0"/>
                  </a:moveTo>
                  <a:lnTo>
                    <a:pt x="12769" y="12769"/>
                  </a:lnTo>
                  <a:lnTo>
                    <a:pt x="17339" y="12769"/>
                  </a:lnTo>
                  <a:lnTo>
                    <a:pt x="4705"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329" name="Shape 1329"/>
            <p:cNvSpPr/>
            <p:nvPr/>
          </p:nvSpPr>
          <p:spPr>
            <a:xfrm>
              <a:off x="1578825" y="3964650"/>
              <a:ext cx="433500" cy="319225"/>
            </a:xfrm>
            <a:custGeom>
              <a:pathLst>
                <a:path extrusionOk="0" h="12769" w="17340">
                  <a:moveTo>
                    <a:pt x="1" y="0"/>
                  </a:moveTo>
                  <a:lnTo>
                    <a:pt x="12769" y="12769"/>
                  </a:lnTo>
                  <a:lnTo>
                    <a:pt x="17339" y="12769"/>
                  </a:lnTo>
                  <a:lnTo>
                    <a:pt x="4570" y="0"/>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330" name="Shape 1330"/>
            <p:cNvSpPr/>
            <p:nvPr/>
          </p:nvSpPr>
          <p:spPr>
            <a:xfrm>
              <a:off x="322125" y="2637375"/>
              <a:ext cx="443550" cy="504050"/>
            </a:xfrm>
            <a:custGeom>
              <a:pathLst>
                <a:path extrusionOk="0" h="20162" w="17742">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331" name="Shape 1331"/>
            <p:cNvSpPr/>
            <p:nvPr/>
          </p:nvSpPr>
          <p:spPr>
            <a:xfrm>
              <a:off x="359075" y="2576900"/>
              <a:ext cx="275575" cy="336050"/>
            </a:xfrm>
            <a:custGeom>
              <a:pathLst>
                <a:path extrusionOk="0" h="13442" w="11023">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332" name="Shape 1332"/>
            <p:cNvSpPr/>
            <p:nvPr/>
          </p:nvSpPr>
          <p:spPr>
            <a:xfrm>
              <a:off x="1676275" y="3964650"/>
              <a:ext cx="433475" cy="319225"/>
            </a:xfrm>
            <a:custGeom>
              <a:pathLst>
                <a:path extrusionOk="0" h="12769" w="17339">
                  <a:moveTo>
                    <a:pt x="0" y="0"/>
                  </a:moveTo>
                  <a:lnTo>
                    <a:pt x="12769" y="12769"/>
                  </a:lnTo>
                  <a:lnTo>
                    <a:pt x="17339" y="12769"/>
                  </a:lnTo>
                  <a:lnTo>
                    <a:pt x="4570" y="0"/>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333" name="Shape 1333"/>
            <p:cNvSpPr/>
            <p:nvPr/>
          </p:nvSpPr>
          <p:spPr>
            <a:xfrm>
              <a:off x="392675" y="2513050"/>
              <a:ext cx="275575" cy="309175"/>
            </a:xfrm>
            <a:custGeom>
              <a:pathLst>
                <a:path extrusionOk="0" h="12367" w="11023">
                  <a:moveTo>
                    <a:pt x="1748" y="1"/>
                  </a:moveTo>
                  <a:lnTo>
                    <a:pt x="1" y="2958"/>
                  </a:lnTo>
                  <a:lnTo>
                    <a:pt x="9409" y="12366"/>
                  </a:lnTo>
                  <a:lnTo>
                    <a:pt x="11022" y="9409"/>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334" name="Shape 1334"/>
            <p:cNvSpPr/>
            <p:nvPr/>
          </p:nvSpPr>
          <p:spPr>
            <a:xfrm>
              <a:off x="1773725" y="3964650"/>
              <a:ext cx="433475" cy="319225"/>
            </a:xfrm>
            <a:custGeom>
              <a:pathLst>
                <a:path extrusionOk="0" h="12769" w="17339">
                  <a:moveTo>
                    <a:pt x="0" y="0"/>
                  </a:moveTo>
                  <a:lnTo>
                    <a:pt x="12634" y="12769"/>
                  </a:lnTo>
                  <a:lnTo>
                    <a:pt x="17339" y="12769"/>
                  </a:lnTo>
                  <a:lnTo>
                    <a:pt x="4570" y="0"/>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335" name="Shape 1335"/>
            <p:cNvSpPr/>
            <p:nvPr/>
          </p:nvSpPr>
          <p:spPr>
            <a:xfrm>
              <a:off x="429650" y="2452575"/>
              <a:ext cx="275550" cy="305800"/>
            </a:xfrm>
            <a:custGeom>
              <a:pathLst>
                <a:path extrusionOk="0" h="12232" w="11022">
                  <a:moveTo>
                    <a:pt x="1748" y="1"/>
                  </a:moveTo>
                  <a:lnTo>
                    <a:pt x="0" y="2957"/>
                  </a:lnTo>
                  <a:lnTo>
                    <a:pt x="9274" y="12232"/>
                  </a:lnTo>
                  <a:lnTo>
                    <a:pt x="11022" y="9275"/>
                  </a:lnTo>
                  <a:lnTo>
                    <a:pt x="1748"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336" name="Shape 1336"/>
            <p:cNvSpPr/>
            <p:nvPr/>
          </p:nvSpPr>
          <p:spPr>
            <a:xfrm>
              <a:off x="1871150" y="3964650"/>
              <a:ext cx="433500" cy="319225"/>
            </a:xfrm>
            <a:custGeom>
              <a:pathLst>
                <a:path extrusionOk="0" h="12769" w="17340">
                  <a:moveTo>
                    <a:pt x="1" y="0"/>
                  </a:moveTo>
                  <a:lnTo>
                    <a:pt x="12635" y="12769"/>
                  </a:lnTo>
                  <a:lnTo>
                    <a:pt x="17340" y="12769"/>
                  </a:lnTo>
                  <a:lnTo>
                    <a:pt x="4571" y="0"/>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337" name="Shape 1337"/>
            <p:cNvSpPr/>
            <p:nvPr/>
          </p:nvSpPr>
          <p:spPr>
            <a:xfrm>
              <a:off x="1965250" y="3964650"/>
              <a:ext cx="436850" cy="319225"/>
            </a:xfrm>
            <a:custGeom>
              <a:pathLst>
                <a:path extrusionOk="0" h="12769" w="17474">
                  <a:moveTo>
                    <a:pt x="0" y="0"/>
                  </a:moveTo>
                  <a:lnTo>
                    <a:pt x="12769" y="12769"/>
                  </a:lnTo>
                  <a:lnTo>
                    <a:pt x="17473" y="12769"/>
                  </a:lnTo>
                  <a:lnTo>
                    <a:pt x="4705"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338" name="Shape 1338"/>
            <p:cNvSpPr/>
            <p:nvPr/>
          </p:nvSpPr>
          <p:spPr>
            <a:xfrm>
              <a:off x="466600" y="2392100"/>
              <a:ext cx="272200" cy="305800"/>
            </a:xfrm>
            <a:custGeom>
              <a:pathLst>
                <a:path extrusionOk="0" h="12232" w="10888">
                  <a:moveTo>
                    <a:pt x="1614" y="0"/>
                  </a:moveTo>
                  <a:lnTo>
                    <a:pt x="1" y="2957"/>
                  </a:lnTo>
                  <a:lnTo>
                    <a:pt x="9275" y="12231"/>
                  </a:lnTo>
                  <a:lnTo>
                    <a:pt x="10888" y="9274"/>
                  </a:lnTo>
                  <a:lnTo>
                    <a:pt x="1614"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339" name="Shape 1339"/>
            <p:cNvSpPr/>
            <p:nvPr/>
          </p:nvSpPr>
          <p:spPr>
            <a:xfrm>
              <a:off x="2062700" y="3964650"/>
              <a:ext cx="433475" cy="319225"/>
            </a:xfrm>
            <a:custGeom>
              <a:pathLst>
                <a:path extrusionOk="0" h="12769" w="17339">
                  <a:moveTo>
                    <a:pt x="0" y="0"/>
                  </a:moveTo>
                  <a:lnTo>
                    <a:pt x="12769" y="12769"/>
                  </a:lnTo>
                  <a:lnTo>
                    <a:pt x="17339" y="12769"/>
                  </a:lnTo>
                  <a:lnTo>
                    <a:pt x="4704" y="0"/>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340" name="Shape 1340"/>
            <p:cNvSpPr/>
            <p:nvPr/>
          </p:nvSpPr>
          <p:spPr>
            <a:xfrm>
              <a:off x="500200" y="2328250"/>
              <a:ext cx="275575" cy="309150"/>
            </a:xfrm>
            <a:custGeom>
              <a:pathLst>
                <a:path extrusionOk="0" h="12366" w="11023">
                  <a:moveTo>
                    <a:pt x="1748" y="1"/>
                  </a:moveTo>
                  <a:lnTo>
                    <a:pt x="1" y="2957"/>
                  </a:lnTo>
                  <a:lnTo>
                    <a:pt x="9275" y="12366"/>
                  </a:lnTo>
                  <a:lnTo>
                    <a:pt x="11022" y="9409"/>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341" name="Shape 1341"/>
            <p:cNvSpPr/>
            <p:nvPr/>
          </p:nvSpPr>
          <p:spPr>
            <a:xfrm>
              <a:off x="537175" y="2267775"/>
              <a:ext cx="275550" cy="305800"/>
            </a:xfrm>
            <a:custGeom>
              <a:pathLst>
                <a:path extrusionOk="0" h="12232" w="11022">
                  <a:moveTo>
                    <a:pt x="1613" y="0"/>
                  </a:moveTo>
                  <a:lnTo>
                    <a:pt x="0" y="2957"/>
                  </a:lnTo>
                  <a:lnTo>
                    <a:pt x="9274" y="12231"/>
                  </a:lnTo>
                  <a:lnTo>
                    <a:pt x="11022" y="9274"/>
                  </a:lnTo>
                  <a:lnTo>
                    <a:pt x="1613"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342" name="Shape 1342"/>
            <p:cNvSpPr/>
            <p:nvPr/>
          </p:nvSpPr>
          <p:spPr>
            <a:xfrm>
              <a:off x="2160150" y="3964650"/>
              <a:ext cx="433475" cy="319225"/>
            </a:xfrm>
            <a:custGeom>
              <a:pathLst>
                <a:path extrusionOk="0" h="12769" w="17339">
                  <a:moveTo>
                    <a:pt x="0" y="0"/>
                  </a:moveTo>
                  <a:lnTo>
                    <a:pt x="12769" y="12769"/>
                  </a:lnTo>
                  <a:lnTo>
                    <a:pt x="17339" y="12769"/>
                  </a:lnTo>
                  <a:lnTo>
                    <a:pt x="4704"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343" name="Shape 1343"/>
            <p:cNvSpPr/>
            <p:nvPr/>
          </p:nvSpPr>
          <p:spPr>
            <a:xfrm>
              <a:off x="570775" y="2207275"/>
              <a:ext cx="275550" cy="305800"/>
            </a:xfrm>
            <a:custGeom>
              <a:pathLst>
                <a:path extrusionOk="0" h="12232" w="11022">
                  <a:moveTo>
                    <a:pt x="1748" y="1"/>
                  </a:moveTo>
                  <a:lnTo>
                    <a:pt x="0" y="2958"/>
                  </a:lnTo>
                  <a:lnTo>
                    <a:pt x="9409" y="12232"/>
                  </a:lnTo>
                  <a:lnTo>
                    <a:pt x="11022" y="9275"/>
                  </a:lnTo>
                  <a:lnTo>
                    <a:pt x="1748"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344" name="Shape 1344"/>
            <p:cNvSpPr/>
            <p:nvPr/>
          </p:nvSpPr>
          <p:spPr>
            <a:xfrm>
              <a:off x="2257575" y="3964650"/>
              <a:ext cx="433500" cy="319225"/>
            </a:xfrm>
            <a:custGeom>
              <a:pathLst>
                <a:path extrusionOk="0" h="12769" w="17340">
                  <a:moveTo>
                    <a:pt x="1" y="0"/>
                  </a:moveTo>
                  <a:lnTo>
                    <a:pt x="12770" y="12769"/>
                  </a:lnTo>
                  <a:lnTo>
                    <a:pt x="17339" y="12769"/>
                  </a:lnTo>
                  <a:lnTo>
                    <a:pt x="4705" y="0"/>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345" name="Shape 1345"/>
            <p:cNvSpPr/>
            <p:nvPr/>
          </p:nvSpPr>
          <p:spPr>
            <a:xfrm>
              <a:off x="2355025" y="3964650"/>
              <a:ext cx="383100" cy="319225"/>
            </a:xfrm>
            <a:custGeom>
              <a:pathLst>
                <a:path extrusionOk="0" h="12769" w="15324">
                  <a:moveTo>
                    <a:pt x="1" y="0"/>
                  </a:moveTo>
                  <a:lnTo>
                    <a:pt x="12769" y="12769"/>
                  </a:lnTo>
                  <a:lnTo>
                    <a:pt x="14248" y="12769"/>
                  </a:lnTo>
                  <a:lnTo>
                    <a:pt x="15323" y="10753"/>
                  </a:lnTo>
                  <a:lnTo>
                    <a:pt x="4570" y="0"/>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346" name="Shape 1346"/>
            <p:cNvSpPr/>
            <p:nvPr/>
          </p:nvSpPr>
          <p:spPr>
            <a:xfrm>
              <a:off x="607725" y="2146800"/>
              <a:ext cx="275575" cy="305800"/>
            </a:xfrm>
            <a:custGeom>
              <a:pathLst>
                <a:path extrusionOk="0" h="12232" w="11023">
                  <a:moveTo>
                    <a:pt x="1614" y="1"/>
                  </a:moveTo>
                  <a:lnTo>
                    <a:pt x="1" y="2823"/>
                  </a:lnTo>
                  <a:lnTo>
                    <a:pt x="9275" y="12232"/>
                  </a:lnTo>
                  <a:lnTo>
                    <a:pt x="11022" y="9275"/>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347" name="Shape 1347"/>
            <p:cNvSpPr/>
            <p:nvPr/>
          </p:nvSpPr>
          <p:spPr>
            <a:xfrm>
              <a:off x="2452475" y="3941125"/>
              <a:ext cx="322600" cy="305800"/>
            </a:xfrm>
            <a:custGeom>
              <a:pathLst>
                <a:path extrusionOk="0" h="12232" w="12904">
                  <a:moveTo>
                    <a:pt x="3495" y="1"/>
                  </a:moveTo>
                  <a:lnTo>
                    <a:pt x="2957" y="941"/>
                  </a:lnTo>
                  <a:lnTo>
                    <a:pt x="0" y="941"/>
                  </a:lnTo>
                  <a:lnTo>
                    <a:pt x="11156" y="12232"/>
                  </a:lnTo>
                  <a:lnTo>
                    <a:pt x="12904" y="9275"/>
                  </a:lnTo>
                  <a:lnTo>
                    <a:pt x="3495"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348" name="Shape 1348"/>
            <p:cNvSpPr/>
            <p:nvPr/>
          </p:nvSpPr>
          <p:spPr>
            <a:xfrm>
              <a:off x="641325" y="2082950"/>
              <a:ext cx="275575" cy="305800"/>
            </a:xfrm>
            <a:custGeom>
              <a:pathLst>
                <a:path extrusionOk="0" h="12232" w="11023">
                  <a:moveTo>
                    <a:pt x="1748" y="1"/>
                  </a:moveTo>
                  <a:lnTo>
                    <a:pt x="1" y="2958"/>
                  </a:lnTo>
                  <a:lnTo>
                    <a:pt x="9409" y="12232"/>
                  </a:lnTo>
                  <a:lnTo>
                    <a:pt x="11022" y="9409"/>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349" name="Shape 1349"/>
            <p:cNvSpPr/>
            <p:nvPr/>
          </p:nvSpPr>
          <p:spPr>
            <a:xfrm>
              <a:off x="678300" y="2022475"/>
              <a:ext cx="275550" cy="305800"/>
            </a:xfrm>
            <a:custGeom>
              <a:pathLst>
                <a:path extrusionOk="0" h="12232" w="11022">
                  <a:moveTo>
                    <a:pt x="1748" y="1"/>
                  </a:moveTo>
                  <a:lnTo>
                    <a:pt x="0" y="2957"/>
                  </a:lnTo>
                  <a:lnTo>
                    <a:pt x="9274" y="12232"/>
                  </a:lnTo>
                  <a:lnTo>
                    <a:pt x="11022" y="9275"/>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350" name="Shape 1350"/>
            <p:cNvSpPr/>
            <p:nvPr/>
          </p:nvSpPr>
          <p:spPr>
            <a:xfrm>
              <a:off x="2533125" y="3877275"/>
              <a:ext cx="275550" cy="309175"/>
            </a:xfrm>
            <a:custGeom>
              <a:pathLst>
                <a:path extrusionOk="0" h="12367" w="11022">
                  <a:moveTo>
                    <a:pt x="1748" y="1"/>
                  </a:moveTo>
                  <a:lnTo>
                    <a:pt x="0" y="2958"/>
                  </a:lnTo>
                  <a:lnTo>
                    <a:pt x="9409" y="12366"/>
                  </a:lnTo>
                  <a:lnTo>
                    <a:pt x="11022" y="9409"/>
                  </a:lnTo>
                  <a:lnTo>
                    <a:pt x="1748"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351" name="Shape 1351"/>
            <p:cNvSpPr/>
            <p:nvPr/>
          </p:nvSpPr>
          <p:spPr>
            <a:xfrm>
              <a:off x="2570075" y="3816800"/>
              <a:ext cx="275575" cy="305800"/>
            </a:xfrm>
            <a:custGeom>
              <a:pathLst>
                <a:path extrusionOk="0" h="12232" w="11023">
                  <a:moveTo>
                    <a:pt x="1614" y="1"/>
                  </a:moveTo>
                  <a:lnTo>
                    <a:pt x="1" y="2957"/>
                  </a:lnTo>
                  <a:lnTo>
                    <a:pt x="9275" y="12232"/>
                  </a:lnTo>
                  <a:lnTo>
                    <a:pt x="11022" y="9275"/>
                  </a:lnTo>
                  <a:lnTo>
                    <a:pt x="1614" y="1"/>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352" name="Shape 1352"/>
            <p:cNvSpPr/>
            <p:nvPr/>
          </p:nvSpPr>
          <p:spPr>
            <a:xfrm>
              <a:off x="711900" y="1962000"/>
              <a:ext cx="275550" cy="305800"/>
            </a:xfrm>
            <a:custGeom>
              <a:pathLst>
                <a:path extrusionOk="0" h="12232" w="11022">
                  <a:moveTo>
                    <a:pt x="1748" y="0"/>
                  </a:moveTo>
                  <a:lnTo>
                    <a:pt x="0" y="2957"/>
                  </a:lnTo>
                  <a:lnTo>
                    <a:pt x="9409" y="12231"/>
                  </a:lnTo>
                  <a:lnTo>
                    <a:pt x="11022" y="9274"/>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353" name="Shape 1353"/>
            <p:cNvSpPr/>
            <p:nvPr/>
          </p:nvSpPr>
          <p:spPr>
            <a:xfrm>
              <a:off x="2603675" y="3756325"/>
              <a:ext cx="275575" cy="305800"/>
            </a:xfrm>
            <a:custGeom>
              <a:pathLst>
                <a:path extrusionOk="0" h="12232" w="11023">
                  <a:moveTo>
                    <a:pt x="1748" y="0"/>
                  </a:moveTo>
                  <a:lnTo>
                    <a:pt x="1" y="2957"/>
                  </a:lnTo>
                  <a:lnTo>
                    <a:pt x="9409" y="12231"/>
                  </a:lnTo>
                  <a:lnTo>
                    <a:pt x="11022" y="9274"/>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354" name="Shape 1354"/>
            <p:cNvSpPr/>
            <p:nvPr/>
          </p:nvSpPr>
          <p:spPr>
            <a:xfrm>
              <a:off x="748850" y="1898150"/>
              <a:ext cx="275575" cy="309150"/>
            </a:xfrm>
            <a:custGeom>
              <a:pathLst>
                <a:path extrusionOk="0" h="12366" w="11023">
                  <a:moveTo>
                    <a:pt x="1748" y="0"/>
                  </a:moveTo>
                  <a:lnTo>
                    <a:pt x="1" y="2957"/>
                  </a:lnTo>
                  <a:lnTo>
                    <a:pt x="9275" y="12366"/>
                  </a:lnTo>
                  <a:lnTo>
                    <a:pt x="11022" y="9409"/>
                  </a:lnTo>
                  <a:lnTo>
                    <a:pt x="1748"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355" name="Shape 1355"/>
            <p:cNvSpPr/>
            <p:nvPr/>
          </p:nvSpPr>
          <p:spPr>
            <a:xfrm>
              <a:off x="2640650" y="3692475"/>
              <a:ext cx="275550" cy="309150"/>
            </a:xfrm>
            <a:custGeom>
              <a:pathLst>
                <a:path extrusionOk="0" h="12366" w="11022">
                  <a:moveTo>
                    <a:pt x="1748" y="0"/>
                  </a:moveTo>
                  <a:lnTo>
                    <a:pt x="0" y="2957"/>
                  </a:lnTo>
                  <a:lnTo>
                    <a:pt x="9274" y="12366"/>
                  </a:lnTo>
                  <a:lnTo>
                    <a:pt x="11022" y="9409"/>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356" name="Shape 1356"/>
            <p:cNvSpPr/>
            <p:nvPr/>
          </p:nvSpPr>
          <p:spPr>
            <a:xfrm>
              <a:off x="785825" y="1837675"/>
              <a:ext cx="275550" cy="305800"/>
            </a:xfrm>
            <a:custGeom>
              <a:pathLst>
                <a:path extrusionOk="0" h="12232" w="11022">
                  <a:moveTo>
                    <a:pt x="1613" y="0"/>
                  </a:moveTo>
                  <a:lnTo>
                    <a:pt x="0" y="2957"/>
                  </a:lnTo>
                  <a:lnTo>
                    <a:pt x="9275" y="12231"/>
                  </a:lnTo>
                  <a:lnTo>
                    <a:pt x="11022" y="9274"/>
                  </a:lnTo>
                  <a:lnTo>
                    <a:pt x="1613"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357" name="Shape 1357"/>
            <p:cNvSpPr/>
            <p:nvPr/>
          </p:nvSpPr>
          <p:spPr>
            <a:xfrm>
              <a:off x="2677600" y="3632000"/>
              <a:ext cx="275575" cy="305800"/>
            </a:xfrm>
            <a:custGeom>
              <a:pathLst>
                <a:path extrusionOk="0" h="12232" w="11023">
                  <a:moveTo>
                    <a:pt x="1614" y="0"/>
                  </a:moveTo>
                  <a:lnTo>
                    <a:pt x="1" y="2957"/>
                  </a:lnTo>
                  <a:lnTo>
                    <a:pt x="9275" y="12231"/>
                  </a:lnTo>
                  <a:lnTo>
                    <a:pt x="11022" y="9274"/>
                  </a:lnTo>
                  <a:lnTo>
                    <a:pt x="1614" y="0"/>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358" name="Shape 1358"/>
            <p:cNvSpPr/>
            <p:nvPr/>
          </p:nvSpPr>
          <p:spPr>
            <a:xfrm>
              <a:off x="819425" y="1777175"/>
              <a:ext cx="275550" cy="305800"/>
            </a:xfrm>
            <a:custGeom>
              <a:pathLst>
                <a:path extrusionOk="0" h="12232" w="11022">
                  <a:moveTo>
                    <a:pt x="1748" y="1"/>
                  </a:moveTo>
                  <a:lnTo>
                    <a:pt x="0" y="2958"/>
                  </a:lnTo>
                  <a:lnTo>
                    <a:pt x="9275" y="12232"/>
                  </a:lnTo>
                  <a:lnTo>
                    <a:pt x="11022" y="9275"/>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359" name="Shape 1359"/>
            <p:cNvSpPr/>
            <p:nvPr/>
          </p:nvSpPr>
          <p:spPr>
            <a:xfrm>
              <a:off x="2711200" y="3571500"/>
              <a:ext cx="275575" cy="305800"/>
            </a:xfrm>
            <a:custGeom>
              <a:pathLst>
                <a:path extrusionOk="0" h="12232" w="11023">
                  <a:moveTo>
                    <a:pt x="1748" y="1"/>
                  </a:moveTo>
                  <a:lnTo>
                    <a:pt x="1" y="2958"/>
                  </a:lnTo>
                  <a:lnTo>
                    <a:pt x="9275" y="12232"/>
                  </a:lnTo>
                  <a:lnTo>
                    <a:pt x="11022" y="9275"/>
                  </a:lnTo>
                  <a:lnTo>
                    <a:pt x="1748" y="1"/>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360" name="Shape 1360"/>
            <p:cNvSpPr/>
            <p:nvPr/>
          </p:nvSpPr>
          <p:spPr>
            <a:xfrm>
              <a:off x="856375" y="1713350"/>
              <a:ext cx="275575" cy="309150"/>
            </a:xfrm>
            <a:custGeom>
              <a:pathLst>
                <a:path extrusionOk="0" h="12366" w="11023">
                  <a:moveTo>
                    <a:pt x="1614" y="0"/>
                  </a:moveTo>
                  <a:lnTo>
                    <a:pt x="1" y="2957"/>
                  </a:lnTo>
                  <a:lnTo>
                    <a:pt x="9275" y="12366"/>
                  </a:lnTo>
                  <a:lnTo>
                    <a:pt x="11022" y="9409"/>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361" name="Shape 1361"/>
            <p:cNvSpPr/>
            <p:nvPr/>
          </p:nvSpPr>
          <p:spPr>
            <a:xfrm>
              <a:off x="890000" y="1652850"/>
              <a:ext cx="275550" cy="305800"/>
            </a:xfrm>
            <a:custGeom>
              <a:pathLst>
                <a:path extrusionOk="0" h="12232" w="11022">
                  <a:moveTo>
                    <a:pt x="1747" y="1"/>
                  </a:moveTo>
                  <a:lnTo>
                    <a:pt x="0" y="2958"/>
                  </a:lnTo>
                  <a:lnTo>
                    <a:pt x="9409" y="12232"/>
                  </a:lnTo>
                  <a:lnTo>
                    <a:pt x="11021" y="9275"/>
                  </a:lnTo>
                  <a:lnTo>
                    <a:pt x="1747"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362" name="Shape 1362"/>
            <p:cNvSpPr/>
            <p:nvPr/>
          </p:nvSpPr>
          <p:spPr>
            <a:xfrm>
              <a:off x="2748175" y="3511025"/>
              <a:ext cx="275550" cy="305800"/>
            </a:xfrm>
            <a:custGeom>
              <a:pathLst>
                <a:path extrusionOk="0" h="12232" w="11022">
                  <a:moveTo>
                    <a:pt x="1613" y="1"/>
                  </a:moveTo>
                  <a:lnTo>
                    <a:pt x="0" y="2823"/>
                  </a:lnTo>
                  <a:lnTo>
                    <a:pt x="9274" y="12232"/>
                  </a:lnTo>
                  <a:lnTo>
                    <a:pt x="11022" y="9275"/>
                  </a:lnTo>
                  <a:lnTo>
                    <a:pt x="1613"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363" name="Shape 1363"/>
            <p:cNvSpPr/>
            <p:nvPr/>
          </p:nvSpPr>
          <p:spPr>
            <a:xfrm>
              <a:off x="2781775" y="3447175"/>
              <a:ext cx="275550" cy="305800"/>
            </a:xfrm>
            <a:custGeom>
              <a:pathLst>
                <a:path extrusionOk="0" h="12232" w="11022">
                  <a:moveTo>
                    <a:pt x="1748" y="1"/>
                  </a:moveTo>
                  <a:lnTo>
                    <a:pt x="0" y="2958"/>
                  </a:lnTo>
                  <a:lnTo>
                    <a:pt x="9409" y="12232"/>
                  </a:lnTo>
                  <a:lnTo>
                    <a:pt x="11022" y="9409"/>
                  </a:lnTo>
                  <a:lnTo>
                    <a:pt x="1748"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364" name="Shape 1364"/>
            <p:cNvSpPr/>
            <p:nvPr/>
          </p:nvSpPr>
          <p:spPr>
            <a:xfrm>
              <a:off x="926950" y="1592375"/>
              <a:ext cx="275550" cy="305800"/>
            </a:xfrm>
            <a:custGeom>
              <a:pathLst>
                <a:path extrusionOk="0" h="12232" w="11022">
                  <a:moveTo>
                    <a:pt x="1613" y="1"/>
                  </a:moveTo>
                  <a:lnTo>
                    <a:pt x="1" y="2957"/>
                  </a:lnTo>
                  <a:lnTo>
                    <a:pt x="9275" y="12231"/>
                  </a:lnTo>
                  <a:lnTo>
                    <a:pt x="11022" y="9275"/>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365" name="Shape 1365"/>
            <p:cNvSpPr/>
            <p:nvPr/>
          </p:nvSpPr>
          <p:spPr>
            <a:xfrm>
              <a:off x="960550" y="1531900"/>
              <a:ext cx="275550" cy="305800"/>
            </a:xfrm>
            <a:custGeom>
              <a:pathLst>
                <a:path extrusionOk="0" h="12232" w="11022">
                  <a:moveTo>
                    <a:pt x="1748" y="0"/>
                  </a:moveTo>
                  <a:lnTo>
                    <a:pt x="1" y="2823"/>
                  </a:lnTo>
                  <a:lnTo>
                    <a:pt x="9409" y="12231"/>
                  </a:lnTo>
                  <a:lnTo>
                    <a:pt x="11022" y="9274"/>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366" name="Shape 1366"/>
            <p:cNvSpPr/>
            <p:nvPr/>
          </p:nvSpPr>
          <p:spPr>
            <a:xfrm>
              <a:off x="2818725" y="3386700"/>
              <a:ext cx="275575" cy="305800"/>
            </a:xfrm>
            <a:custGeom>
              <a:pathLst>
                <a:path extrusionOk="0" h="12232" w="11023">
                  <a:moveTo>
                    <a:pt x="1614" y="1"/>
                  </a:moveTo>
                  <a:lnTo>
                    <a:pt x="1" y="2957"/>
                  </a:lnTo>
                  <a:lnTo>
                    <a:pt x="9275" y="12231"/>
                  </a:lnTo>
                  <a:lnTo>
                    <a:pt x="11022" y="9275"/>
                  </a:lnTo>
                  <a:lnTo>
                    <a:pt x="1614" y="1"/>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367" name="Shape 1367"/>
            <p:cNvSpPr/>
            <p:nvPr/>
          </p:nvSpPr>
          <p:spPr>
            <a:xfrm>
              <a:off x="997525" y="1468050"/>
              <a:ext cx="322600" cy="305800"/>
            </a:xfrm>
            <a:custGeom>
              <a:pathLst>
                <a:path extrusionOk="0" h="12232" w="12904">
                  <a:moveTo>
                    <a:pt x="1747" y="0"/>
                  </a:moveTo>
                  <a:lnTo>
                    <a:pt x="0" y="2957"/>
                  </a:lnTo>
                  <a:lnTo>
                    <a:pt x="9274" y="12231"/>
                  </a:lnTo>
                  <a:lnTo>
                    <a:pt x="9946" y="11291"/>
                  </a:lnTo>
                  <a:lnTo>
                    <a:pt x="12903" y="11291"/>
                  </a:lnTo>
                  <a:lnTo>
                    <a:pt x="1747"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368" name="Shape 1368"/>
            <p:cNvSpPr/>
            <p:nvPr/>
          </p:nvSpPr>
          <p:spPr>
            <a:xfrm>
              <a:off x="2852325" y="3326225"/>
              <a:ext cx="275575" cy="305800"/>
            </a:xfrm>
            <a:custGeom>
              <a:pathLst>
                <a:path extrusionOk="0" h="12232" w="11023">
                  <a:moveTo>
                    <a:pt x="1748" y="0"/>
                  </a:moveTo>
                  <a:lnTo>
                    <a:pt x="1" y="2957"/>
                  </a:lnTo>
                  <a:lnTo>
                    <a:pt x="9409" y="12231"/>
                  </a:lnTo>
                  <a:lnTo>
                    <a:pt x="11022" y="9274"/>
                  </a:lnTo>
                  <a:lnTo>
                    <a:pt x="1748"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369" name="Shape 1369"/>
            <p:cNvSpPr/>
            <p:nvPr/>
          </p:nvSpPr>
          <p:spPr>
            <a:xfrm>
              <a:off x="1034475" y="1431100"/>
              <a:ext cx="383075" cy="319225"/>
            </a:xfrm>
            <a:custGeom>
              <a:pathLst>
                <a:path extrusionOk="0" h="12769" w="15323">
                  <a:moveTo>
                    <a:pt x="1076" y="0"/>
                  </a:moveTo>
                  <a:lnTo>
                    <a:pt x="1" y="2016"/>
                  </a:lnTo>
                  <a:lnTo>
                    <a:pt x="10619" y="12769"/>
                  </a:lnTo>
                  <a:lnTo>
                    <a:pt x="15323" y="12769"/>
                  </a:lnTo>
                  <a:lnTo>
                    <a:pt x="2554"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370" name="Shape 1370"/>
            <p:cNvSpPr/>
            <p:nvPr/>
          </p:nvSpPr>
          <p:spPr>
            <a:xfrm>
              <a:off x="2889300" y="3262375"/>
              <a:ext cx="275550" cy="309150"/>
            </a:xfrm>
            <a:custGeom>
              <a:pathLst>
                <a:path extrusionOk="0" h="12366" w="11022">
                  <a:moveTo>
                    <a:pt x="1748" y="0"/>
                  </a:moveTo>
                  <a:lnTo>
                    <a:pt x="0" y="2957"/>
                  </a:lnTo>
                  <a:lnTo>
                    <a:pt x="9274" y="12366"/>
                  </a:lnTo>
                  <a:lnTo>
                    <a:pt x="11022" y="9409"/>
                  </a:lnTo>
                  <a:lnTo>
                    <a:pt x="1748"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371" name="Shape 1371"/>
            <p:cNvSpPr/>
            <p:nvPr/>
          </p:nvSpPr>
          <p:spPr>
            <a:xfrm>
              <a:off x="1078150" y="1431100"/>
              <a:ext cx="436850" cy="319225"/>
            </a:xfrm>
            <a:custGeom>
              <a:pathLst>
                <a:path extrusionOk="0" h="12769" w="17474">
                  <a:moveTo>
                    <a:pt x="1" y="0"/>
                  </a:moveTo>
                  <a:lnTo>
                    <a:pt x="12770" y="12769"/>
                  </a:lnTo>
                  <a:lnTo>
                    <a:pt x="17474" y="12769"/>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372" name="Shape 1372"/>
            <p:cNvSpPr/>
            <p:nvPr/>
          </p:nvSpPr>
          <p:spPr>
            <a:xfrm>
              <a:off x="2926250" y="3201900"/>
              <a:ext cx="272200" cy="305800"/>
            </a:xfrm>
            <a:custGeom>
              <a:pathLst>
                <a:path extrusionOk="0" h="12232" w="10888">
                  <a:moveTo>
                    <a:pt x="1614" y="0"/>
                  </a:moveTo>
                  <a:lnTo>
                    <a:pt x="1" y="2957"/>
                  </a:lnTo>
                  <a:lnTo>
                    <a:pt x="9275" y="12231"/>
                  </a:lnTo>
                  <a:lnTo>
                    <a:pt x="10888" y="9274"/>
                  </a:lnTo>
                  <a:lnTo>
                    <a:pt x="1614"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373" name="Shape 1373"/>
            <p:cNvSpPr/>
            <p:nvPr/>
          </p:nvSpPr>
          <p:spPr>
            <a:xfrm>
              <a:off x="1175600" y="1431100"/>
              <a:ext cx="436850" cy="319225"/>
            </a:xfrm>
            <a:custGeom>
              <a:pathLst>
                <a:path extrusionOk="0" h="12769" w="17474">
                  <a:moveTo>
                    <a:pt x="1" y="0"/>
                  </a:moveTo>
                  <a:lnTo>
                    <a:pt x="12769" y="12769"/>
                  </a:lnTo>
                  <a:lnTo>
                    <a:pt x="17474" y="12769"/>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374" name="Shape 1374"/>
            <p:cNvSpPr/>
            <p:nvPr/>
          </p:nvSpPr>
          <p:spPr>
            <a:xfrm>
              <a:off x="2959850" y="3141400"/>
              <a:ext cx="275575" cy="305800"/>
            </a:xfrm>
            <a:custGeom>
              <a:pathLst>
                <a:path extrusionOk="0" h="12232" w="11023">
                  <a:moveTo>
                    <a:pt x="1748" y="1"/>
                  </a:moveTo>
                  <a:lnTo>
                    <a:pt x="1" y="2958"/>
                  </a:lnTo>
                  <a:lnTo>
                    <a:pt x="9275" y="12232"/>
                  </a:lnTo>
                  <a:lnTo>
                    <a:pt x="11022" y="9275"/>
                  </a:lnTo>
                  <a:lnTo>
                    <a:pt x="1748" y="1"/>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375" name="Shape 1375"/>
            <p:cNvSpPr/>
            <p:nvPr/>
          </p:nvSpPr>
          <p:spPr>
            <a:xfrm>
              <a:off x="2996825" y="3077575"/>
              <a:ext cx="275550" cy="309150"/>
            </a:xfrm>
            <a:custGeom>
              <a:pathLst>
                <a:path extrusionOk="0" h="12366" w="11022">
                  <a:moveTo>
                    <a:pt x="1613" y="0"/>
                  </a:moveTo>
                  <a:lnTo>
                    <a:pt x="0" y="2957"/>
                  </a:lnTo>
                  <a:lnTo>
                    <a:pt x="9275" y="12366"/>
                  </a:lnTo>
                  <a:lnTo>
                    <a:pt x="11022" y="9409"/>
                  </a:lnTo>
                  <a:lnTo>
                    <a:pt x="1613"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376" name="Shape 1376"/>
            <p:cNvSpPr/>
            <p:nvPr/>
          </p:nvSpPr>
          <p:spPr>
            <a:xfrm>
              <a:off x="1273050" y="1431100"/>
              <a:ext cx="433500" cy="319225"/>
            </a:xfrm>
            <a:custGeom>
              <a:pathLst>
                <a:path extrusionOk="0" h="12769" w="17340">
                  <a:moveTo>
                    <a:pt x="0" y="0"/>
                  </a:moveTo>
                  <a:lnTo>
                    <a:pt x="12769" y="12769"/>
                  </a:lnTo>
                  <a:lnTo>
                    <a:pt x="17339" y="12769"/>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377" name="Shape 1377"/>
            <p:cNvSpPr/>
            <p:nvPr/>
          </p:nvSpPr>
          <p:spPr>
            <a:xfrm>
              <a:off x="1370500" y="1431100"/>
              <a:ext cx="433475" cy="319225"/>
            </a:xfrm>
            <a:custGeom>
              <a:pathLst>
                <a:path extrusionOk="0" h="12769" w="17339">
                  <a:moveTo>
                    <a:pt x="0" y="0"/>
                  </a:moveTo>
                  <a:lnTo>
                    <a:pt x="12769" y="12769"/>
                  </a:lnTo>
                  <a:lnTo>
                    <a:pt x="17339" y="12769"/>
                  </a:lnTo>
                  <a:lnTo>
                    <a:pt x="4705"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378" name="Shape 1378"/>
            <p:cNvSpPr/>
            <p:nvPr/>
          </p:nvSpPr>
          <p:spPr>
            <a:xfrm>
              <a:off x="3030425" y="3017075"/>
              <a:ext cx="275550" cy="305800"/>
            </a:xfrm>
            <a:custGeom>
              <a:pathLst>
                <a:path extrusionOk="0" h="12232" w="11022">
                  <a:moveTo>
                    <a:pt x="1748" y="1"/>
                  </a:moveTo>
                  <a:lnTo>
                    <a:pt x="1" y="2958"/>
                  </a:lnTo>
                  <a:lnTo>
                    <a:pt x="9409" y="12232"/>
                  </a:lnTo>
                  <a:lnTo>
                    <a:pt x="11022" y="9275"/>
                  </a:lnTo>
                  <a:lnTo>
                    <a:pt x="1748" y="1"/>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379" name="Shape 1379"/>
            <p:cNvSpPr/>
            <p:nvPr/>
          </p:nvSpPr>
          <p:spPr>
            <a:xfrm>
              <a:off x="1467950" y="1431100"/>
              <a:ext cx="433475" cy="319225"/>
            </a:xfrm>
            <a:custGeom>
              <a:pathLst>
                <a:path extrusionOk="0" h="12769" w="17339">
                  <a:moveTo>
                    <a:pt x="0" y="0"/>
                  </a:moveTo>
                  <a:lnTo>
                    <a:pt x="12769" y="12769"/>
                  </a:lnTo>
                  <a:lnTo>
                    <a:pt x="17339" y="12769"/>
                  </a:lnTo>
                  <a:lnTo>
                    <a:pt x="4570"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380" name="Shape 1380"/>
            <p:cNvSpPr/>
            <p:nvPr/>
          </p:nvSpPr>
          <p:spPr>
            <a:xfrm>
              <a:off x="3067375" y="2956600"/>
              <a:ext cx="275575" cy="305800"/>
            </a:xfrm>
            <a:custGeom>
              <a:pathLst>
                <a:path extrusionOk="0" h="12232" w="11023">
                  <a:moveTo>
                    <a:pt x="1614" y="0"/>
                  </a:moveTo>
                  <a:lnTo>
                    <a:pt x="1" y="2957"/>
                  </a:lnTo>
                  <a:lnTo>
                    <a:pt x="9275" y="12231"/>
                  </a:lnTo>
                  <a:lnTo>
                    <a:pt x="11022" y="9275"/>
                  </a:lnTo>
                  <a:lnTo>
                    <a:pt x="1614"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381" name="Shape 1381"/>
            <p:cNvSpPr/>
            <p:nvPr/>
          </p:nvSpPr>
          <p:spPr>
            <a:xfrm>
              <a:off x="1565375" y="1431100"/>
              <a:ext cx="433500" cy="319225"/>
            </a:xfrm>
            <a:custGeom>
              <a:pathLst>
                <a:path extrusionOk="0" h="12769" w="17340">
                  <a:moveTo>
                    <a:pt x="1" y="0"/>
                  </a:moveTo>
                  <a:lnTo>
                    <a:pt x="12635" y="12769"/>
                  </a:lnTo>
                  <a:lnTo>
                    <a:pt x="17339" y="12769"/>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382" name="Shape 1382"/>
            <p:cNvSpPr/>
            <p:nvPr/>
          </p:nvSpPr>
          <p:spPr>
            <a:xfrm>
              <a:off x="3101000" y="2896125"/>
              <a:ext cx="275550" cy="305800"/>
            </a:xfrm>
            <a:custGeom>
              <a:pathLst>
                <a:path extrusionOk="0" h="12232" w="11022">
                  <a:moveTo>
                    <a:pt x="1747" y="0"/>
                  </a:moveTo>
                  <a:lnTo>
                    <a:pt x="0" y="2823"/>
                  </a:lnTo>
                  <a:lnTo>
                    <a:pt x="9409" y="12231"/>
                  </a:lnTo>
                  <a:lnTo>
                    <a:pt x="11021" y="9274"/>
                  </a:lnTo>
                  <a:lnTo>
                    <a:pt x="1747"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383" name="Shape 1383"/>
            <p:cNvSpPr/>
            <p:nvPr/>
          </p:nvSpPr>
          <p:spPr>
            <a:xfrm>
              <a:off x="3137950" y="2802025"/>
              <a:ext cx="275550" cy="336050"/>
            </a:xfrm>
            <a:custGeom>
              <a:pathLst>
                <a:path extrusionOk="0" h="13442" w="11022">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384" name="Shape 1384"/>
            <p:cNvSpPr/>
            <p:nvPr/>
          </p:nvSpPr>
          <p:spPr>
            <a:xfrm>
              <a:off x="1662825" y="1431100"/>
              <a:ext cx="433500" cy="319225"/>
            </a:xfrm>
            <a:custGeom>
              <a:pathLst>
                <a:path extrusionOk="0" h="12769" w="17340">
                  <a:moveTo>
                    <a:pt x="1" y="0"/>
                  </a:moveTo>
                  <a:lnTo>
                    <a:pt x="12635" y="12769"/>
                  </a:lnTo>
                  <a:lnTo>
                    <a:pt x="17339" y="12769"/>
                  </a:lnTo>
                  <a:lnTo>
                    <a:pt x="4571"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385" name="Shape 1385"/>
            <p:cNvSpPr/>
            <p:nvPr/>
          </p:nvSpPr>
          <p:spPr>
            <a:xfrm>
              <a:off x="3006900" y="2573550"/>
              <a:ext cx="440200" cy="504050"/>
            </a:xfrm>
            <a:custGeom>
              <a:pathLst>
                <a:path extrusionOk="0" h="20162" w="17608">
                  <a:moveTo>
                    <a:pt x="404" y="0"/>
                  </a:moveTo>
                  <a:lnTo>
                    <a:pt x="1" y="269"/>
                  </a:lnTo>
                  <a:lnTo>
                    <a:pt x="5243" y="9543"/>
                  </a:lnTo>
                  <a:lnTo>
                    <a:pt x="15995" y="20161"/>
                  </a:lnTo>
                  <a:lnTo>
                    <a:pt x="17608" y="17204"/>
                  </a:lnTo>
                  <a:lnTo>
                    <a:pt x="404"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386" name="Shape 1386"/>
            <p:cNvSpPr/>
            <p:nvPr/>
          </p:nvSpPr>
          <p:spPr>
            <a:xfrm>
              <a:off x="1760275" y="1431100"/>
              <a:ext cx="433500" cy="319225"/>
            </a:xfrm>
            <a:custGeom>
              <a:pathLst>
                <a:path extrusionOk="0" h="12769" w="17340">
                  <a:moveTo>
                    <a:pt x="1" y="0"/>
                  </a:moveTo>
                  <a:lnTo>
                    <a:pt x="12635" y="12769"/>
                  </a:lnTo>
                  <a:lnTo>
                    <a:pt x="17339" y="12769"/>
                  </a:lnTo>
                  <a:lnTo>
                    <a:pt x="4570"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387" name="Shape 1387"/>
            <p:cNvSpPr/>
            <p:nvPr/>
          </p:nvSpPr>
          <p:spPr>
            <a:xfrm>
              <a:off x="1854350" y="1431100"/>
              <a:ext cx="436850" cy="319225"/>
            </a:xfrm>
            <a:custGeom>
              <a:pathLst>
                <a:path extrusionOk="0" h="12769" w="17474">
                  <a:moveTo>
                    <a:pt x="1" y="0"/>
                  </a:moveTo>
                  <a:lnTo>
                    <a:pt x="12770" y="12769"/>
                  </a:lnTo>
                  <a:lnTo>
                    <a:pt x="17474" y="12769"/>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388" name="Shape 1388"/>
            <p:cNvSpPr/>
            <p:nvPr/>
          </p:nvSpPr>
          <p:spPr>
            <a:xfrm>
              <a:off x="2872500" y="2345050"/>
              <a:ext cx="611575" cy="672050"/>
            </a:xfrm>
            <a:custGeom>
              <a:pathLst>
                <a:path extrusionOk="0" h="26882" w="24463">
                  <a:moveTo>
                    <a:pt x="538" y="1"/>
                  </a:moveTo>
                  <a:lnTo>
                    <a:pt x="0" y="269"/>
                  </a:lnTo>
                  <a:lnTo>
                    <a:pt x="5377" y="9409"/>
                  </a:lnTo>
                  <a:lnTo>
                    <a:pt x="22715" y="26882"/>
                  </a:lnTo>
                  <a:lnTo>
                    <a:pt x="24462" y="23925"/>
                  </a:lnTo>
                  <a:lnTo>
                    <a:pt x="538" y="1"/>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389" name="Shape 1389"/>
            <p:cNvSpPr/>
            <p:nvPr/>
          </p:nvSpPr>
          <p:spPr>
            <a:xfrm>
              <a:off x="2741450" y="2113200"/>
              <a:ext cx="779575" cy="843425"/>
            </a:xfrm>
            <a:custGeom>
              <a:pathLst>
                <a:path extrusionOk="0" h="33737" w="31183">
                  <a:moveTo>
                    <a:pt x="404" y="0"/>
                  </a:moveTo>
                  <a:lnTo>
                    <a:pt x="0" y="404"/>
                  </a:lnTo>
                  <a:lnTo>
                    <a:pt x="5242" y="9543"/>
                  </a:lnTo>
                  <a:lnTo>
                    <a:pt x="29436" y="33736"/>
                  </a:lnTo>
                  <a:lnTo>
                    <a:pt x="31183" y="30780"/>
                  </a:lnTo>
                  <a:lnTo>
                    <a:pt x="404"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390" name="Shape 1390"/>
            <p:cNvSpPr/>
            <p:nvPr/>
          </p:nvSpPr>
          <p:spPr>
            <a:xfrm>
              <a:off x="1951800" y="1431100"/>
              <a:ext cx="433500" cy="319225"/>
            </a:xfrm>
            <a:custGeom>
              <a:pathLst>
                <a:path extrusionOk="0" h="12769" w="17340">
                  <a:moveTo>
                    <a:pt x="1" y="0"/>
                  </a:moveTo>
                  <a:lnTo>
                    <a:pt x="12769" y="12769"/>
                  </a:lnTo>
                  <a:lnTo>
                    <a:pt x="17339" y="12769"/>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391" name="Shape 1391"/>
            <p:cNvSpPr/>
            <p:nvPr/>
          </p:nvSpPr>
          <p:spPr>
            <a:xfrm>
              <a:off x="2049250" y="1431100"/>
              <a:ext cx="433500" cy="319225"/>
            </a:xfrm>
            <a:custGeom>
              <a:pathLst>
                <a:path extrusionOk="0" h="12769" w="17340">
                  <a:moveTo>
                    <a:pt x="1" y="0"/>
                  </a:moveTo>
                  <a:lnTo>
                    <a:pt x="12769" y="12769"/>
                  </a:lnTo>
                  <a:lnTo>
                    <a:pt x="17339" y="12769"/>
                  </a:lnTo>
                  <a:lnTo>
                    <a:pt x="4705"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392" name="Shape 1392"/>
            <p:cNvSpPr/>
            <p:nvPr/>
          </p:nvSpPr>
          <p:spPr>
            <a:xfrm>
              <a:off x="2610400" y="1884700"/>
              <a:ext cx="924075" cy="1008075"/>
            </a:xfrm>
            <a:custGeom>
              <a:pathLst>
                <a:path extrusionOk="0" h="40323" w="36963">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393" name="Shape 1393"/>
            <p:cNvSpPr/>
            <p:nvPr/>
          </p:nvSpPr>
          <p:spPr>
            <a:xfrm>
              <a:off x="2146700" y="1431100"/>
              <a:ext cx="1307125" cy="1297025"/>
            </a:xfrm>
            <a:custGeom>
              <a:pathLst>
                <a:path extrusionOk="0" h="51881" w="52285">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394" name="Shape 1394"/>
            <p:cNvSpPr/>
            <p:nvPr/>
          </p:nvSpPr>
          <p:spPr>
            <a:xfrm>
              <a:off x="2244150" y="1431100"/>
              <a:ext cx="1075275" cy="1065175"/>
            </a:xfrm>
            <a:custGeom>
              <a:pathLst>
                <a:path extrusionOk="0" h="42607" w="43011">
                  <a:moveTo>
                    <a:pt x="0" y="0"/>
                  </a:moveTo>
                  <a:lnTo>
                    <a:pt x="42607" y="42607"/>
                  </a:lnTo>
                  <a:lnTo>
                    <a:pt x="43011" y="42338"/>
                  </a:lnTo>
                  <a:lnTo>
                    <a:pt x="37769" y="33064"/>
                  </a:lnTo>
                  <a:lnTo>
                    <a:pt x="4570"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395" name="Shape 1395"/>
            <p:cNvSpPr/>
            <p:nvPr/>
          </p:nvSpPr>
          <p:spPr>
            <a:xfrm>
              <a:off x="2341575" y="1431100"/>
              <a:ext cx="846800" cy="836700"/>
            </a:xfrm>
            <a:custGeom>
              <a:pathLst>
                <a:path extrusionOk="0" h="33468" w="33872">
                  <a:moveTo>
                    <a:pt x="1" y="0"/>
                  </a:moveTo>
                  <a:lnTo>
                    <a:pt x="33468" y="33467"/>
                  </a:lnTo>
                  <a:lnTo>
                    <a:pt x="33872" y="33198"/>
                  </a:lnTo>
                  <a:lnTo>
                    <a:pt x="28495" y="23924"/>
                  </a:lnTo>
                  <a:lnTo>
                    <a:pt x="4571"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396" name="Shape 1396"/>
            <p:cNvSpPr/>
            <p:nvPr/>
          </p:nvSpPr>
          <p:spPr>
            <a:xfrm>
              <a:off x="2439025" y="1431100"/>
              <a:ext cx="618300" cy="608200"/>
            </a:xfrm>
            <a:custGeom>
              <a:pathLst>
                <a:path extrusionOk="0" h="24328" w="24732">
                  <a:moveTo>
                    <a:pt x="1" y="0"/>
                  </a:moveTo>
                  <a:lnTo>
                    <a:pt x="24194" y="24328"/>
                  </a:lnTo>
                  <a:lnTo>
                    <a:pt x="24732" y="23924"/>
                  </a:lnTo>
                  <a:lnTo>
                    <a:pt x="19355" y="14785"/>
                  </a:lnTo>
                  <a:lnTo>
                    <a:pt x="4571"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397" name="Shape 1397"/>
            <p:cNvSpPr/>
            <p:nvPr/>
          </p:nvSpPr>
          <p:spPr>
            <a:xfrm>
              <a:off x="2533125" y="1431100"/>
              <a:ext cx="389800" cy="376350"/>
            </a:xfrm>
            <a:custGeom>
              <a:pathLst>
                <a:path extrusionOk="0" h="15054" w="15592">
                  <a:moveTo>
                    <a:pt x="0" y="0"/>
                  </a:moveTo>
                  <a:lnTo>
                    <a:pt x="15188" y="15054"/>
                  </a:lnTo>
                  <a:lnTo>
                    <a:pt x="15591" y="14785"/>
                  </a:lnTo>
                  <a:lnTo>
                    <a:pt x="10350"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398" name="Shape 1398"/>
            <p:cNvSpPr/>
            <p:nvPr/>
          </p:nvSpPr>
          <p:spPr>
            <a:xfrm>
              <a:off x="2630575" y="1431100"/>
              <a:ext cx="161300" cy="147850"/>
            </a:xfrm>
            <a:custGeom>
              <a:pathLst>
                <a:path extrusionOk="0" h="5914" w="6452">
                  <a:moveTo>
                    <a:pt x="0" y="0"/>
                  </a:moveTo>
                  <a:lnTo>
                    <a:pt x="6048" y="5914"/>
                  </a:lnTo>
                  <a:lnTo>
                    <a:pt x="6452" y="5645"/>
                  </a:lnTo>
                  <a:lnTo>
                    <a:pt x="3226"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399" name="Shape 1399"/>
          <p:cNvSpPr/>
          <p:nvPr/>
        </p:nvSpPr>
        <p:spPr>
          <a:xfrm flipH="1" rot="10800000">
            <a:off x="8763567" y="4485979"/>
            <a:ext cx="542999" cy="470400"/>
          </a:xfrm>
          <a:prstGeom prst="hexagon">
            <a:avLst>
              <a:gd fmla="val 28678" name="adj"/>
              <a:gd fmla="val 115470" name="vf"/>
            </a:avLst>
          </a:prstGeom>
          <a:noFill/>
          <a:ln cap="flat" cmpd="sng" w="9525">
            <a:solidFill>
              <a:srgbClr val="18476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00" name="Shape 1400"/>
          <p:cNvSpPr/>
          <p:nvPr/>
        </p:nvSpPr>
        <p:spPr>
          <a:xfrm flipH="1" rot="10800000">
            <a:off x="8523810" y="4741099"/>
            <a:ext cx="284100" cy="245700"/>
          </a:xfrm>
          <a:prstGeom prst="hexagon">
            <a:avLst>
              <a:gd fmla="val 28678" name="adj"/>
              <a:gd fmla="val 115470" name="vf"/>
            </a:avLst>
          </a:prstGeom>
          <a:solidFill>
            <a:srgbClr val="3292E1"/>
          </a:solidFill>
          <a:ln>
            <a:noFill/>
          </a:ln>
        </p:spPr>
        <p:txBody>
          <a:bodyPr anchorCtr="0" anchor="ctr" bIns="91425" lIns="91425" rIns="91425" tIns="91425">
            <a:noAutofit/>
          </a:bodyPr>
          <a:lstStyle/>
          <a:p>
            <a:pPr>
              <a:spcBef>
                <a:spcPts val="0"/>
              </a:spcBef>
              <a:buNone/>
            </a:pPr>
            <a:r>
              <a:t/>
            </a:r>
            <a:endParaRPr/>
          </a:p>
        </p:txBody>
      </p:sp>
      <p:sp>
        <p:nvSpPr>
          <p:cNvPr id="1401" name="Shape 1401"/>
          <p:cNvSpPr/>
          <p:nvPr/>
        </p:nvSpPr>
        <p:spPr>
          <a:xfrm flipH="1" rot="10800000">
            <a:off x="8322785" y="3628022"/>
            <a:ext cx="542999" cy="470100"/>
          </a:xfrm>
          <a:prstGeom prst="hexagon">
            <a:avLst>
              <a:gd fmla="val 28678" name="adj"/>
              <a:gd fmla="val 115470" name="vf"/>
            </a:avLst>
          </a:prstGeom>
          <a:solidFill>
            <a:srgbClr val="184769"/>
          </a:solidFill>
          <a:ln>
            <a:noFill/>
          </a:ln>
        </p:spPr>
        <p:txBody>
          <a:bodyPr anchorCtr="0" anchor="ctr" bIns="91425" lIns="91425" rIns="91425" tIns="91425">
            <a:noAutofit/>
          </a:bodyPr>
          <a:lstStyle/>
          <a:p>
            <a:pPr>
              <a:spcBef>
                <a:spcPts val="0"/>
              </a:spcBef>
              <a:buNone/>
            </a:pPr>
            <a:r>
              <a:t/>
            </a:r>
            <a:endParaRPr/>
          </a:p>
        </p:txBody>
      </p:sp>
      <p:sp>
        <p:nvSpPr>
          <p:cNvPr id="1402" name="Shape 1402"/>
          <p:cNvSpPr/>
          <p:nvPr/>
        </p:nvSpPr>
        <p:spPr>
          <a:xfrm flipH="1" rot="10800000">
            <a:off x="8763568" y="4009882"/>
            <a:ext cx="237599" cy="205799"/>
          </a:xfrm>
          <a:prstGeom prst="hexagon">
            <a:avLst>
              <a:gd fmla="val 28678" name="adj"/>
              <a:gd fmla="val 115470" name="vf"/>
            </a:avLst>
          </a:prstGeom>
          <a:noFill/>
          <a:ln cap="flat" cmpd="sng" w="19050">
            <a:solidFill>
              <a:srgbClr val="00E1C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E293C"/>
        </a:solidFill>
      </p:bgPr>
    </p:bg>
    <p:spTree>
      <p:nvGrpSpPr>
        <p:cNvPr id="4" name="Shape 4"/>
        <p:cNvGrpSpPr/>
        <p:nvPr/>
      </p:nvGrpSpPr>
      <p:grpSpPr>
        <a:xfrm>
          <a:off x="0" y="0"/>
          <a:ext cx="0" cy="0"/>
          <a:chOff x="0" y="0"/>
          <a:chExt cx="0" cy="0"/>
        </a:xfrm>
      </p:grpSpPr>
      <p:sp>
        <p:nvSpPr>
          <p:cNvPr id="5" name="Shape 5"/>
          <p:cNvSpPr txBox="1"/>
          <p:nvPr>
            <p:ph type="title"/>
          </p:nvPr>
        </p:nvSpPr>
        <p:spPr>
          <a:xfrm>
            <a:off x="1732700" y="1735600"/>
            <a:ext cx="4944300" cy="645300"/>
          </a:xfrm>
          <a:prstGeom prst="rect">
            <a:avLst/>
          </a:prstGeom>
          <a:noFill/>
          <a:ln>
            <a:noFill/>
          </a:ln>
        </p:spPr>
        <p:txBody>
          <a:bodyPr anchorCtr="0" anchor="b" bIns="91425" lIns="91425" rIns="91425" tIns="91425"/>
          <a:lstStyle>
            <a:lvl1pPr>
              <a:spcBef>
                <a:spcPts val="0"/>
              </a:spcBef>
              <a:buClr>
                <a:srgbClr val="19BBD5"/>
              </a:buClr>
              <a:buSzPct val="100000"/>
              <a:buFont typeface="Nixie One"/>
              <a:buNone/>
              <a:defRPr sz="4000">
                <a:solidFill>
                  <a:srgbClr val="19BBD5"/>
                </a:solidFill>
                <a:latin typeface="Nixie One"/>
                <a:ea typeface="Nixie One"/>
                <a:cs typeface="Nixie One"/>
                <a:sym typeface="Nixie One"/>
              </a:defRPr>
            </a:lvl1pPr>
            <a:lvl2pPr>
              <a:spcBef>
                <a:spcPts val="0"/>
              </a:spcBef>
              <a:buClr>
                <a:srgbClr val="19BBD5"/>
              </a:buClr>
              <a:buSzPct val="100000"/>
              <a:buFont typeface="Nixie One"/>
              <a:buNone/>
              <a:defRPr sz="4000">
                <a:solidFill>
                  <a:srgbClr val="19BBD5"/>
                </a:solidFill>
                <a:latin typeface="Nixie One"/>
                <a:ea typeface="Nixie One"/>
                <a:cs typeface="Nixie One"/>
                <a:sym typeface="Nixie One"/>
              </a:defRPr>
            </a:lvl2pPr>
            <a:lvl3pPr>
              <a:spcBef>
                <a:spcPts val="0"/>
              </a:spcBef>
              <a:buClr>
                <a:srgbClr val="19BBD5"/>
              </a:buClr>
              <a:buSzPct val="100000"/>
              <a:buFont typeface="Nixie One"/>
              <a:buNone/>
              <a:defRPr sz="4000">
                <a:solidFill>
                  <a:srgbClr val="19BBD5"/>
                </a:solidFill>
                <a:latin typeface="Nixie One"/>
                <a:ea typeface="Nixie One"/>
                <a:cs typeface="Nixie One"/>
                <a:sym typeface="Nixie One"/>
              </a:defRPr>
            </a:lvl3pPr>
            <a:lvl4pPr>
              <a:spcBef>
                <a:spcPts val="0"/>
              </a:spcBef>
              <a:buClr>
                <a:srgbClr val="19BBD5"/>
              </a:buClr>
              <a:buSzPct val="100000"/>
              <a:buFont typeface="Nixie One"/>
              <a:buNone/>
              <a:defRPr sz="4000">
                <a:solidFill>
                  <a:srgbClr val="19BBD5"/>
                </a:solidFill>
                <a:latin typeface="Nixie One"/>
                <a:ea typeface="Nixie One"/>
                <a:cs typeface="Nixie One"/>
                <a:sym typeface="Nixie One"/>
              </a:defRPr>
            </a:lvl4pPr>
            <a:lvl5pPr>
              <a:spcBef>
                <a:spcPts val="0"/>
              </a:spcBef>
              <a:buClr>
                <a:srgbClr val="19BBD5"/>
              </a:buClr>
              <a:buSzPct val="100000"/>
              <a:buFont typeface="Nixie One"/>
              <a:buNone/>
              <a:defRPr sz="4000">
                <a:solidFill>
                  <a:srgbClr val="19BBD5"/>
                </a:solidFill>
                <a:latin typeface="Nixie One"/>
                <a:ea typeface="Nixie One"/>
                <a:cs typeface="Nixie One"/>
                <a:sym typeface="Nixie One"/>
              </a:defRPr>
            </a:lvl5pPr>
            <a:lvl6pPr>
              <a:spcBef>
                <a:spcPts val="0"/>
              </a:spcBef>
              <a:buClr>
                <a:srgbClr val="19BBD5"/>
              </a:buClr>
              <a:buSzPct val="100000"/>
              <a:buFont typeface="Nixie One"/>
              <a:buNone/>
              <a:defRPr sz="4000">
                <a:solidFill>
                  <a:srgbClr val="19BBD5"/>
                </a:solidFill>
                <a:latin typeface="Nixie One"/>
                <a:ea typeface="Nixie One"/>
                <a:cs typeface="Nixie One"/>
                <a:sym typeface="Nixie One"/>
              </a:defRPr>
            </a:lvl6pPr>
            <a:lvl7pPr>
              <a:spcBef>
                <a:spcPts val="0"/>
              </a:spcBef>
              <a:buClr>
                <a:srgbClr val="19BBD5"/>
              </a:buClr>
              <a:buSzPct val="100000"/>
              <a:buFont typeface="Nixie One"/>
              <a:buNone/>
              <a:defRPr sz="4000">
                <a:solidFill>
                  <a:srgbClr val="19BBD5"/>
                </a:solidFill>
                <a:latin typeface="Nixie One"/>
                <a:ea typeface="Nixie One"/>
                <a:cs typeface="Nixie One"/>
                <a:sym typeface="Nixie One"/>
              </a:defRPr>
            </a:lvl7pPr>
            <a:lvl8pPr>
              <a:spcBef>
                <a:spcPts val="0"/>
              </a:spcBef>
              <a:buClr>
                <a:srgbClr val="19BBD5"/>
              </a:buClr>
              <a:buSzPct val="100000"/>
              <a:buFont typeface="Nixie One"/>
              <a:buNone/>
              <a:defRPr sz="4000">
                <a:solidFill>
                  <a:srgbClr val="19BBD5"/>
                </a:solidFill>
                <a:latin typeface="Nixie One"/>
                <a:ea typeface="Nixie One"/>
                <a:cs typeface="Nixie One"/>
                <a:sym typeface="Nixie One"/>
              </a:defRPr>
            </a:lvl8pPr>
            <a:lvl9pPr>
              <a:spcBef>
                <a:spcPts val="0"/>
              </a:spcBef>
              <a:buClr>
                <a:srgbClr val="19BBD5"/>
              </a:buClr>
              <a:buSzPct val="100000"/>
              <a:buFont typeface="Nixie One"/>
              <a:buNone/>
              <a:defRPr sz="4000">
                <a:solidFill>
                  <a:srgbClr val="19BBD5"/>
                </a:solidFill>
                <a:latin typeface="Nixie One"/>
                <a:ea typeface="Nixie One"/>
                <a:cs typeface="Nixie One"/>
                <a:sym typeface="Nixie One"/>
              </a:defRPr>
            </a:lvl9pPr>
          </a:lstStyle>
          <a:p/>
        </p:txBody>
      </p:sp>
      <p:sp>
        <p:nvSpPr>
          <p:cNvPr id="6" name="Shape 6"/>
          <p:cNvSpPr txBox="1"/>
          <p:nvPr>
            <p:ph idx="1" type="body"/>
          </p:nvPr>
        </p:nvSpPr>
        <p:spPr>
          <a:xfrm>
            <a:off x="1732700" y="2255124"/>
            <a:ext cx="4944300" cy="1659900"/>
          </a:xfrm>
          <a:prstGeom prst="rect">
            <a:avLst/>
          </a:prstGeom>
          <a:noFill/>
          <a:ln>
            <a:noFill/>
          </a:ln>
        </p:spPr>
        <p:txBody>
          <a:bodyPr anchorCtr="0" anchor="t" bIns="91425" lIns="91425" rIns="91425" tIns="91425"/>
          <a:lstStyle>
            <a:lvl1pPr>
              <a:spcBef>
                <a:spcPts val="600"/>
              </a:spcBef>
              <a:buClr>
                <a:srgbClr val="19BBD5"/>
              </a:buClr>
              <a:buFont typeface="Muli"/>
              <a:buChar char="◇"/>
              <a:defRPr>
                <a:solidFill>
                  <a:srgbClr val="C6DAEC"/>
                </a:solidFill>
                <a:latin typeface="Muli"/>
                <a:ea typeface="Muli"/>
                <a:cs typeface="Muli"/>
                <a:sym typeface="Muli"/>
              </a:defRPr>
            </a:lvl1pPr>
            <a:lvl2pPr>
              <a:spcBef>
                <a:spcPts val="480"/>
              </a:spcBef>
              <a:buClr>
                <a:srgbClr val="19BBD5"/>
              </a:buClr>
              <a:buFont typeface="Muli"/>
              <a:buChar char="￭"/>
              <a:defRPr>
                <a:solidFill>
                  <a:srgbClr val="C6DAEC"/>
                </a:solidFill>
                <a:latin typeface="Muli"/>
                <a:ea typeface="Muli"/>
                <a:cs typeface="Muli"/>
                <a:sym typeface="Muli"/>
              </a:defRPr>
            </a:lvl2pPr>
            <a:lvl3pPr>
              <a:spcBef>
                <a:spcPts val="480"/>
              </a:spcBef>
              <a:buClr>
                <a:srgbClr val="19BBD5"/>
              </a:buClr>
              <a:buFont typeface="Muli"/>
              <a:buChar char="￮"/>
              <a:defRPr>
                <a:solidFill>
                  <a:srgbClr val="C6DAEC"/>
                </a:solidFill>
                <a:latin typeface="Muli"/>
                <a:ea typeface="Muli"/>
                <a:cs typeface="Muli"/>
                <a:sym typeface="Muli"/>
              </a:defRPr>
            </a:lvl3pPr>
            <a:lvl4pPr>
              <a:spcBef>
                <a:spcPts val="360"/>
              </a:spcBef>
              <a:buClr>
                <a:srgbClr val="19BBD5"/>
              </a:buClr>
              <a:buFont typeface="Muli"/>
              <a:defRPr>
                <a:solidFill>
                  <a:srgbClr val="C6DAEC"/>
                </a:solidFill>
                <a:latin typeface="Muli"/>
                <a:ea typeface="Muli"/>
                <a:cs typeface="Muli"/>
                <a:sym typeface="Muli"/>
              </a:defRPr>
            </a:lvl4pPr>
            <a:lvl5pPr>
              <a:spcBef>
                <a:spcPts val="360"/>
              </a:spcBef>
              <a:buClr>
                <a:srgbClr val="19BBD5"/>
              </a:buClr>
              <a:buFont typeface="Muli"/>
              <a:defRPr>
                <a:solidFill>
                  <a:srgbClr val="C6DAEC"/>
                </a:solidFill>
                <a:latin typeface="Muli"/>
                <a:ea typeface="Muli"/>
                <a:cs typeface="Muli"/>
                <a:sym typeface="Muli"/>
              </a:defRPr>
            </a:lvl5pPr>
            <a:lvl6pPr>
              <a:spcBef>
                <a:spcPts val="360"/>
              </a:spcBef>
              <a:buClr>
                <a:srgbClr val="C6DAEC"/>
              </a:buClr>
              <a:buFont typeface="Muli"/>
              <a:defRPr>
                <a:solidFill>
                  <a:srgbClr val="C6DAEC"/>
                </a:solidFill>
                <a:latin typeface="Muli"/>
                <a:ea typeface="Muli"/>
                <a:cs typeface="Muli"/>
                <a:sym typeface="Muli"/>
              </a:defRPr>
            </a:lvl6pPr>
            <a:lvl7pPr>
              <a:spcBef>
                <a:spcPts val="360"/>
              </a:spcBef>
              <a:buClr>
                <a:srgbClr val="C6DAEC"/>
              </a:buClr>
              <a:buFont typeface="Muli"/>
              <a:defRPr>
                <a:solidFill>
                  <a:srgbClr val="C6DAEC"/>
                </a:solidFill>
                <a:latin typeface="Muli"/>
                <a:ea typeface="Muli"/>
                <a:cs typeface="Muli"/>
                <a:sym typeface="Muli"/>
              </a:defRPr>
            </a:lvl7pPr>
            <a:lvl8pPr>
              <a:spcBef>
                <a:spcPts val="360"/>
              </a:spcBef>
              <a:buClr>
                <a:srgbClr val="C6DAEC"/>
              </a:buClr>
              <a:buFont typeface="Muli"/>
              <a:defRPr>
                <a:solidFill>
                  <a:srgbClr val="C6DAEC"/>
                </a:solidFill>
                <a:latin typeface="Muli"/>
                <a:ea typeface="Muli"/>
                <a:cs typeface="Muli"/>
                <a:sym typeface="Muli"/>
              </a:defRPr>
            </a:lvl8pPr>
            <a:lvl9pPr>
              <a:spcBef>
                <a:spcPts val="360"/>
              </a:spcBef>
              <a:buClr>
                <a:srgbClr val="C6DAEC"/>
              </a:buClr>
              <a:buFont typeface="Muli"/>
              <a:defRPr>
                <a:solidFill>
                  <a:srgbClr val="C6DAEC"/>
                </a:solidFill>
                <a:latin typeface="Muli"/>
                <a:ea typeface="Muli"/>
                <a:cs typeface="Muli"/>
                <a:sym typeface="Mul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0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01.jpg"/><Relationship Id="rId5" Type="http://schemas.openxmlformats.org/officeDocument/2006/relationships/image" Target="../media/image0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0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02.jpg"/><Relationship Id="rId4" Type="http://schemas.openxmlformats.org/officeDocument/2006/relationships/image" Target="../media/image06.pn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3" name="Shape 1403"/>
        <p:cNvGrpSpPr/>
        <p:nvPr/>
      </p:nvGrpSpPr>
      <p:grpSpPr>
        <a:xfrm>
          <a:off x="0" y="0"/>
          <a:ext cx="0" cy="0"/>
          <a:chOff x="0" y="0"/>
          <a:chExt cx="0" cy="0"/>
        </a:xfrm>
      </p:grpSpPr>
      <p:sp>
        <p:nvSpPr>
          <p:cNvPr id="1404" name="Shape 1404"/>
          <p:cNvSpPr txBox="1"/>
          <p:nvPr>
            <p:ph type="ctrTitle"/>
          </p:nvPr>
        </p:nvSpPr>
        <p:spPr>
          <a:xfrm>
            <a:off x="837325" y="1991825"/>
            <a:ext cx="7509299" cy="1159799"/>
          </a:xfrm>
          <a:prstGeom prst="rect">
            <a:avLst/>
          </a:prstGeom>
        </p:spPr>
        <p:txBody>
          <a:bodyPr anchorCtr="0" anchor="ctr" bIns="91425" lIns="91425" rIns="91425" tIns="91425">
            <a:noAutofit/>
          </a:bodyPr>
          <a:lstStyle/>
          <a:p>
            <a:pPr rtl="0">
              <a:spcBef>
                <a:spcPts val="0"/>
              </a:spcBef>
              <a:buNone/>
            </a:pPr>
            <a:r>
              <a:rPr lang="en"/>
              <a:t>POVs and Experience Prototypes</a:t>
            </a:r>
          </a:p>
          <a:p>
            <a:pPr>
              <a:spcBef>
                <a:spcPts val="0"/>
              </a:spcBef>
              <a:buNone/>
            </a:pPr>
            <a:r>
              <a:rPr lang="en" sz="3000"/>
              <a:t>Studio Theme: Mobility and Travel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8" name="Shape 1468"/>
        <p:cNvGrpSpPr/>
        <p:nvPr/>
      </p:nvGrpSpPr>
      <p:grpSpPr>
        <a:xfrm>
          <a:off x="0" y="0"/>
          <a:ext cx="0" cy="0"/>
          <a:chOff x="0" y="0"/>
          <a:chExt cx="0" cy="0"/>
        </a:xfrm>
      </p:grpSpPr>
      <p:sp>
        <p:nvSpPr>
          <p:cNvPr id="1469" name="Shape 1469"/>
          <p:cNvSpPr txBox="1"/>
          <p:nvPr>
            <p:ph idx="4294967295" type="ctrTitle"/>
          </p:nvPr>
        </p:nvSpPr>
        <p:spPr>
          <a:xfrm>
            <a:off x="2972600" y="1354750"/>
            <a:ext cx="5895599" cy="1159799"/>
          </a:xfrm>
          <a:prstGeom prst="rect">
            <a:avLst/>
          </a:prstGeom>
          <a:noFill/>
          <a:ln>
            <a:noFill/>
          </a:ln>
        </p:spPr>
        <p:txBody>
          <a:bodyPr anchorCtr="0" anchor="b" bIns="91425" lIns="91425" rIns="91425" tIns="91425">
            <a:noAutofit/>
          </a:bodyPr>
          <a:lstStyle/>
          <a:p>
            <a:pPr lvl="0" rtl="0">
              <a:spcBef>
                <a:spcPts val="0"/>
              </a:spcBef>
              <a:buNone/>
            </a:pPr>
            <a:r>
              <a:rPr lang="en" sz="6000"/>
              <a:t>Revised POV 1</a:t>
            </a:r>
          </a:p>
        </p:txBody>
      </p:sp>
      <p:sp>
        <p:nvSpPr>
          <p:cNvPr id="1470" name="Shape 1470"/>
          <p:cNvSpPr txBox="1"/>
          <p:nvPr>
            <p:ph idx="4294967295" type="body"/>
          </p:nvPr>
        </p:nvSpPr>
        <p:spPr>
          <a:xfrm>
            <a:off x="482429" y="2400250"/>
            <a:ext cx="7366199" cy="2461500"/>
          </a:xfrm>
          <a:prstGeom prst="rect">
            <a:avLst/>
          </a:prstGeom>
          <a:noFill/>
          <a:ln>
            <a:noFill/>
          </a:ln>
        </p:spPr>
        <p:txBody>
          <a:bodyPr anchorCtr="0" anchor="t" bIns="91425" lIns="91425" rIns="91425" tIns="91425">
            <a:noAutofit/>
          </a:bodyPr>
          <a:lstStyle/>
          <a:p>
            <a:pPr rtl="0">
              <a:spcBef>
                <a:spcPts val="0"/>
              </a:spcBef>
              <a:buNone/>
            </a:pPr>
            <a:r>
              <a:rPr b="1" lang="en" sz="2200">
                <a:solidFill>
                  <a:srgbClr val="00E1C6"/>
                </a:solidFill>
              </a:rPr>
              <a:t>We met</a:t>
            </a:r>
            <a:r>
              <a:rPr lang="en" sz="2200"/>
              <a:t> a college student that embarked on a long backpacking trip. </a:t>
            </a:r>
            <a:r>
              <a:rPr b="1" lang="en" sz="2200">
                <a:solidFill>
                  <a:srgbClr val="00E1C6"/>
                </a:solidFill>
              </a:rPr>
              <a:t>We were amazed to realize that</a:t>
            </a:r>
            <a:r>
              <a:rPr lang="en" sz="2200"/>
              <a:t> she was suffering from “travel burnout” after visiting one famous sight after another. </a:t>
            </a:r>
            <a:r>
              <a:rPr b="1" lang="en" sz="2200">
                <a:solidFill>
                  <a:srgbClr val="00E1C6"/>
                </a:solidFill>
              </a:rPr>
              <a:t>It would be game changing</a:t>
            </a:r>
            <a:r>
              <a:rPr lang="en" sz="2200"/>
              <a:t> for her to experience something different or find hidden gems during her travel that perhaps only the locals have knowledge about.</a:t>
            </a:r>
          </a:p>
          <a:p>
            <a:pPr lvl="0" rtl="0">
              <a:spcBef>
                <a:spcPts val="0"/>
              </a:spcBef>
              <a:buClr>
                <a:schemeClr val="dk1"/>
              </a:buClr>
              <a:buFont typeface="Arial"/>
              <a:buNone/>
            </a:pPr>
            <a:r>
              <a:t/>
            </a:r>
            <a:endParaRPr sz="2200"/>
          </a:p>
          <a:p>
            <a:pPr lvl="0" rtl="0">
              <a:spcBef>
                <a:spcPts val="0"/>
              </a:spcBef>
              <a:buNone/>
            </a:pPr>
            <a:r>
              <a:t/>
            </a:r>
            <a:endParaRPr sz="2200"/>
          </a:p>
        </p:txBody>
      </p:sp>
      <p:pic>
        <p:nvPicPr>
          <p:cNvPr id="1471" name="Shape 1471"/>
          <p:cNvPicPr preferRelativeResize="0"/>
          <p:nvPr/>
        </p:nvPicPr>
        <p:blipFill rotWithShape="1">
          <a:blip r:embed="rId3">
            <a:alphaModFix/>
          </a:blip>
          <a:srcRect b="0" l="13137" r="13137" t="0"/>
          <a:stretch/>
        </p:blipFill>
        <p:spPr>
          <a:xfrm>
            <a:off x="951000" y="677875"/>
            <a:ext cx="1883099" cy="1693799"/>
          </a:xfrm>
          <a:prstGeom prst="hexagon">
            <a:avLst>
              <a:gd fmla="val 28393" name="adj"/>
              <a:gd fmla="val 115470" name="vf"/>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5" name="Shape 1475"/>
        <p:cNvGrpSpPr/>
        <p:nvPr/>
      </p:nvGrpSpPr>
      <p:grpSpPr>
        <a:xfrm>
          <a:off x="0" y="0"/>
          <a:ext cx="0" cy="0"/>
          <a:chOff x="0" y="0"/>
          <a:chExt cx="0" cy="0"/>
        </a:xfrm>
      </p:grpSpPr>
      <p:sp>
        <p:nvSpPr>
          <p:cNvPr id="1476" name="Shape 1476"/>
          <p:cNvSpPr txBox="1"/>
          <p:nvPr>
            <p:ph type="ctrTitle"/>
          </p:nvPr>
        </p:nvSpPr>
        <p:spPr>
          <a:xfrm>
            <a:off x="2743200" y="1735750"/>
            <a:ext cx="5638800" cy="1804499"/>
          </a:xfrm>
          <a:prstGeom prst="rect">
            <a:avLst/>
          </a:prstGeom>
        </p:spPr>
        <p:txBody>
          <a:bodyPr anchorCtr="0" anchor="b" bIns="91425" lIns="91425" rIns="91425" tIns="91425">
            <a:noAutofit/>
          </a:bodyPr>
          <a:lstStyle/>
          <a:p>
            <a:pPr lvl="0" rtl="0">
              <a:spcBef>
                <a:spcPts val="0"/>
              </a:spcBef>
              <a:buNone/>
            </a:pPr>
            <a:r>
              <a:rPr lang="en"/>
              <a:t>How might we help travelers plan a trip that wasn’t “typical”?</a:t>
            </a:r>
          </a:p>
        </p:txBody>
      </p:sp>
      <p:sp>
        <p:nvSpPr>
          <p:cNvPr id="1477" name="Shape 1477"/>
          <p:cNvSpPr txBox="1"/>
          <p:nvPr/>
        </p:nvSpPr>
        <p:spPr>
          <a:xfrm>
            <a:off x="409575" y="1676400"/>
            <a:ext cx="2067000" cy="1771800"/>
          </a:xfrm>
          <a:prstGeom prst="rect">
            <a:avLst/>
          </a:prstGeom>
          <a:noFill/>
          <a:ln>
            <a:noFill/>
          </a:ln>
        </p:spPr>
        <p:txBody>
          <a:bodyPr anchorCtr="0" anchor="ctr" bIns="91425" lIns="91425" rIns="91425" tIns="91425">
            <a:noAutofit/>
          </a:bodyPr>
          <a:lstStyle/>
          <a:p>
            <a:pPr algn="ctr">
              <a:spcBef>
                <a:spcPts val="0"/>
              </a:spcBef>
              <a:buNone/>
            </a:pPr>
            <a:r>
              <a:rPr b="1" lang="en" sz="4800">
                <a:solidFill>
                  <a:srgbClr val="FFFFFF"/>
                </a:solidFill>
                <a:latin typeface="Nixie One"/>
                <a:ea typeface="Nixie One"/>
                <a:cs typeface="Nixie One"/>
                <a:sym typeface="Nixie One"/>
              </a:rPr>
              <a:t>1</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1" name="Shape 1481"/>
        <p:cNvGrpSpPr/>
        <p:nvPr/>
      </p:nvGrpSpPr>
      <p:grpSpPr>
        <a:xfrm>
          <a:off x="0" y="0"/>
          <a:ext cx="0" cy="0"/>
          <a:chOff x="0" y="0"/>
          <a:chExt cx="0" cy="0"/>
        </a:xfrm>
      </p:grpSpPr>
      <p:sp>
        <p:nvSpPr>
          <p:cNvPr id="1482" name="Shape 1482"/>
          <p:cNvSpPr txBox="1"/>
          <p:nvPr>
            <p:ph type="ctrTitle"/>
          </p:nvPr>
        </p:nvSpPr>
        <p:spPr>
          <a:xfrm>
            <a:off x="2743200" y="980875"/>
            <a:ext cx="6131999" cy="3512099"/>
          </a:xfrm>
          <a:prstGeom prst="rect">
            <a:avLst/>
          </a:prstGeom>
        </p:spPr>
        <p:txBody>
          <a:bodyPr anchorCtr="0" anchor="b" bIns="91425" lIns="91425" rIns="91425" tIns="91425">
            <a:noAutofit/>
          </a:bodyPr>
          <a:lstStyle/>
          <a:p>
            <a:pPr lvl="0" rtl="0">
              <a:spcBef>
                <a:spcPts val="0"/>
              </a:spcBef>
              <a:buNone/>
            </a:pPr>
            <a:r>
              <a:rPr lang="en"/>
              <a:t>How might we help organize trips to minimize traveller’s fatigue while also minimizing the fear of missing out?</a:t>
            </a:r>
          </a:p>
        </p:txBody>
      </p:sp>
      <p:sp>
        <p:nvSpPr>
          <p:cNvPr id="1483" name="Shape 1483"/>
          <p:cNvSpPr txBox="1"/>
          <p:nvPr/>
        </p:nvSpPr>
        <p:spPr>
          <a:xfrm>
            <a:off x="409575" y="1676400"/>
            <a:ext cx="2067000" cy="1771800"/>
          </a:xfrm>
          <a:prstGeom prst="rect">
            <a:avLst/>
          </a:prstGeom>
          <a:noFill/>
          <a:ln>
            <a:noFill/>
          </a:ln>
        </p:spPr>
        <p:txBody>
          <a:bodyPr anchorCtr="0" anchor="ctr" bIns="91425" lIns="91425" rIns="91425" tIns="91425">
            <a:noAutofit/>
          </a:bodyPr>
          <a:lstStyle/>
          <a:p>
            <a:pPr lvl="0" rtl="0" algn="ctr">
              <a:spcBef>
                <a:spcPts val="0"/>
              </a:spcBef>
              <a:buNone/>
            </a:pPr>
            <a:r>
              <a:rPr b="1" lang="en" sz="4800">
                <a:solidFill>
                  <a:srgbClr val="FFFFFF"/>
                </a:solidFill>
                <a:latin typeface="Nixie One"/>
                <a:ea typeface="Nixie One"/>
                <a:cs typeface="Nixie One"/>
                <a:sym typeface="Nixie One"/>
              </a:rPr>
              <a:t>2</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7" name="Shape 1487"/>
        <p:cNvGrpSpPr/>
        <p:nvPr/>
      </p:nvGrpSpPr>
      <p:grpSpPr>
        <a:xfrm>
          <a:off x="0" y="0"/>
          <a:ext cx="0" cy="0"/>
          <a:chOff x="0" y="0"/>
          <a:chExt cx="0" cy="0"/>
        </a:xfrm>
      </p:grpSpPr>
      <p:sp>
        <p:nvSpPr>
          <p:cNvPr id="1488" name="Shape 1488"/>
          <p:cNvSpPr txBox="1"/>
          <p:nvPr>
            <p:ph idx="4294967295" type="ctrTitle"/>
          </p:nvPr>
        </p:nvSpPr>
        <p:spPr>
          <a:xfrm>
            <a:off x="2972600" y="1354750"/>
            <a:ext cx="5895599" cy="1159799"/>
          </a:xfrm>
          <a:prstGeom prst="rect">
            <a:avLst/>
          </a:prstGeom>
          <a:noFill/>
          <a:ln>
            <a:noFill/>
          </a:ln>
        </p:spPr>
        <p:txBody>
          <a:bodyPr anchorCtr="0" anchor="b" bIns="91425" lIns="91425" rIns="91425" tIns="91425">
            <a:noAutofit/>
          </a:bodyPr>
          <a:lstStyle/>
          <a:p>
            <a:pPr lvl="0" rtl="0">
              <a:spcBef>
                <a:spcPts val="0"/>
              </a:spcBef>
              <a:buNone/>
            </a:pPr>
            <a:r>
              <a:rPr lang="en" sz="6000"/>
              <a:t>Revised POV 2</a:t>
            </a:r>
          </a:p>
        </p:txBody>
      </p:sp>
      <p:sp>
        <p:nvSpPr>
          <p:cNvPr id="1489" name="Shape 1489"/>
          <p:cNvSpPr txBox="1"/>
          <p:nvPr>
            <p:ph idx="4294967295" type="body"/>
          </p:nvPr>
        </p:nvSpPr>
        <p:spPr>
          <a:xfrm>
            <a:off x="482429" y="2400250"/>
            <a:ext cx="7366199" cy="2461500"/>
          </a:xfrm>
          <a:prstGeom prst="rect">
            <a:avLst/>
          </a:prstGeom>
          <a:noFill/>
          <a:ln>
            <a:noFill/>
          </a:ln>
        </p:spPr>
        <p:txBody>
          <a:bodyPr anchorCtr="0" anchor="t" bIns="91425" lIns="91425" rIns="91425" tIns="91425">
            <a:noAutofit/>
          </a:bodyPr>
          <a:lstStyle/>
          <a:p>
            <a:pPr lvl="0" rtl="0">
              <a:spcBef>
                <a:spcPts val="0"/>
              </a:spcBef>
              <a:buNone/>
            </a:pPr>
            <a:r>
              <a:rPr b="1" lang="en" sz="2000">
                <a:solidFill>
                  <a:srgbClr val="00E1C6"/>
                </a:solidFill>
              </a:rPr>
              <a:t>We met</a:t>
            </a:r>
            <a:r>
              <a:rPr lang="en" sz="2000"/>
              <a:t> a family of four with young children. On a trip overseas, they missed the last flight home, necessitating an overnight stay and jeopardizing plans. </a:t>
            </a:r>
            <a:r>
              <a:rPr b="1" lang="en" sz="2000">
                <a:solidFill>
                  <a:srgbClr val="00E1C6"/>
                </a:solidFill>
              </a:rPr>
              <a:t>We were amazed to realize</a:t>
            </a:r>
            <a:r>
              <a:rPr lang="en" sz="2000"/>
              <a:t> how stressful it was to balance the needs of their children with the need to figure out how to get home. </a:t>
            </a:r>
            <a:r>
              <a:rPr b="1" lang="en" sz="2000">
                <a:solidFill>
                  <a:srgbClr val="00E1C6"/>
                </a:solidFill>
              </a:rPr>
              <a:t>It would be game changing to</a:t>
            </a:r>
            <a:r>
              <a:rPr lang="en" sz="2000"/>
              <a:t> assist with the process of re-booking travel plans to alleviate the family’s troubles.</a:t>
            </a:r>
          </a:p>
          <a:p>
            <a:pPr lvl="0" rtl="0">
              <a:spcBef>
                <a:spcPts val="0"/>
              </a:spcBef>
              <a:buNone/>
            </a:pPr>
            <a:r>
              <a:t/>
            </a:r>
            <a:endParaRPr sz="2000"/>
          </a:p>
          <a:p>
            <a:pPr lvl="0" rtl="0">
              <a:spcBef>
                <a:spcPts val="0"/>
              </a:spcBef>
              <a:buNone/>
            </a:pPr>
            <a:r>
              <a:t/>
            </a:r>
            <a:endParaRPr sz="2000"/>
          </a:p>
        </p:txBody>
      </p:sp>
      <p:pic>
        <p:nvPicPr>
          <p:cNvPr id="1490" name="Shape 1490"/>
          <p:cNvPicPr preferRelativeResize="0"/>
          <p:nvPr/>
        </p:nvPicPr>
        <p:blipFill rotWithShape="1">
          <a:blip r:embed="rId3">
            <a:alphaModFix/>
          </a:blip>
          <a:srcRect b="0" l="8291" r="8291" t="0"/>
          <a:stretch/>
        </p:blipFill>
        <p:spPr>
          <a:xfrm>
            <a:off x="951000" y="677875"/>
            <a:ext cx="1883099" cy="1693799"/>
          </a:xfrm>
          <a:prstGeom prst="hexagon">
            <a:avLst>
              <a:gd fmla="val 28393" name="adj"/>
              <a:gd fmla="val 115470" name="vf"/>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4" name="Shape 1494"/>
        <p:cNvGrpSpPr/>
        <p:nvPr/>
      </p:nvGrpSpPr>
      <p:grpSpPr>
        <a:xfrm>
          <a:off x="0" y="0"/>
          <a:ext cx="0" cy="0"/>
          <a:chOff x="0" y="0"/>
          <a:chExt cx="0" cy="0"/>
        </a:xfrm>
      </p:grpSpPr>
      <p:sp>
        <p:nvSpPr>
          <p:cNvPr id="1495" name="Shape 1495"/>
          <p:cNvSpPr txBox="1"/>
          <p:nvPr>
            <p:ph idx="4294967295" type="ctrTitle"/>
          </p:nvPr>
        </p:nvSpPr>
        <p:spPr>
          <a:xfrm>
            <a:off x="2972600" y="1354750"/>
            <a:ext cx="5895599" cy="1159799"/>
          </a:xfrm>
          <a:prstGeom prst="rect">
            <a:avLst/>
          </a:prstGeom>
          <a:noFill/>
          <a:ln>
            <a:noFill/>
          </a:ln>
        </p:spPr>
        <p:txBody>
          <a:bodyPr anchorCtr="0" anchor="b" bIns="91425" lIns="91425" rIns="91425" tIns="91425">
            <a:noAutofit/>
          </a:bodyPr>
          <a:lstStyle/>
          <a:p>
            <a:pPr lvl="0" rtl="0">
              <a:spcBef>
                <a:spcPts val="0"/>
              </a:spcBef>
              <a:buNone/>
            </a:pPr>
            <a:r>
              <a:rPr lang="en" sz="6000"/>
              <a:t>Revised POV 3</a:t>
            </a:r>
          </a:p>
        </p:txBody>
      </p:sp>
      <p:sp>
        <p:nvSpPr>
          <p:cNvPr id="1496" name="Shape 1496"/>
          <p:cNvSpPr txBox="1"/>
          <p:nvPr>
            <p:ph idx="4294967295" type="body"/>
          </p:nvPr>
        </p:nvSpPr>
        <p:spPr>
          <a:xfrm>
            <a:off x="482429" y="2400250"/>
            <a:ext cx="7366199" cy="2461500"/>
          </a:xfrm>
          <a:prstGeom prst="rect">
            <a:avLst/>
          </a:prstGeom>
          <a:noFill/>
          <a:ln>
            <a:noFill/>
          </a:ln>
        </p:spPr>
        <p:txBody>
          <a:bodyPr anchorCtr="0" anchor="t" bIns="91425" lIns="91425" rIns="91425" tIns="91425">
            <a:noAutofit/>
          </a:bodyPr>
          <a:lstStyle/>
          <a:p>
            <a:pPr rtl="0">
              <a:spcBef>
                <a:spcPts val="0"/>
              </a:spcBef>
              <a:buNone/>
            </a:pPr>
            <a:r>
              <a:rPr b="1" lang="en" sz="2200">
                <a:solidFill>
                  <a:srgbClr val="00E1C6"/>
                </a:solidFill>
              </a:rPr>
              <a:t>We met</a:t>
            </a:r>
            <a:r>
              <a:rPr lang="en" sz="2200"/>
              <a:t> a group of five work colleagues aged around 30 from Shanghai and Guangzhou. </a:t>
            </a:r>
            <a:r>
              <a:rPr b="1" lang="en" sz="2200">
                <a:solidFill>
                  <a:srgbClr val="00E1C6"/>
                </a:solidFill>
              </a:rPr>
              <a:t>We were amazed to realize</a:t>
            </a:r>
            <a:r>
              <a:rPr lang="en" sz="2200"/>
              <a:t> that unexpected events coupled with lack of access to communication evoked feelings of paralysis and anxiety. </a:t>
            </a:r>
            <a:r>
              <a:rPr b="1" lang="en" sz="2200">
                <a:solidFill>
                  <a:srgbClr val="00E1C6"/>
                </a:solidFill>
              </a:rPr>
              <a:t>It would be game changing to</a:t>
            </a:r>
            <a:r>
              <a:rPr lang="en" sz="2200"/>
              <a:t> alleviate their anxiety issues during “loss of control” situations.</a:t>
            </a:r>
          </a:p>
          <a:p>
            <a:pPr lvl="0" rtl="0">
              <a:spcBef>
                <a:spcPts val="0"/>
              </a:spcBef>
              <a:buClr>
                <a:schemeClr val="dk1"/>
              </a:buClr>
              <a:buFont typeface="Arial"/>
              <a:buNone/>
            </a:pPr>
            <a:r>
              <a:t/>
            </a:r>
            <a:endParaRPr sz="2200"/>
          </a:p>
          <a:p>
            <a:pPr lvl="0" rtl="0">
              <a:spcBef>
                <a:spcPts val="0"/>
              </a:spcBef>
              <a:buNone/>
            </a:pPr>
            <a:r>
              <a:t/>
            </a:r>
            <a:endParaRPr sz="2200"/>
          </a:p>
          <a:p>
            <a:pPr lvl="0" rtl="0">
              <a:spcBef>
                <a:spcPts val="0"/>
              </a:spcBef>
              <a:buNone/>
            </a:pPr>
            <a:r>
              <a:t/>
            </a:r>
            <a:endParaRPr sz="2200"/>
          </a:p>
          <a:p>
            <a:pPr lvl="0" rtl="0">
              <a:spcBef>
                <a:spcPts val="0"/>
              </a:spcBef>
              <a:buNone/>
            </a:pPr>
            <a:r>
              <a:t/>
            </a:r>
            <a:endParaRPr sz="2200"/>
          </a:p>
        </p:txBody>
      </p:sp>
      <p:pic>
        <p:nvPicPr>
          <p:cNvPr id="1497" name="Shape 1497"/>
          <p:cNvPicPr preferRelativeResize="0"/>
          <p:nvPr/>
        </p:nvPicPr>
        <p:blipFill rotWithShape="1">
          <a:blip r:embed="rId3">
            <a:alphaModFix/>
          </a:blip>
          <a:srcRect b="5027" l="0" r="0" t="5027"/>
          <a:stretch/>
        </p:blipFill>
        <p:spPr>
          <a:xfrm>
            <a:off x="951000" y="677875"/>
            <a:ext cx="1883099" cy="1693799"/>
          </a:xfrm>
          <a:prstGeom prst="hexagon">
            <a:avLst>
              <a:gd fmla="val 28393" name="adj"/>
              <a:gd fmla="val 115470" name="vf"/>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1" name="Shape 1501"/>
        <p:cNvGrpSpPr/>
        <p:nvPr/>
      </p:nvGrpSpPr>
      <p:grpSpPr>
        <a:xfrm>
          <a:off x="0" y="0"/>
          <a:ext cx="0" cy="0"/>
          <a:chOff x="0" y="0"/>
          <a:chExt cx="0" cy="0"/>
        </a:xfrm>
      </p:grpSpPr>
      <p:sp>
        <p:nvSpPr>
          <p:cNvPr id="1502" name="Shape 1502"/>
          <p:cNvSpPr txBox="1"/>
          <p:nvPr>
            <p:ph type="ctrTitle"/>
          </p:nvPr>
        </p:nvSpPr>
        <p:spPr>
          <a:xfrm>
            <a:off x="2743200" y="1676400"/>
            <a:ext cx="6131999" cy="2307899"/>
          </a:xfrm>
          <a:prstGeom prst="rect">
            <a:avLst/>
          </a:prstGeom>
        </p:spPr>
        <p:txBody>
          <a:bodyPr anchorCtr="0" anchor="b" bIns="91425" lIns="91425" rIns="91425" tIns="91425">
            <a:noAutofit/>
          </a:bodyPr>
          <a:lstStyle/>
          <a:p>
            <a:pPr lvl="0" rtl="0">
              <a:spcBef>
                <a:spcPts val="0"/>
              </a:spcBef>
              <a:buNone/>
            </a:pPr>
            <a:r>
              <a:rPr lang="en"/>
              <a:t>How might we help people who don’t speak a common language communicate?</a:t>
            </a:r>
          </a:p>
        </p:txBody>
      </p:sp>
      <p:sp>
        <p:nvSpPr>
          <p:cNvPr id="1503" name="Shape 1503"/>
          <p:cNvSpPr txBox="1"/>
          <p:nvPr/>
        </p:nvSpPr>
        <p:spPr>
          <a:xfrm>
            <a:off x="409575" y="1676400"/>
            <a:ext cx="2067000" cy="1771800"/>
          </a:xfrm>
          <a:prstGeom prst="rect">
            <a:avLst/>
          </a:prstGeom>
          <a:noFill/>
          <a:ln>
            <a:noFill/>
          </a:ln>
        </p:spPr>
        <p:txBody>
          <a:bodyPr anchorCtr="0" anchor="ctr" bIns="91425" lIns="91425" rIns="91425" tIns="91425">
            <a:noAutofit/>
          </a:bodyPr>
          <a:lstStyle/>
          <a:p>
            <a:pPr lvl="0" rtl="0" algn="ctr">
              <a:spcBef>
                <a:spcPts val="0"/>
              </a:spcBef>
              <a:buNone/>
            </a:pPr>
            <a:r>
              <a:rPr b="1" lang="en" sz="4800">
                <a:solidFill>
                  <a:srgbClr val="FFFFFF"/>
                </a:solidFill>
                <a:latin typeface="Nixie One"/>
                <a:ea typeface="Nixie One"/>
                <a:cs typeface="Nixie One"/>
                <a:sym typeface="Nixie One"/>
              </a:rPr>
              <a:t>3</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7" name="Shape 1507"/>
        <p:cNvGrpSpPr/>
        <p:nvPr/>
      </p:nvGrpSpPr>
      <p:grpSpPr>
        <a:xfrm>
          <a:off x="0" y="0"/>
          <a:ext cx="0" cy="0"/>
          <a:chOff x="0" y="0"/>
          <a:chExt cx="0" cy="0"/>
        </a:xfrm>
      </p:grpSpPr>
      <p:sp>
        <p:nvSpPr>
          <p:cNvPr id="1508" name="Shape 1508"/>
          <p:cNvSpPr txBox="1"/>
          <p:nvPr>
            <p:ph idx="4294967295" type="ctrTitle"/>
          </p:nvPr>
        </p:nvSpPr>
        <p:spPr>
          <a:xfrm>
            <a:off x="685800" y="-9"/>
            <a:ext cx="7772400" cy="5143499"/>
          </a:xfrm>
          <a:prstGeom prst="rect">
            <a:avLst/>
          </a:prstGeom>
          <a:noFill/>
          <a:ln>
            <a:noFill/>
          </a:ln>
        </p:spPr>
        <p:txBody>
          <a:bodyPr anchorCtr="0" anchor="ctr" bIns="91425" lIns="91425" rIns="91425" tIns="91425">
            <a:noAutofit/>
          </a:bodyPr>
          <a:lstStyle/>
          <a:p>
            <a:pPr lvl="0" rtl="0" algn="ctr">
              <a:spcBef>
                <a:spcPts val="0"/>
              </a:spcBef>
              <a:buNone/>
            </a:pPr>
            <a:r>
              <a:rPr b="1" lang="en" sz="8000">
                <a:latin typeface="Muli"/>
                <a:ea typeface="Muli"/>
                <a:cs typeface="Muli"/>
                <a:sym typeface="Muli"/>
              </a:rPr>
              <a:t>Experience Prototypes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2" name="Shape 1512"/>
        <p:cNvGrpSpPr/>
        <p:nvPr/>
      </p:nvGrpSpPr>
      <p:grpSpPr>
        <a:xfrm>
          <a:off x="0" y="0"/>
          <a:ext cx="0" cy="0"/>
          <a:chOff x="0" y="0"/>
          <a:chExt cx="0" cy="0"/>
        </a:xfrm>
      </p:grpSpPr>
      <p:sp>
        <p:nvSpPr>
          <p:cNvPr id="1513" name="Shape 1513"/>
          <p:cNvSpPr txBox="1"/>
          <p:nvPr>
            <p:ph idx="4294967295" type="title"/>
          </p:nvPr>
        </p:nvSpPr>
        <p:spPr>
          <a:xfrm>
            <a:off x="3933825" y="1162050"/>
            <a:ext cx="4373700" cy="645300"/>
          </a:xfrm>
          <a:prstGeom prst="rect">
            <a:avLst/>
          </a:prstGeom>
          <a:noFill/>
          <a:ln>
            <a:noFill/>
          </a:ln>
        </p:spPr>
        <p:txBody>
          <a:bodyPr anchorCtr="0" anchor="ctr" bIns="91425" lIns="91425" rIns="91425" tIns="91425">
            <a:noAutofit/>
          </a:bodyPr>
          <a:lstStyle/>
          <a:p>
            <a:pPr lvl="0" rtl="0">
              <a:spcBef>
                <a:spcPts val="0"/>
              </a:spcBef>
              <a:buNone/>
            </a:pPr>
            <a:r>
              <a:rPr lang="en" sz="3000"/>
              <a:t>Translation Service</a:t>
            </a:r>
          </a:p>
        </p:txBody>
      </p:sp>
      <p:sp>
        <p:nvSpPr>
          <p:cNvPr id="1514" name="Shape 1514"/>
          <p:cNvSpPr txBox="1"/>
          <p:nvPr>
            <p:ph idx="4294967295" type="body"/>
          </p:nvPr>
        </p:nvSpPr>
        <p:spPr>
          <a:xfrm>
            <a:off x="3933825" y="1826750"/>
            <a:ext cx="4458899" cy="2458200"/>
          </a:xfrm>
          <a:prstGeom prst="rect">
            <a:avLst/>
          </a:prstGeom>
          <a:noFill/>
          <a:ln>
            <a:noFill/>
          </a:ln>
        </p:spPr>
        <p:txBody>
          <a:bodyPr anchorCtr="0" anchor="t" bIns="91425" lIns="91425" rIns="91425" tIns="91425">
            <a:noAutofit/>
          </a:bodyPr>
          <a:lstStyle/>
          <a:p>
            <a:pPr lvl="0" rtl="0">
              <a:spcBef>
                <a:spcPts val="0"/>
              </a:spcBef>
              <a:buNone/>
            </a:pPr>
            <a:r>
              <a:rPr lang="en" sz="2400"/>
              <a:t>Travellers can benefit from an offline translation service which translated certain pre-selected phrases between two languages.</a:t>
            </a:r>
          </a:p>
        </p:txBody>
      </p:sp>
      <p:pic>
        <p:nvPicPr>
          <p:cNvPr id="1515" name="Shape 1515"/>
          <p:cNvPicPr preferRelativeResize="0"/>
          <p:nvPr/>
        </p:nvPicPr>
        <p:blipFill rotWithShape="1">
          <a:blip r:embed="rId3">
            <a:alphaModFix/>
          </a:blip>
          <a:srcRect b="6642" l="0" r="0" t="6642"/>
          <a:stretch/>
        </p:blipFill>
        <p:spPr>
          <a:xfrm>
            <a:off x="-438150" y="1162050"/>
            <a:ext cx="4152899" cy="3601199"/>
          </a:xfrm>
          <a:prstGeom prst="hexagon">
            <a:avLst>
              <a:gd fmla="val 28504" name="adj"/>
              <a:gd fmla="val 115470" name="vf"/>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9" name="Shape 1519"/>
        <p:cNvGrpSpPr/>
        <p:nvPr/>
      </p:nvGrpSpPr>
      <p:grpSpPr>
        <a:xfrm>
          <a:off x="0" y="0"/>
          <a:ext cx="0" cy="0"/>
          <a:chOff x="0" y="0"/>
          <a:chExt cx="0" cy="0"/>
        </a:xfrm>
      </p:grpSpPr>
      <p:sp>
        <p:nvSpPr>
          <p:cNvPr id="1520" name="Shape 1520"/>
          <p:cNvSpPr txBox="1"/>
          <p:nvPr>
            <p:ph idx="4294967295" type="title"/>
          </p:nvPr>
        </p:nvSpPr>
        <p:spPr>
          <a:xfrm>
            <a:off x="3933825" y="1162050"/>
            <a:ext cx="4373700" cy="645300"/>
          </a:xfrm>
          <a:prstGeom prst="rect">
            <a:avLst/>
          </a:prstGeom>
          <a:noFill/>
          <a:ln>
            <a:noFill/>
          </a:ln>
        </p:spPr>
        <p:txBody>
          <a:bodyPr anchorCtr="0" anchor="ctr" bIns="91425" lIns="91425" rIns="91425" tIns="91425">
            <a:noAutofit/>
          </a:bodyPr>
          <a:lstStyle/>
          <a:p>
            <a:pPr lvl="0" rtl="0">
              <a:spcBef>
                <a:spcPts val="0"/>
              </a:spcBef>
              <a:buNone/>
            </a:pPr>
            <a:r>
              <a:rPr lang="en" sz="3000"/>
              <a:t>Tiara</a:t>
            </a:r>
          </a:p>
        </p:txBody>
      </p:sp>
      <p:sp>
        <p:nvSpPr>
          <p:cNvPr id="1521" name="Shape 1521"/>
          <p:cNvSpPr txBox="1"/>
          <p:nvPr>
            <p:ph idx="4294967295" type="body"/>
          </p:nvPr>
        </p:nvSpPr>
        <p:spPr>
          <a:xfrm>
            <a:off x="3933825" y="1826750"/>
            <a:ext cx="4458899" cy="2458200"/>
          </a:xfrm>
          <a:prstGeom prst="rect">
            <a:avLst/>
          </a:prstGeom>
          <a:noFill/>
          <a:ln>
            <a:noFill/>
          </a:ln>
        </p:spPr>
        <p:txBody>
          <a:bodyPr anchorCtr="0" anchor="t" bIns="91425" lIns="91425" rIns="91425" tIns="91425">
            <a:noAutofit/>
          </a:bodyPr>
          <a:lstStyle/>
          <a:p>
            <a:pPr lvl="0" rtl="0">
              <a:spcBef>
                <a:spcPts val="0"/>
              </a:spcBef>
              <a:buClr>
                <a:srgbClr val="000000"/>
              </a:buClr>
              <a:buSzPct val="45833"/>
              <a:buFont typeface="Arial"/>
              <a:buNone/>
            </a:pPr>
            <a:r>
              <a:rPr lang="en" sz="2400"/>
              <a:t>We told Tiara to imagine that she was travelling to a location where she did not speak the language.</a:t>
            </a:r>
          </a:p>
        </p:txBody>
      </p:sp>
      <p:pic>
        <p:nvPicPr>
          <p:cNvPr id="1522" name="Shape 1522"/>
          <p:cNvPicPr preferRelativeResize="0"/>
          <p:nvPr/>
        </p:nvPicPr>
        <p:blipFill rotWithShape="1">
          <a:blip r:embed="rId3">
            <a:alphaModFix/>
          </a:blip>
          <a:srcRect b="17469" l="0" r="0" t="17469"/>
          <a:stretch/>
        </p:blipFill>
        <p:spPr>
          <a:xfrm>
            <a:off x="-438150" y="1162050"/>
            <a:ext cx="4152899" cy="3601199"/>
          </a:xfrm>
          <a:prstGeom prst="hexagon">
            <a:avLst>
              <a:gd fmla="val 28504" name="adj"/>
              <a:gd fmla="val 115470" name="vf"/>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6" name="Shape 1526"/>
        <p:cNvGrpSpPr/>
        <p:nvPr/>
      </p:nvGrpSpPr>
      <p:grpSpPr>
        <a:xfrm>
          <a:off x="0" y="0"/>
          <a:ext cx="0" cy="0"/>
          <a:chOff x="0" y="0"/>
          <a:chExt cx="0" cy="0"/>
        </a:xfrm>
      </p:grpSpPr>
      <p:sp>
        <p:nvSpPr>
          <p:cNvPr id="1527" name="Shape 1527"/>
          <p:cNvSpPr txBox="1"/>
          <p:nvPr>
            <p:ph type="title"/>
          </p:nvPr>
        </p:nvSpPr>
        <p:spPr>
          <a:xfrm>
            <a:off x="1808900" y="668800"/>
            <a:ext cx="4944300" cy="645300"/>
          </a:xfrm>
          <a:prstGeom prst="rect">
            <a:avLst/>
          </a:prstGeom>
        </p:spPr>
        <p:txBody>
          <a:bodyPr anchorCtr="0" anchor="b" bIns="91425" lIns="91425" rIns="91425" tIns="91425">
            <a:noAutofit/>
          </a:bodyPr>
          <a:lstStyle/>
          <a:p>
            <a:pPr lvl="0" rtl="0">
              <a:spcBef>
                <a:spcPts val="0"/>
              </a:spcBef>
              <a:buNone/>
            </a:pPr>
            <a:r>
              <a:rPr lang="en"/>
              <a:t>Results</a:t>
            </a:r>
          </a:p>
        </p:txBody>
      </p:sp>
      <p:sp>
        <p:nvSpPr>
          <p:cNvPr id="1528" name="Shape 1528"/>
          <p:cNvSpPr txBox="1"/>
          <p:nvPr>
            <p:ph idx="1" type="body"/>
          </p:nvPr>
        </p:nvSpPr>
        <p:spPr>
          <a:xfrm>
            <a:off x="1149300" y="1264525"/>
            <a:ext cx="6363899" cy="3513900"/>
          </a:xfrm>
          <a:prstGeom prst="rect">
            <a:avLst/>
          </a:prstGeom>
        </p:spPr>
        <p:txBody>
          <a:bodyPr anchorCtr="0" anchor="t" bIns="91425" lIns="91425" rIns="91425" tIns="91425">
            <a:noAutofit/>
          </a:bodyPr>
          <a:lstStyle/>
          <a:p>
            <a:pPr lvl="0" rtl="0" algn="ctr">
              <a:spcBef>
                <a:spcPts val="0"/>
              </a:spcBef>
              <a:buClr>
                <a:schemeClr val="dk1"/>
              </a:buClr>
              <a:buSzPct val="45833"/>
              <a:buFont typeface="Arial"/>
              <a:buNone/>
            </a:pPr>
            <a:r>
              <a:rPr b="1" lang="en" sz="2400">
                <a:solidFill>
                  <a:srgbClr val="19BBD5"/>
                </a:solidFill>
                <a:latin typeface="Nixie One"/>
                <a:ea typeface="Nixie One"/>
                <a:cs typeface="Nixie One"/>
                <a:sym typeface="Nixie One"/>
              </a:rPr>
              <a:t>What worked</a:t>
            </a:r>
          </a:p>
          <a:p>
            <a:pPr indent="-228600" lvl="0" marL="457200" rtl="0">
              <a:spcBef>
                <a:spcPts val="0"/>
              </a:spcBef>
              <a:buSzPct val="100000"/>
            </a:pPr>
            <a:r>
              <a:rPr lang="en" sz="2000"/>
              <a:t>The translation of common phrases helped</a:t>
            </a:r>
          </a:p>
          <a:p>
            <a:pPr indent="-228600" lvl="0" marL="457200" rtl="0">
              <a:spcBef>
                <a:spcPts val="0"/>
              </a:spcBef>
              <a:buSzPct val="100000"/>
            </a:pPr>
            <a:r>
              <a:rPr lang="en" sz="2000"/>
              <a:t>Both tourists and locals can benefit</a:t>
            </a:r>
          </a:p>
          <a:p>
            <a:pPr lvl="0" rtl="0">
              <a:spcBef>
                <a:spcPts val="0"/>
              </a:spcBef>
              <a:buNone/>
            </a:pPr>
            <a:r>
              <a:t/>
            </a:r>
            <a:endParaRPr sz="1000"/>
          </a:p>
          <a:p>
            <a:pPr lvl="0" rtl="0" algn="ctr">
              <a:spcBef>
                <a:spcPts val="0"/>
              </a:spcBef>
              <a:buNone/>
            </a:pPr>
            <a:r>
              <a:rPr b="1" lang="en" sz="2400">
                <a:solidFill>
                  <a:srgbClr val="19BBD5"/>
                </a:solidFill>
                <a:latin typeface="Nixie One"/>
                <a:ea typeface="Nixie One"/>
                <a:cs typeface="Nixie One"/>
                <a:sym typeface="Nixie One"/>
              </a:rPr>
              <a:t>What didn’t work</a:t>
            </a:r>
          </a:p>
          <a:p>
            <a:pPr indent="-228600" lvl="0" marL="457200" rtl="0">
              <a:spcBef>
                <a:spcPts val="0"/>
              </a:spcBef>
              <a:buSzPct val="100000"/>
            </a:pPr>
            <a:r>
              <a:rPr lang="en" sz="2000"/>
              <a:t>Translations alone are not enough</a:t>
            </a:r>
          </a:p>
          <a:p>
            <a:pPr indent="-228600" lvl="0" marL="457200" rtl="0">
              <a:spcBef>
                <a:spcPts val="0"/>
              </a:spcBef>
              <a:buSzPct val="100000"/>
            </a:pPr>
            <a:r>
              <a:rPr lang="en" sz="2000"/>
              <a:t>Common phrases may not cover every scenario</a:t>
            </a:r>
          </a:p>
          <a:p>
            <a:pPr lvl="0" rtl="0">
              <a:spcBef>
                <a:spcPts val="0"/>
              </a:spcBef>
              <a:buNone/>
            </a:pPr>
            <a:r>
              <a:t/>
            </a:r>
            <a:endParaRPr sz="1000"/>
          </a:p>
          <a:p>
            <a:pPr lvl="0" rtl="0" algn="ctr">
              <a:spcBef>
                <a:spcPts val="0"/>
              </a:spcBef>
              <a:buNone/>
            </a:pPr>
            <a:r>
              <a:rPr b="1" lang="en" sz="2400">
                <a:solidFill>
                  <a:srgbClr val="19BBD5"/>
                </a:solidFill>
                <a:latin typeface="Nixie One"/>
                <a:ea typeface="Nixie One"/>
                <a:cs typeface="Nixie One"/>
                <a:sym typeface="Nixie One"/>
              </a:rPr>
              <a:t>Surprises and New Learnings</a:t>
            </a:r>
          </a:p>
          <a:p>
            <a:pPr lvl="0" rtl="0">
              <a:spcBef>
                <a:spcPts val="0"/>
              </a:spcBef>
              <a:buClr>
                <a:srgbClr val="000000"/>
              </a:buClr>
              <a:buSzPct val="55000"/>
              <a:buFont typeface="Arial"/>
              <a:buNone/>
            </a:pPr>
            <a:r>
              <a:rPr lang="en" sz="2000"/>
              <a:t>Hard to believe that a traveller could be so helpless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8" name="Shape 1408"/>
        <p:cNvGrpSpPr/>
        <p:nvPr/>
      </p:nvGrpSpPr>
      <p:grpSpPr>
        <a:xfrm>
          <a:off x="0" y="0"/>
          <a:ext cx="0" cy="0"/>
          <a:chOff x="0" y="0"/>
          <a:chExt cx="0" cy="0"/>
        </a:xfrm>
      </p:grpSpPr>
      <p:sp>
        <p:nvSpPr>
          <p:cNvPr id="1409" name="Shape 1409"/>
          <p:cNvSpPr txBox="1"/>
          <p:nvPr>
            <p:ph idx="4294967295" type="title"/>
          </p:nvPr>
        </p:nvSpPr>
        <p:spPr>
          <a:xfrm>
            <a:off x="1745975" y="497775"/>
            <a:ext cx="4944300" cy="645300"/>
          </a:xfrm>
          <a:prstGeom prst="rect">
            <a:avLst/>
          </a:prstGeom>
          <a:noFill/>
          <a:ln>
            <a:noFill/>
          </a:ln>
        </p:spPr>
        <p:txBody>
          <a:bodyPr anchorCtr="0" anchor="b" bIns="91425" lIns="91425" rIns="91425" tIns="91425">
            <a:noAutofit/>
          </a:bodyPr>
          <a:lstStyle/>
          <a:p>
            <a:pPr lvl="0" rtl="0">
              <a:spcBef>
                <a:spcPts val="0"/>
              </a:spcBef>
              <a:buNone/>
            </a:pPr>
            <a:r>
              <a:rPr lang="en"/>
              <a:t>Team Members</a:t>
            </a:r>
          </a:p>
        </p:txBody>
      </p:sp>
      <p:grpSp>
        <p:nvGrpSpPr>
          <p:cNvPr id="1410" name="Shape 1410"/>
          <p:cNvGrpSpPr/>
          <p:nvPr/>
        </p:nvGrpSpPr>
        <p:grpSpPr>
          <a:xfrm>
            <a:off x="286193" y="1741027"/>
            <a:ext cx="8003468" cy="2801748"/>
            <a:chOff x="507275" y="1870675"/>
            <a:chExt cx="8293749" cy="2911512"/>
          </a:xfrm>
        </p:grpSpPr>
        <p:pic>
          <p:nvPicPr>
            <p:cNvPr id="1411" name="Shape 1411"/>
            <p:cNvPicPr preferRelativeResize="0"/>
            <p:nvPr/>
          </p:nvPicPr>
          <p:blipFill rotWithShape="1">
            <a:blip r:embed="rId3">
              <a:alphaModFix/>
            </a:blip>
            <a:srcRect b="0" l="11701" r="24388" t="0"/>
            <a:stretch/>
          </p:blipFill>
          <p:spPr>
            <a:xfrm>
              <a:off x="507275" y="1870675"/>
              <a:ext cx="2190299" cy="2284199"/>
            </a:xfrm>
            <a:prstGeom prst="ellipse">
              <a:avLst/>
            </a:prstGeom>
            <a:noFill/>
            <a:ln>
              <a:noFill/>
            </a:ln>
          </p:spPr>
        </p:pic>
        <p:sp>
          <p:nvSpPr>
            <p:cNvPr id="1412" name="Shape 1412"/>
            <p:cNvSpPr txBox="1"/>
            <p:nvPr/>
          </p:nvSpPr>
          <p:spPr>
            <a:xfrm>
              <a:off x="1171322" y="4154887"/>
              <a:ext cx="1016099" cy="627299"/>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rPr>
                <a:t>Ben</a:t>
              </a:r>
            </a:p>
          </p:txBody>
        </p:sp>
        <p:grpSp>
          <p:nvGrpSpPr>
            <p:cNvPr id="1413" name="Shape 1413"/>
            <p:cNvGrpSpPr/>
            <p:nvPr/>
          </p:nvGrpSpPr>
          <p:grpSpPr>
            <a:xfrm>
              <a:off x="3582575" y="1870675"/>
              <a:ext cx="2190299" cy="2911512"/>
              <a:chOff x="3596775" y="1870675"/>
              <a:chExt cx="2190299" cy="2911512"/>
            </a:xfrm>
          </p:grpSpPr>
          <p:pic>
            <p:nvPicPr>
              <p:cNvPr id="1414" name="Shape 1414"/>
              <p:cNvPicPr preferRelativeResize="0"/>
              <p:nvPr/>
            </p:nvPicPr>
            <p:blipFill rotWithShape="1">
              <a:blip r:embed="rId4">
                <a:alphaModFix/>
              </a:blip>
              <a:srcRect b="0" l="14059" r="14059" t="0"/>
              <a:stretch/>
            </p:blipFill>
            <p:spPr>
              <a:xfrm>
                <a:off x="3596775" y="1870675"/>
                <a:ext cx="2190299" cy="2284199"/>
              </a:xfrm>
              <a:prstGeom prst="ellipse">
                <a:avLst/>
              </a:prstGeom>
              <a:noFill/>
              <a:ln>
                <a:noFill/>
              </a:ln>
            </p:spPr>
          </p:pic>
          <p:sp>
            <p:nvSpPr>
              <p:cNvPr id="1415" name="Shape 1415"/>
              <p:cNvSpPr txBox="1"/>
              <p:nvPr/>
            </p:nvSpPr>
            <p:spPr>
              <a:xfrm>
                <a:off x="4113685" y="4154887"/>
                <a:ext cx="1312799" cy="627299"/>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rPr>
                  <a:t>Kevin</a:t>
                </a:r>
              </a:p>
              <a:p>
                <a:pPr lvl="0" rtl="0">
                  <a:spcBef>
                    <a:spcPts val="0"/>
                  </a:spcBef>
                  <a:buNone/>
                </a:pPr>
                <a:r>
                  <a:t/>
                </a:r>
                <a:endParaRPr sz="3000">
                  <a:solidFill>
                    <a:srgbClr val="FFFFFF"/>
                  </a:solidFill>
                </a:endParaRPr>
              </a:p>
            </p:txBody>
          </p:sp>
        </p:grpSp>
        <p:sp>
          <p:nvSpPr>
            <p:cNvPr id="1416" name="Shape 1416"/>
            <p:cNvSpPr txBox="1"/>
            <p:nvPr/>
          </p:nvSpPr>
          <p:spPr>
            <a:xfrm>
              <a:off x="6802225" y="4154875"/>
              <a:ext cx="1961099" cy="627299"/>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rPr>
                <a:t> Minymoh</a:t>
              </a:r>
            </a:p>
            <a:p>
              <a:pPr lvl="0" rtl="0">
                <a:spcBef>
                  <a:spcPts val="0"/>
                </a:spcBef>
                <a:buNone/>
              </a:pPr>
              <a:r>
                <a:t/>
              </a:r>
              <a:endParaRPr sz="3000">
                <a:solidFill>
                  <a:srgbClr val="FFFFFF"/>
                </a:solidFill>
              </a:endParaRPr>
            </a:p>
          </p:txBody>
        </p:sp>
        <p:pic>
          <p:nvPicPr>
            <p:cNvPr id="1417" name="Shape 1417"/>
            <p:cNvPicPr preferRelativeResize="0"/>
            <p:nvPr/>
          </p:nvPicPr>
          <p:blipFill rotWithShape="1">
            <a:blip r:embed="rId5">
              <a:alphaModFix/>
            </a:blip>
            <a:srcRect b="20858" l="0" r="0" t="9889"/>
            <a:stretch/>
          </p:blipFill>
          <p:spPr>
            <a:xfrm>
              <a:off x="6610725" y="1870675"/>
              <a:ext cx="2190299" cy="2284199"/>
            </a:xfrm>
            <a:prstGeom prst="ellipse">
              <a:avLst/>
            </a:prstGeom>
            <a:noFill/>
            <a:ln>
              <a:noFill/>
            </a:ln>
          </p:spPr>
        </p:pic>
      </p:gr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2" name="Shape 1532"/>
        <p:cNvGrpSpPr/>
        <p:nvPr/>
      </p:nvGrpSpPr>
      <p:grpSpPr>
        <a:xfrm>
          <a:off x="0" y="0"/>
          <a:ext cx="0" cy="0"/>
          <a:chOff x="0" y="0"/>
          <a:chExt cx="0" cy="0"/>
        </a:xfrm>
      </p:grpSpPr>
      <p:sp>
        <p:nvSpPr>
          <p:cNvPr id="1533" name="Shape 1533"/>
          <p:cNvSpPr txBox="1"/>
          <p:nvPr>
            <p:ph idx="1" type="body"/>
          </p:nvPr>
        </p:nvSpPr>
        <p:spPr>
          <a:xfrm>
            <a:off x="2051200" y="2085600"/>
            <a:ext cx="6282299" cy="819899"/>
          </a:xfrm>
          <a:prstGeom prst="rect">
            <a:avLst/>
          </a:prstGeom>
        </p:spPr>
        <p:txBody>
          <a:bodyPr anchorCtr="0" anchor="ctr" bIns="91425" lIns="91425" rIns="91425" tIns="91425">
            <a:noAutofit/>
          </a:bodyPr>
          <a:lstStyle/>
          <a:p>
            <a:pPr lvl="0">
              <a:spcBef>
                <a:spcPts val="0"/>
              </a:spcBef>
              <a:buClr>
                <a:srgbClr val="000000"/>
              </a:buClr>
              <a:buSzPct val="45833"/>
              <a:buFont typeface="Arial"/>
              <a:buNone/>
            </a:pPr>
            <a:r>
              <a:rPr lang="en"/>
              <a:t>While our initial assumption was valid, in order to pursue this solution, we would have to further assume that it is common for travellers to visit foreign places without accounting for the language barrier issue.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7" name="Shape 1537"/>
        <p:cNvGrpSpPr/>
        <p:nvPr/>
      </p:nvGrpSpPr>
      <p:grpSpPr>
        <a:xfrm>
          <a:off x="0" y="0"/>
          <a:ext cx="0" cy="0"/>
          <a:chOff x="0" y="0"/>
          <a:chExt cx="0" cy="0"/>
        </a:xfrm>
      </p:grpSpPr>
      <p:sp>
        <p:nvSpPr>
          <p:cNvPr id="1538" name="Shape 1538"/>
          <p:cNvSpPr txBox="1"/>
          <p:nvPr>
            <p:ph idx="4294967295" type="title"/>
          </p:nvPr>
        </p:nvSpPr>
        <p:spPr>
          <a:xfrm>
            <a:off x="3933825" y="1162050"/>
            <a:ext cx="4373700" cy="645300"/>
          </a:xfrm>
          <a:prstGeom prst="rect">
            <a:avLst/>
          </a:prstGeom>
          <a:noFill/>
          <a:ln>
            <a:noFill/>
          </a:ln>
        </p:spPr>
        <p:txBody>
          <a:bodyPr anchorCtr="0" anchor="ctr" bIns="91425" lIns="91425" rIns="91425" tIns="91425">
            <a:noAutofit/>
          </a:bodyPr>
          <a:lstStyle/>
          <a:p>
            <a:pPr lvl="0" rtl="0">
              <a:spcBef>
                <a:spcPts val="0"/>
              </a:spcBef>
              <a:buNone/>
            </a:pPr>
            <a:r>
              <a:rPr lang="en" sz="3000"/>
              <a:t>Mood-based Planning</a:t>
            </a:r>
          </a:p>
        </p:txBody>
      </p:sp>
      <p:sp>
        <p:nvSpPr>
          <p:cNvPr id="1539" name="Shape 1539"/>
          <p:cNvSpPr txBox="1"/>
          <p:nvPr>
            <p:ph idx="4294967295" type="body"/>
          </p:nvPr>
        </p:nvSpPr>
        <p:spPr>
          <a:xfrm>
            <a:off x="3933825" y="1826750"/>
            <a:ext cx="4458899" cy="2458200"/>
          </a:xfrm>
          <a:prstGeom prst="rect">
            <a:avLst/>
          </a:prstGeom>
          <a:noFill/>
          <a:ln>
            <a:noFill/>
          </a:ln>
        </p:spPr>
        <p:txBody>
          <a:bodyPr anchorCtr="0" anchor="t" bIns="91425" lIns="91425" rIns="91425" tIns="91425">
            <a:noAutofit/>
          </a:bodyPr>
          <a:lstStyle/>
          <a:p>
            <a:pPr lvl="0" rtl="0">
              <a:spcBef>
                <a:spcPts val="0"/>
              </a:spcBef>
              <a:buNone/>
            </a:pPr>
            <a:r>
              <a:rPr lang="en" sz="2400"/>
              <a:t>Users are willing completely cede control and leave trip planning partially up to chance.</a:t>
            </a:r>
          </a:p>
        </p:txBody>
      </p:sp>
      <p:pic>
        <p:nvPicPr>
          <p:cNvPr id="1540" name="Shape 1540"/>
          <p:cNvPicPr preferRelativeResize="0"/>
          <p:nvPr/>
        </p:nvPicPr>
        <p:blipFill rotWithShape="1">
          <a:blip r:embed="rId3">
            <a:alphaModFix/>
          </a:blip>
          <a:srcRect b="6642" l="0" r="0" t="6642"/>
          <a:stretch/>
        </p:blipFill>
        <p:spPr>
          <a:xfrm>
            <a:off x="-438150" y="1162050"/>
            <a:ext cx="4152899" cy="3601199"/>
          </a:xfrm>
          <a:prstGeom prst="hexagon">
            <a:avLst>
              <a:gd fmla="val 28504" name="adj"/>
              <a:gd fmla="val 115470" name="vf"/>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4" name="Shape 1544"/>
        <p:cNvGrpSpPr/>
        <p:nvPr/>
      </p:nvGrpSpPr>
      <p:grpSpPr>
        <a:xfrm>
          <a:off x="0" y="0"/>
          <a:ext cx="0" cy="0"/>
          <a:chOff x="0" y="0"/>
          <a:chExt cx="0" cy="0"/>
        </a:xfrm>
      </p:grpSpPr>
      <p:sp>
        <p:nvSpPr>
          <p:cNvPr id="1545" name="Shape 1545"/>
          <p:cNvSpPr txBox="1"/>
          <p:nvPr>
            <p:ph idx="4294967295" type="title"/>
          </p:nvPr>
        </p:nvSpPr>
        <p:spPr>
          <a:xfrm>
            <a:off x="3933825" y="1162050"/>
            <a:ext cx="4373700" cy="645300"/>
          </a:xfrm>
          <a:prstGeom prst="rect">
            <a:avLst/>
          </a:prstGeom>
          <a:noFill/>
          <a:ln>
            <a:noFill/>
          </a:ln>
        </p:spPr>
        <p:txBody>
          <a:bodyPr anchorCtr="0" anchor="ctr" bIns="91425" lIns="91425" rIns="91425" tIns="91425">
            <a:noAutofit/>
          </a:bodyPr>
          <a:lstStyle/>
          <a:p>
            <a:pPr lvl="0" rtl="0">
              <a:spcBef>
                <a:spcPts val="0"/>
              </a:spcBef>
              <a:buNone/>
            </a:pPr>
            <a:r>
              <a:rPr lang="en" sz="3000"/>
              <a:t>Alona</a:t>
            </a:r>
          </a:p>
        </p:txBody>
      </p:sp>
      <p:sp>
        <p:nvSpPr>
          <p:cNvPr id="1546" name="Shape 1546"/>
          <p:cNvSpPr txBox="1"/>
          <p:nvPr>
            <p:ph idx="4294967295" type="body"/>
          </p:nvPr>
        </p:nvSpPr>
        <p:spPr>
          <a:xfrm>
            <a:off x="3933825" y="1826750"/>
            <a:ext cx="4458899" cy="2458200"/>
          </a:xfrm>
          <a:prstGeom prst="rect">
            <a:avLst/>
          </a:prstGeom>
          <a:noFill/>
          <a:ln>
            <a:noFill/>
          </a:ln>
        </p:spPr>
        <p:txBody>
          <a:bodyPr anchorCtr="0" anchor="t" bIns="91425" lIns="91425" rIns="91425" tIns="91425">
            <a:noAutofit/>
          </a:bodyPr>
          <a:lstStyle/>
          <a:p>
            <a:pPr lvl="0" rtl="0">
              <a:spcBef>
                <a:spcPts val="0"/>
              </a:spcBef>
              <a:buClr>
                <a:srgbClr val="000000"/>
              </a:buClr>
              <a:buSzPct val="45833"/>
              <a:buFont typeface="Arial"/>
              <a:buNone/>
            </a:pPr>
            <a:r>
              <a:rPr lang="en" sz="2400"/>
              <a:t>We told Alona that she had just woken up in Paris, but had yet to plan out her day. She would then choose her activities based on her mood.</a:t>
            </a:r>
          </a:p>
        </p:txBody>
      </p:sp>
      <p:pic>
        <p:nvPicPr>
          <p:cNvPr id="1547" name="Shape 1547"/>
          <p:cNvPicPr preferRelativeResize="0"/>
          <p:nvPr/>
        </p:nvPicPr>
        <p:blipFill rotWithShape="1">
          <a:blip r:embed="rId3">
            <a:alphaModFix/>
          </a:blip>
          <a:srcRect b="21905" l="12990" r="-12989" t="-9006"/>
          <a:stretch/>
        </p:blipFill>
        <p:spPr>
          <a:xfrm>
            <a:off x="-438150" y="1162050"/>
            <a:ext cx="4152899" cy="3601199"/>
          </a:xfrm>
          <a:prstGeom prst="hexagon">
            <a:avLst>
              <a:gd fmla="val 28504" name="adj"/>
              <a:gd fmla="val 115470" name="vf"/>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1" name="Shape 1551"/>
        <p:cNvGrpSpPr/>
        <p:nvPr/>
      </p:nvGrpSpPr>
      <p:grpSpPr>
        <a:xfrm>
          <a:off x="0" y="0"/>
          <a:ext cx="0" cy="0"/>
          <a:chOff x="0" y="0"/>
          <a:chExt cx="0" cy="0"/>
        </a:xfrm>
      </p:grpSpPr>
      <p:sp>
        <p:nvSpPr>
          <p:cNvPr id="1552" name="Shape 1552"/>
          <p:cNvSpPr txBox="1"/>
          <p:nvPr>
            <p:ph type="title"/>
          </p:nvPr>
        </p:nvSpPr>
        <p:spPr>
          <a:xfrm>
            <a:off x="1808900" y="668800"/>
            <a:ext cx="4944300" cy="645300"/>
          </a:xfrm>
          <a:prstGeom prst="rect">
            <a:avLst/>
          </a:prstGeom>
        </p:spPr>
        <p:txBody>
          <a:bodyPr anchorCtr="0" anchor="b" bIns="91425" lIns="91425" rIns="91425" tIns="91425">
            <a:noAutofit/>
          </a:bodyPr>
          <a:lstStyle/>
          <a:p>
            <a:pPr lvl="0" rtl="0">
              <a:spcBef>
                <a:spcPts val="0"/>
              </a:spcBef>
              <a:buNone/>
            </a:pPr>
            <a:r>
              <a:rPr lang="en"/>
              <a:t>Results</a:t>
            </a:r>
          </a:p>
        </p:txBody>
      </p:sp>
      <p:sp>
        <p:nvSpPr>
          <p:cNvPr id="1553" name="Shape 1553"/>
          <p:cNvSpPr txBox="1"/>
          <p:nvPr>
            <p:ph idx="1" type="body"/>
          </p:nvPr>
        </p:nvSpPr>
        <p:spPr>
          <a:xfrm>
            <a:off x="1149300" y="1264525"/>
            <a:ext cx="6363899" cy="3513900"/>
          </a:xfrm>
          <a:prstGeom prst="rect">
            <a:avLst/>
          </a:prstGeom>
        </p:spPr>
        <p:txBody>
          <a:bodyPr anchorCtr="0" anchor="t" bIns="91425" lIns="91425" rIns="91425" tIns="91425">
            <a:noAutofit/>
          </a:bodyPr>
          <a:lstStyle/>
          <a:p>
            <a:pPr lvl="0" rtl="0" algn="ctr">
              <a:spcBef>
                <a:spcPts val="0"/>
              </a:spcBef>
              <a:buNone/>
            </a:pPr>
            <a:r>
              <a:rPr b="1" lang="en" sz="2400">
                <a:solidFill>
                  <a:srgbClr val="19BBD5"/>
                </a:solidFill>
                <a:latin typeface="Nixie One"/>
                <a:ea typeface="Nixie One"/>
                <a:cs typeface="Nixie One"/>
                <a:sym typeface="Nixie One"/>
              </a:rPr>
              <a:t>What worked</a:t>
            </a:r>
          </a:p>
          <a:p>
            <a:pPr indent="-228600" lvl="0" marL="457200" rtl="0">
              <a:spcBef>
                <a:spcPts val="0"/>
              </a:spcBef>
              <a:buSzPct val="100000"/>
            </a:pPr>
            <a:r>
              <a:rPr lang="en" sz="2000"/>
              <a:t>Trip becomes much more spontaneous</a:t>
            </a:r>
          </a:p>
          <a:p>
            <a:pPr indent="-228600" lvl="0" marL="457200" rtl="0">
              <a:spcBef>
                <a:spcPts val="0"/>
              </a:spcBef>
              <a:buSzPct val="100000"/>
            </a:pPr>
            <a:r>
              <a:rPr lang="en" sz="2000"/>
              <a:t>Makes planning somewhat easier</a:t>
            </a:r>
          </a:p>
          <a:p>
            <a:pPr lvl="0" rtl="0">
              <a:spcBef>
                <a:spcPts val="0"/>
              </a:spcBef>
              <a:buNone/>
            </a:pPr>
            <a:r>
              <a:t/>
            </a:r>
            <a:endParaRPr sz="1000"/>
          </a:p>
          <a:p>
            <a:pPr lvl="0" rtl="0" algn="ctr">
              <a:spcBef>
                <a:spcPts val="0"/>
              </a:spcBef>
              <a:buNone/>
            </a:pPr>
            <a:r>
              <a:rPr b="1" lang="en" sz="2400">
                <a:solidFill>
                  <a:srgbClr val="19BBD5"/>
                </a:solidFill>
                <a:latin typeface="Nixie One"/>
                <a:ea typeface="Nixie One"/>
                <a:cs typeface="Nixie One"/>
                <a:sym typeface="Nixie One"/>
              </a:rPr>
              <a:t>What didn’t work</a:t>
            </a:r>
          </a:p>
          <a:p>
            <a:pPr indent="-228600" lvl="0" marL="457200" rtl="0">
              <a:spcBef>
                <a:spcPts val="0"/>
              </a:spcBef>
              <a:buSzPct val="100000"/>
            </a:pPr>
            <a:r>
              <a:rPr lang="en" sz="2000"/>
              <a:t>Mood and desires don’t always match</a:t>
            </a:r>
          </a:p>
          <a:p>
            <a:pPr indent="-228600" lvl="0" marL="457200" rtl="0">
              <a:spcBef>
                <a:spcPts val="0"/>
              </a:spcBef>
              <a:buSzPct val="100000"/>
            </a:pPr>
            <a:r>
              <a:rPr lang="en" sz="2000"/>
              <a:t>Possible to miss out of “must-see” attractions</a:t>
            </a:r>
          </a:p>
          <a:p>
            <a:pPr lvl="0" rtl="0">
              <a:spcBef>
                <a:spcPts val="0"/>
              </a:spcBef>
              <a:buNone/>
            </a:pPr>
            <a:r>
              <a:t/>
            </a:r>
            <a:endParaRPr sz="1000"/>
          </a:p>
          <a:p>
            <a:pPr lvl="0" rtl="0" algn="ctr">
              <a:spcBef>
                <a:spcPts val="0"/>
              </a:spcBef>
              <a:buNone/>
            </a:pPr>
            <a:r>
              <a:rPr b="1" lang="en" sz="2400">
                <a:solidFill>
                  <a:srgbClr val="19BBD5"/>
                </a:solidFill>
                <a:latin typeface="Nixie One"/>
                <a:ea typeface="Nixie One"/>
                <a:cs typeface="Nixie One"/>
                <a:sym typeface="Nixie One"/>
              </a:rPr>
              <a:t>Surprises and New Learnings</a:t>
            </a:r>
          </a:p>
          <a:p>
            <a:pPr lvl="0" rtl="0">
              <a:spcBef>
                <a:spcPts val="0"/>
              </a:spcBef>
              <a:buNone/>
            </a:pPr>
            <a:r>
              <a:rPr lang="en" sz="2000"/>
              <a:t>Can be a dynamic and fun way to plan out a trip</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7" name="Shape 1557"/>
        <p:cNvGrpSpPr/>
        <p:nvPr/>
      </p:nvGrpSpPr>
      <p:grpSpPr>
        <a:xfrm>
          <a:off x="0" y="0"/>
          <a:ext cx="0" cy="0"/>
          <a:chOff x="0" y="0"/>
          <a:chExt cx="0" cy="0"/>
        </a:xfrm>
      </p:grpSpPr>
      <p:sp>
        <p:nvSpPr>
          <p:cNvPr id="1558" name="Shape 1558"/>
          <p:cNvSpPr txBox="1"/>
          <p:nvPr>
            <p:ph idx="1" type="body"/>
          </p:nvPr>
        </p:nvSpPr>
        <p:spPr>
          <a:xfrm>
            <a:off x="2051200" y="2085600"/>
            <a:ext cx="6282299" cy="819899"/>
          </a:xfrm>
          <a:prstGeom prst="rect">
            <a:avLst/>
          </a:prstGeom>
        </p:spPr>
        <p:txBody>
          <a:bodyPr anchorCtr="0" anchor="ctr" bIns="91425" lIns="91425" rIns="91425" tIns="91425">
            <a:noAutofit/>
          </a:bodyPr>
          <a:lstStyle/>
          <a:p>
            <a:pPr lvl="0" rtl="0">
              <a:spcBef>
                <a:spcPts val="0"/>
              </a:spcBef>
              <a:buNone/>
            </a:pPr>
            <a:r>
              <a:rPr lang="en"/>
              <a:t>Our assumptions were mostly valid, provided that a user is willing to cede control.</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2" name="Shape 1562"/>
        <p:cNvGrpSpPr/>
        <p:nvPr/>
      </p:nvGrpSpPr>
      <p:grpSpPr>
        <a:xfrm>
          <a:off x="0" y="0"/>
          <a:ext cx="0" cy="0"/>
          <a:chOff x="0" y="0"/>
          <a:chExt cx="0" cy="0"/>
        </a:xfrm>
      </p:grpSpPr>
      <p:sp>
        <p:nvSpPr>
          <p:cNvPr id="1563" name="Shape 1563"/>
          <p:cNvSpPr txBox="1"/>
          <p:nvPr>
            <p:ph idx="4294967295" type="title"/>
          </p:nvPr>
        </p:nvSpPr>
        <p:spPr>
          <a:xfrm>
            <a:off x="3933825" y="1162050"/>
            <a:ext cx="4373700" cy="645300"/>
          </a:xfrm>
          <a:prstGeom prst="rect">
            <a:avLst/>
          </a:prstGeom>
          <a:noFill/>
          <a:ln>
            <a:noFill/>
          </a:ln>
        </p:spPr>
        <p:txBody>
          <a:bodyPr anchorCtr="0" anchor="ctr" bIns="91425" lIns="91425" rIns="91425" tIns="91425">
            <a:noAutofit/>
          </a:bodyPr>
          <a:lstStyle/>
          <a:p>
            <a:pPr lvl="0" rtl="0">
              <a:spcBef>
                <a:spcPts val="0"/>
              </a:spcBef>
              <a:buNone/>
            </a:pPr>
            <a:r>
              <a:rPr lang="en" sz="3000"/>
              <a:t>Burnout Prevention</a:t>
            </a:r>
          </a:p>
        </p:txBody>
      </p:sp>
      <p:sp>
        <p:nvSpPr>
          <p:cNvPr id="1564" name="Shape 1564"/>
          <p:cNvSpPr txBox="1"/>
          <p:nvPr>
            <p:ph idx="4294967295" type="body"/>
          </p:nvPr>
        </p:nvSpPr>
        <p:spPr>
          <a:xfrm>
            <a:off x="3933825" y="1826750"/>
            <a:ext cx="4458899" cy="2458200"/>
          </a:xfrm>
          <a:prstGeom prst="rect">
            <a:avLst/>
          </a:prstGeom>
          <a:noFill/>
          <a:ln>
            <a:noFill/>
          </a:ln>
        </p:spPr>
        <p:txBody>
          <a:bodyPr anchorCtr="0" anchor="t" bIns="91425" lIns="91425" rIns="91425" tIns="91425">
            <a:noAutofit/>
          </a:bodyPr>
          <a:lstStyle/>
          <a:p>
            <a:pPr lvl="0" rtl="0">
              <a:spcBef>
                <a:spcPts val="0"/>
              </a:spcBef>
              <a:buClr>
                <a:srgbClr val="000000"/>
              </a:buClr>
              <a:buSzPct val="45833"/>
              <a:buFont typeface="Arial"/>
              <a:buNone/>
            </a:pPr>
            <a:r>
              <a:rPr lang="en" sz="2400"/>
              <a:t>Exchanging existing entries in a jam-packed itinerary with new desire-focused activities can help ease travel burnout.</a:t>
            </a:r>
          </a:p>
        </p:txBody>
      </p:sp>
      <p:pic>
        <p:nvPicPr>
          <p:cNvPr id="1565" name="Shape 1565"/>
          <p:cNvPicPr preferRelativeResize="0"/>
          <p:nvPr/>
        </p:nvPicPr>
        <p:blipFill rotWithShape="1">
          <a:blip r:embed="rId3">
            <a:alphaModFix/>
          </a:blip>
          <a:srcRect b="6642" l="0" r="0" t="6642"/>
          <a:stretch/>
        </p:blipFill>
        <p:spPr>
          <a:xfrm>
            <a:off x="-438150" y="1162050"/>
            <a:ext cx="4152899" cy="3601199"/>
          </a:xfrm>
          <a:prstGeom prst="hexagon">
            <a:avLst>
              <a:gd fmla="val 28504" name="adj"/>
              <a:gd fmla="val 115470" name="vf"/>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9" name="Shape 1569"/>
        <p:cNvGrpSpPr/>
        <p:nvPr/>
      </p:nvGrpSpPr>
      <p:grpSpPr>
        <a:xfrm>
          <a:off x="0" y="0"/>
          <a:ext cx="0" cy="0"/>
          <a:chOff x="0" y="0"/>
          <a:chExt cx="0" cy="0"/>
        </a:xfrm>
      </p:grpSpPr>
      <p:sp>
        <p:nvSpPr>
          <p:cNvPr id="1570" name="Shape 1570"/>
          <p:cNvSpPr txBox="1"/>
          <p:nvPr>
            <p:ph idx="4294967295" type="title"/>
          </p:nvPr>
        </p:nvSpPr>
        <p:spPr>
          <a:xfrm>
            <a:off x="3933825" y="1162050"/>
            <a:ext cx="4373700" cy="645300"/>
          </a:xfrm>
          <a:prstGeom prst="rect">
            <a:avLst/>
          </a:prstGeom>
          <a:noFill/>
          <a:ln>
            <a:noFill/>
          </a:ln>
        </p:spPr>
        <p:txBody>
          <a:bodyPr anchorCtr="0" anchor="ctr" bIns="91425" lIns="91425" rIns="91425" tIns="91425">
            <a:noAutofit/>
          </a:bodyPr>
          <a:lstStyle/>
          <a:p>
            <a:pPr lvl="0" rtl="0">
              <a:spcBef>
                <a:spcPts val="0"/>
              </a:spcBef>
              <a:buNone/>
            </a:pPr>
            <a:r>
              <a:rPr lang="en" sz="3000"/>
              <a:t>India</a:t>
            </a:r>
          </a:p>
        </p:txBody>
      </p:sp>
      <p:sp>
        <p:nvSpPr>
          <p:cNvPr id="1571" name="Shape 1571"/>
          <p:cNvSpPr txBox="1"/>
          <p:nvPr>
            <p:ph idx="4294967295" type="body"/>
          </p:nvPr>
        </p:nvSpPr>
        <p:spPr>
          <a:xfrm>
            <a:off x="3933825" y="1826750"/>
            <a:ext cx="4458899" cy="2458200"/>
          </a:xfrm>
          <a:prstGeom prst="rect">
            <a:avLst/>
          </a:prstGeom>
          <a:noFill/>
          <a:ln>
            <a:noFill/>
          </a:ln>
        </p:spPr>
        <p:txBody>
          <a:bodyPr anchorCtr="0" anchor="t" bIns="91425" lIns="91425" rIns="91425" tIns="91425">
            <a:noAutofit/>
          </a:bodyPr>
          <a:lstStyle/>
          <a:p>
            <a:pPr lvl="0" rtl="0">
              <a:spcBef>
                <a:spcPts val="0"/>
              </a:spcBef>
              <a:buNone/>
            </a:pPr>
            <a:r>
              <a:rPr lang="en" sz="2400"/>
              <a:t>We told India to imagine that she had been travelling for a long time and was completely burnt-out.</a:t>
            </a:r>
          </a:p>
        </p:txBody>
      </p:sp>
      <p:pic>
        <p:nvPicPr>
          <p:cNvPr id="1572" name="Shape 1572"/>
          <p:cNvPicPr preferRelativeResize="0"/>
          <p:nvPr/>
        </p:nvPicPr>
        <p:blipFill rotWithShape="1">
          <a:blip r:embed="rId3">
            <a:alphaModFix/>
          </a:blip>
          <a:srcRect b="17481" l="0" r="0" t="17481"/>
          <a:stretch/>
        </p:blipFill>
        <p:spPr>
          <a:xfrm>
            <a:off x="-438150" y="1162050"/>
            <a:ext cx="4152899" cy="3601199"/>
          </a:xfrm>
          <a:prstGeom prst="hexagon">
            <a:avLst>
              <a:gd fmla="val 28504" name="adj"/>
              <a:gd fmla="val 115470" name="vf"/>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6" name="Shape 1576"/>
        <p:cNvGrpSpPr/>
        <p:nvPr/>
      </p:nvGrpSpPr>
      <p:grpSpPr>
        <a:xfrm>
          <a:off x="0" y="0"/>
          <a:ext cx="0" cy="0"/>
          <a:chOff x="0" y="0"/>
          <a:chExt cx="0" cy="0"/>
        </a:xfrm>
      </p:grpSpPr>
      <p:sp>
        <p:nvSpPr>
          <p:cNvPr id="1577" name="Shape 1577"/>
          <p:cNvSpPr txBox="1"/>
          <p:nvPr>
            <p:ph type="title"/>
          </p:nvPr>
        </p:nvSpPr>
        <p:spPr>
          <a:xfrm>
            <a:off x="1808900" y="668800"/>
            <a:ext cx="4944300" cy="645300"/>
          </a:xfrm>
          <a:prstGeom prst="rect">
            <a:avLst/>
          </a:prstGeom>
        </p:spPr>
        <p:txBody>
          <a:bodyPr anchorCtr="0" anchor="b" bIns="91425" lIns="91425" rIns="91425" tIns="91425">
            <a:noAutofit/>
          </a:bodyPr>
          <a:lstStyle/>
          <a:p>
            <a:pPr lvl="0" rtl="0">
              <a:spcBef>
                <a:spcPts val="0"/>
              </a:spcBef>
              <a:buNone/>
            </a:pPr>
            <a:r>
              <a:rPr lang="en"/>
              <a:t>Results</a:t>
            </a:r>
          </a:p>
        </p:txBody>
      </p:sp>
      <p:sp>
        <p:nvSpPr>
          <p:cNvPr id="1578" name="Shape 1578"/>
          <p:cNvSpPr txBox="1"/>
          <p:nvPr>
            <p:ph idx="1" type="body"/>
          </p:nvPr>
        </p:nvSpPr>
        <p:spPr>
          <a:xfrm>
            <a:off x="1149300" y="1264525"/>
            <a:ext cx="6753900" cy="3513900"/>
          </a:xfrm>
          <a:prstGeom prst="rect">
            <a:avLst/>
          </a:prstGeom>
        </p:spPr>
        <p:txBody>
          <a:bodyPr anchorCtr="0" anchor="t" bIns="91425" lIns="91425" rIns="91425" tIns="91425">
            <a:noAutofit/>
          </a:bodyPr>
          <a:lstStyle/>
          <a:p>
            <a:pPr lvl="0" rtl="0" algn="ctr">
              <a:spcBef>
                <a:spcPts val="0"/>
              </a:spcBef>
              <a:buNone/>
            </a:pPr>
            <a:r>
              <a:rPr b="1" lang="en" sz="2400">
                <a:solidFill>
                  <a:srgbClr val="19BBD5"/>
                </a:solidFill>
                <a:latin typeface="Nixie One"/>
                <a:ea typeface="Nixie One"/>
                <a:cs typeface="Nixie One"/>
                <a:sym typeface="Nixie One"/>
              </a:rPr>
              <a:t>What worked</a:t>
            </a:r>
          </a:p>
          <a:p>
            <a:pPr indent="-228600" lvl="0" marL="457200" rtl="0">
              <a:spcBef>
                <a:spcPts val="0"/>
              </a:spcBef>
              <a:buSzPct val="100000"/>
            </a:pPr>
            <a:r>
              <a:rPr lang="en" sz="2000"/>
              <a:t>Doing something for yourself can prevent burnout</a:t>
            </a:r>
          </a:p>
          <a:p>
            <a:pPr indent="-228600" lvl="0" marL="457200" rtl="0">
              <a:spcBef>
                <a:spcPts val="0"/>
              </a:spcBef>
              <a:buSzPct val="100000"/>
            </a:pPr>
            <a:r>
              <a:rPr lang="en" sz="2000"/>
              <a:t>Unwinds a packed itinerary</a:t>
            </a:r>
          </a:p>
          <a:p>
            <a:pPr lvl="0" rtl="0">
              <a:spcBef>
                <a:spcPts val="0"/>
              </a:spcBef>
              <a:buNone/>
            </a:pPr>
            <a:r>
              <a:t/>
            </a:r>
            <a:endParaRPr sz="1000"/>
          </a:p>
          <a:p>
            <a:pPr lvl="0" rtl="0" algn="ctr">
              <a:spcBef>
                <a:spcPts val="0"/>
              </a:spcBef>
              <a:buNone/>
            </a:pPr>
            <a:r>
              <a:rPr b="1" lang="en" sz="2400">
                <a:solidFill>
                  <a:srgbClr val="19BBD5"/>
                </a:solidFill>
                <a:latin typeface="Nixie One"/>
                <a:ea typeface="Nixie One"/>
                <a:cs typeface="Nixie One"/>
                <a:sym typeface="Nixie One"/>
              </a:rPr>
              <a:t>What didn’t work</a:t>
            </a:r>
          </a:p>
          <a:p>
            <a:pPr indent="-228600" lvl="0" marL="457200" rtl="0">
              <a:spcBef>
                <a:spcPts val="0"/>
              </a:spcBef>
              <a:buSzPct val="100000"/>
            </a:pPr>
            <a:r>
              <a:rPr lang="en" sz="2000"/>
              <a:t>Alternate activities are not always the solution</a:t>
            </a:r>
          </a:p>
          <a:p>
            <a:pPr indent="-228600" lvl="0" marL="457200" rtl="0">
              <a:spcBef>
                <a:spcPts val="0"/>
              </a:spcBef>
              <a:buSzPct val="100000"/>
            </a:pPr>
            <a:r>
              <a:rPr lang="en" sz="2000"/>
              <a:t>Altering itinerary can cause logistical issues</a:t>
            </a:r>
          </a:p>
          <a:p>
            <a:pPr lvl="0" rtl="0">
              <a:spcBef>
                <a:spcPts val="0"/>
              </a:spcBef>
              <a:buNone/>
            </a:pPr>
            <a:r>
              <a:t/>
            </a:r>
            <a:endParaRPr sz="1000"/>
          </a:p>
          <a:p>
            <a:pPr lvl="0" rtl="0" algn="ctr">
              <a:spcBef>
                <a:spcPts val="0"/>
              </a:spcBef>
              <a:buNone/>
            </a:pPr>
            <a:r>
              <a:rPr b="1" lang="en" sz="2400">
                <a:solidFill>
                  <a:srgbClr val="19BBD5"/>
                </a:solidFill>
                <a:latin typeface="Nixie One"/>
                <a:ea typeface="Nixie One"/>
                <a:cs typeface="Nixie One"/>
                <a:sym typeface="Nixie One"/>
              </a:rPr>
              <a:t>Surprises and New Learnings</a:t>
            </a:r>
          </a:p>
          <a:p>
            <a:pPr lvl="0" rtl="0">
              <a:spcBef>
                <a:spcPts val="0"/>
              </a:spcBef>
              <a:buNone/>
            </a:pPr>
            <a:r>
              <a:rPr lang="en" sz="2000"/>
              <a:t>Better to do something you want instead of something you feel like you should do.</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2" name="Shape 1582"/>
        <p:cNvGrpSpPr/>
        <p:nvPr/>
      </p:nvGrpSpPr>
      <p:grpSpPr>
        <a:xfrm>
          <a:off x="0" y="0"/>
          <a:ext cx="0" cy="0"/>
          <a:chOff x="0" y="0"/>
          <a:chExt cx="0" cy="0"/>
        </a:xfrm>
      </p:grpSpPr>
      <p:sp>
        <p:nvSpPr>
          <p:cNvPr id="1583" name="Shape 1583"/>
          <p:cNvSpPr txBox="1"/>
          <p:nvPr>
            <p:ph idx="1" type="body"/>
          </p:nvPr>
        </p:nvSpPr>
        <p:spPr>
          <a:xfrm>
            <a:off x="2051200" y="2085600"/>
            <a:ext cx="6282299" cy="819899"/>
          </a:xfrm>
          <a:prstGeom prst="rect">
            <a:avLst/>
          </a:prstGeom>
        </p:spPr>
        <p:txBody>
          <a:bodyPr anchorCtr="0" anchor="ctr" bIns="91425" lIns="91425" rIns="91425" tIns="91425">
            <a:noAutofit/>
          </a:bodyPr>
          <a:lstStyle/>
          <a:p>
            <a:pPr lvl="0" rtl="0">
              <a:spcBef>
                <a:spcPts val="0"/>
              </a:spcBef>
              <a:buNone/>
            </a:pPr>
            <a:r>
              <a:rPr lang="en"/>
              <a:t>Our assumption was valid. Doing something for yourself can help re-energize your desire for travel.</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587" name="Shape 1587"/>
        <p:cNvGrpSpPr/>
        <p:nvPr/>
      </p:nvGrpSpPr>
      <p:grpSpPr>
        <a:xfrm>
          <a:off x="0" y="0"/>
          <a:ext cx="0" cy="0"/>
          <a:chOff x="0" y="0"/>
          <a:chExt cx="0" cy="0"/>
        </a:xfrm>
      </p:grpSpPr>
      <p:sp>
        <p:nvSpPr>
          <p:cNvPr id="1588" name="Shape 1588"/>
          <p:cNvSpPr txBox="1"/>
          <p:nvPr>
            <p:ph idx="4294967295" type="title"/>
          </p:nvPr>
        </p:nvSpPr>
        <p:spPr>
          <a:xfrm>
            <a:off x="400050" y="3518875"/>
            <a:ext cx="7772699" cy="1461300"/>
          </a:xfrm>
          <a:prstGeom prst="rect">
            <a:avLst/>
          </a:prstGeom>
          <a:noFill/>
          <a:ln>
            <a:noFill/>
          </a:ln>
        </p:spPr>
        <p:txBody>
          <a:bodyPr anchorCtr="0" anchor="b" bIns="91425" lIns="91425" rIns="91425" tIns="91425">
            <a:noAutofit/>
          </a:bodyPr>
          <a:lstStyle/>
          <a:p>
            <a:pPr lvl="0" rtl="0">
              <a:spcBef>
                <a:spcPts val="0"/>
              </a:spcBef>
              <a:buClr>
                <a:srgbClr val="000000"/>
              </a:buClr>
              <a:buSzPct val="36666"/>
              <a:buFont typeface="Arial"/>
              <a:buNone/>
            </a:pPr>
            <a:r>
              <a:rPr b="1" lang="en" sz="3000">
                <a:solidFill>
                  <a:srgbClr val="FFFFFF"/>
                </a:solidFill>
              </a:rPr>
              <a:t>The best travel experiences are often the ones that elicit a profound emotional response from the traveller.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1" name="Shape 1421"/>
        <p:cNvGrpSpPr/>
        <p:nvPr/>
      </p:nvGrpSpPr>
      <p:grpSpPr>
        <a:xfrm>
          <a:off x="0" y="0"/>
          <a:ext cx="0" cy="0"/>
          <a:chOff x="0" y="0"/>
          <a:chExt cx="0" cy="0"/>
        </a:xfrm>
      </p:grpSpPr>
      <p:sp>
        <p:nvSpPr>
          <p:cNvPr id="1422" name="Shape 1422"/>
          <p:cNvSpPr txBox="1"/>
          <p:nvPr>
            <p:ph idx="4294967295" type="title"/>
          </p:nvPr>
        </p:nvSpPr>
        <p:spPr>
          <a:xfrm>
            <a:off x="3933825" y="2583325"/>
            <a:ext cx="3753000" cy="645300"/>
          </a:xfrm>
          <a:prstGeom prst="rect">
            <a:avLst/>
          </a:prstGeom>
          <a:noFill/>
          <a:ln>
            <a:noFill/>
          </a:ln>
        </p:spPr>
        <p:txBody>
          <a:bodyPr anchorCtr="0" anchor="ctr" bIns="91425" lIns="91425" rIns="91425" tIns="91425">
            <a:noAutofit/>
          </a:bodyPr>
          <a:lstStyle/>
          <a:p>
            <a:pPr lvl="0" rtl="0">
              <a:spcBef>
                <a:spcPts val="0"/>
              </a:spcBef>
              <a:buNone/>
            </a:pPr>
            <a:r>
              <a:rPr lang="en" sz="3000"/>
              <a:t>Problem Domain</a:t>
            </a:r>
          </a:p>
        </p:txBody>
      </p:sp>
      <p:sp>
        <p:nvSpPr>
          <p:cNvPr id="1423" name="Shape 1423"/>
          <p:cNvSpPr txBox="1"/>
          <p:nvPr>
            <p:ph idx="4294967295" type="body"/>
          </p:nvPr>
        </p:nvSpPr>
        <p:spPr>
          <a:xfrm>
            <a:off x="3933825" y="3248025"/>
            <a:ext cx="3753000" cy="1219199"/>
          </a:xfrm>
          <a:prstGeom prst="rect">
            <a:avLst/>
          </a:prstGeom>
          <a:noFill/>
          <a:ln>
            <a:noFill/>
          </a:ln>
        </p:spPr>
        <p:txBody>
          <a:bodyPr anchorCtr="0" anchor="t" bIns="91425" lIns="91425" rIns="91425" tIns="91425">
            <a:noAutofit/>
          </a:bodyPr>
          <a:lstStyle/>
          <a:p>
            <a:pPr lvl="0" rtl="0">
              <a:spcBef>
                <a:spcPts val="0"/>
              </a:spcBef>
              <a:buNone/>
            </a:pPr>
            <a:r>
              <a:rPr lang="en" sz="2400"/>
              <a:t>How do tourists interact with new spaces?</a:t>
            </a:r>
          </a:p>
        </p:txBody>
      </p:sp>
      <p:pic>
        <p:nvPicPr>
          <p:cNvPr id="1424" name="Shape 1424"/>
          <p:cNvPicPr preferRelativeResize="0"/>
          <p:nvPr/>
        </p:nvPicPr>
        <p:blipFill rotWithShape="1">
          <a:blip r:embed="rId3">
            <a:alphaModFix/>
          </a:blip>
          <a:srcRect b="0" l="14008" r="14008" t="0"/>
          <a:stretch/>
        </p:blipFill>
        <p:spPr>
          <a:xfrm>
            <a:off x="-438150" y="1162050"/>
            <a:ext cx="4152899" cy="3601199"/>
          </a:xfrm>
          <a:prstGeom prst="hexagon">
            <a:avLst>
              <a:gd fmla="val 28504" name="adj"/>
              <a:gd fmla="val 115470" name="vf"/>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2" name="Shape 1592"/>
        <p:cNvGrpSpPr/>
        <p:nvPr/>
      </p:nvGrpSpPr>
      <p:grpSpPr>
        <a:xfrm>
          <a:off x="0" y="0"/>
          <a:ext cx="0" cy="0"/>
          <a:chOff x="0" y="0"/>
          <a:chExt cx="0" cy="0"/>
        </a:xfrm>
      </p:grpSpPr>
      <p:sp>
        <p:nvSpPr>
          <p:cNvPr id="1593" name="Shape 1593"/>
          <p:cNvSpPr txBox="1"/>
          <p:nvPr>
            <p:ph idx="4294967295" type="ctrTitle"/>
          </p:nvPr>
        </p:nvSpPr>
        <p:spPr>
          <a:xfrm>
            <a:off x="3152775" y="1354750"/>
            <a:ext cx="4562099" cy="1159799"/>
          </a:xfrm>
          <a:prstGeom prst="rect">
            <a:avLst/>
          </a:prstGeom>
          <a:noFill/>
          <a:ln>
            <a:noFill/>
          </a:ln>
        </p:spPr>
        <p:txBody>
          <a:bodyPr anchorCtr="0" anchor="b" bIns="91425" lIns="91425" rIns="91425" tIns="91425">
            <a:noAutofit/>
          </a:bodyPr>
          <a:lstStyle/>
          <a:p>
            <a:pPr lvl="0" rtl="0">
              <a:spcBef>
                <a:spcPts val="0"/>
              </a:spcBef>
              <a:buNone/>
            </a:pPr>
            <a:r>
              <a:rPr lang="en" sz="8000"/>
              <a:t>Thanks!</a:t>
            </a:r>
          </a:p>
        </p:txBody>
      </p:sp>
      <p:sp>
        <p:nvSpPr>
          <p:cNvPr id="1594" name="Shape 1594"/>
          <p:cNvSpPr txBox="1"/>
          <p:nvPr>
            <p:ph idx="4294967295" type="body"/>
          </p:nvPr>
        </p:nvSpPr>
        <p:spPr>
          <a:xfrm>
            <a:off x="3286467" y="2400250"/>
            <a:ext cx="4562099" cy="2461500"/>
          </a:xfrm>
          <a:prstGeom prst="rect">
            <a:avLst/>
          </a:prstGeom>
          <a:noFill/>
          <a:ln>
            <a:noFill/>
          </a:ln>
        </p:spPr>
        <p:txBody>
          <a:bodyPr anchorCtr="0" anchor="t" bIns="91425" lIns="91425" rIns="91425" tIns="91425">
            <a:noAutofit/>
          </a:bodyPr>
          <a:lstStyle/>
          <a:p>
            <a:pPr lvl="0" rtl="0">
              <a:spcBef>
                <a:spcPts val="0"/>
              </a:spcBef>
              <a:buNone/>
            </a:pPr>
            <a:r>
              <a:rPr b="1" lang="en" sz="3600"/>
              <a:t>Any questions?</a:t>
            </a:r>
          </a:p>
        </p:txBody>
      </p:sp>
      <p:grpSp>
        <p:nvGrpSpPr>
          <p:cNvPr id="1595" name="Shape 1595"/>
          <p:cNvGrpSpPr/>
          <p:nvPr/>
        </p:nvGrpSpPr>
        <p:grpSpPr>
          <a:xfrm flipH="1">
            <a:off x="905355" y="670081"/>
            <a:ext cx="2152304" cy="1864573"/>
            <a:chOff x="4088875" y="1431100"/>
            <a:chExt cx="3293000" cy="2852775"/>
          </a:xfrm>
        </p:grpSpPr>
        <p:sp>
          <p:nvSpPr>
            <p:cNvPr id="1596" name="Shape 1596"/>
            <p:cNvSpPr/>
            <p:nvPr/>
          </p:nvSpPr>
          <p:spPr>
            <a:xfrm>
              <a:off x="4831475" y="4136025"/>
              <a:ext cx="157950" cy="147850"/>
            </a:xfrm>
            <a:custGeom>
              <a:pathLst>
                <a:path extrusionOk="0" h="5914" w="6318">
                  <a:moveTo>
                    <a:pt x="404" y="0"/>
                  </a:moveTo>
                  <a:lnTo>
                    <a:pt x="1" y="269"/>
                  </a:lnTo>
                  <a:lnTo>
                    <a:pt x="3227" y="5914"/>
                  </a:lnTo>
                  <a:lnTo>
                    <a:pt x="6318" y="5914"/>
                  </a:lnTo>
                  <a:lnTo>
                    <a:pt x="404" y="0"/>
                  </a:lnTo>
                  <a:close/>
                </a:path>
              </a:pathLst>
            </a:custGeom>
            <a:solidFill>
              <a:srgbClr val="00E2C7"/>
            </a:solidFill>
            <a:ln>
              <a:noFill/>
            </a:ln>
          </p:spPr>
          <p:txBody>
            <a:bodyPr anchorCtr="0" anchor="ctr" bIns="91425" lIns="91425" rIns="91425" tIns="91425">
              <a:noAutofit/>
            </a:bodyPr>
            <a:lstStyle/>
            <a:p>
              <a:pPr>
                <a:spcBef>
                  <a:spcPts val="0"/>
                </a:spcBef>
                <a:buNone/>
              </a:pPr>
              <a:r>
                <a:t/>
              </a:r>
              <a:endParaRPr/>
            </a:p>
          </p:txBody>
        </p:sp>
        <p:sp>
          <p:nvSpPr>
            <p:cNvPr id="1597" name="Shape 1597"/>
            <p:cNvSpPr/>
            <p:nvPr/>
          </p:nvSpPr>
          <p:spPr>
            <a:xfrm>
              <a:off x="4697075" y="3907525"/>
              <a:ext cx="389800" cy="376350"/>
            </a:xfrm>
            <a:custGeom>
              <a:pathLst>
                <a:path extrusionOk="0" h="15054" w="15592">
                  <a:moveTo>
                    <a:pt x="538" y="0"/>
                  </a:moveTo>
                  <a:lnTo>
                    <a:pt x="1" y="269"/>
                  </a:lnTo>
                  <a:lnTo>
                    <a:pt x="5377" y="9543"/>
                  </a:lnTo>
                  <a:lnTo>
                    <a:pt x="11022" y="15054"/>
                  </a:lnTo>
                  <a:lnTo>
                    <a:pt x="15592" y="15054"/>
                  </a:lnTo>
                  <a:lnTo>
                    <a:pt x="538" y="0"/>
                  </a:lnTo>
                  <a:close/>
                </a:path>
              </a:pathLst>
            </a:custGeom>
            <a:solidFill>
              <a:srgbClr val="01E0C8"/>
            </a:solidFill>
            <a:ln>
              <a:noFill/>
            </a:ln>
          </p:spPr>
          <p:txBody>
            <a:bodyPr anchorCtr="0" anchor="ctr" bIns="91425" lIns="91425" rIns="91425" tIns="91425">
              <a:noAutofit/>
            </a:bodyPr>
            <a:lstStyle/>
            <a:p>
              <a:pPr>
                <a:spcBef>
                  <a:spcPts val="0"/>
                </a:spcBef>
                <a:buNone/>
              </a:pPr>
              <a:r>
                <a:t/>
              </a:r>
              <a:endParaRPr/>
            </a:p>
          </p:txBody>
        </p:sp>
        <p:sp>
          <p:nvSpPr>
            <p:cNvPr id="1598" name="Shape 1598"/>
            <p:cNvSpPr/>
            <p:nvPr/>
          </p:nvSpPr>
          <p:spPr>
            <a:xfrm>
              <a:off x="4566025" y="3675675"/>
              <a:ext cx="618300" cy="608200"/>
            </a:xfrm>
            <a:custGeom>
              <a:pathLst>
                <a:path extrusionOk="0" h="24328" w="24732">
                  <a:moveTo>
                    <a:pt x="404" y="0"/>
                  </a:moveTo>
                  <a:lnTo>
                    <a:pt x="1" y="404"/>
                  </a:lnTo>
                  <a:lnTo>
                    <a:pt x="5377" y="9543"/>
                  </a:lnTo>
                  <a:lnTo>
                    <a:pt x="20027" y="24328"/>
                  </a:lnTo>
                  <a:lnTo>
                    <a:pt x="24732" y="24328"/>
                  </a:lnTo>
                  <a:lnTo>
                    <a:pt x="404" y="0"/>
                  </a:lnTo>
                  <a:close/>
                </a:path>
              </a:pathLst>
            </a:custGeom>
            <a:solidFill>
              <a:srgbClr val="02DFC8"/>
            </a:solidFill>
            <a:ln>
              <a:noFill/>
            </a:ln>
          </p:spPr>
          <p:txBody>
            <a:bodyPr anchorCtr="0" anchor="ctr" bIns="91425" lIns="91425" rIns="91425" tIns="91425">
              <a:noAutofit/>
            </a:bodyPr>
            <a:lstStyle/>
            <a:p>
              <a:pPr>
                <a:spcBef>
                  <a:spcPts val="0"/>
                </a:spcBef>
                <a:buNone/>
              </a:pPr>
              <a:r>
                <a:t/>
              </a:r>
              <a:endParaRPr/>
            </a:p>
          </p:txBody>
        </p:sp>
        <p:sp>
          <p:nvSpPr>
            <p:cNvPr id="1599" name="Shape 1599"/>
            <p:cNvSpPr/>
            <p:nvPr/>
          </p:nvSpPr>
          <p:spPr>
            <a:xfrm>
              <a:off x="4434975" y="3447175"/>
              <a:ext cx="846800" cy="836700"/>
            </a:xfrm>
            <a:custGeom>
              <a:pathLst>
                <a:path extrusionOk="0" h="33468" w="33872">
                  <a:moveTo>
                    <a:pt x="404" y="1"/>
                  </a:moveTo>
                  <a:lnTo>
                    <a:pt x="1" y="270"/>
                  </a:lnTo>
                  <a:lnTo>
                    <a:pt x="5243" y="9544"/>
                  </a:lnTo>
                  <a:lnTo>
                    <a:pt x="29167" y="33468"/>
                  </a:lnTo>
                  <a:lnTo>
                    <a:pt x="33871" y="33468"/>
                  </a:lnTo>
                  <a:lnTo>
                    <a:pt x="404" y="1"/>
                  </a:lnTo>
                  <a:close/>
                </a:path>
              </a:pathLst>
            </a:custGeom>
            <a:solidFill>
              <a:srgbClr val="03DDC9"/>
            </a:solidFill>
            <a:ln>
              <a:noFill/>
            </a:ln>
          </p:spPr>
          <p:txBody>
            <a:bodyPr anchorCtr="0" anchor="ctr" bIns="91425" lIns="91425" rIns="91425" tIns="91425">
              <a:noAutofit/>
            </a:bodyPr>
            <a:lstStyle/>
            <a:p>
              <a:pPr>
                <a:spcBef>
                  <a:spcPts val="0"/>
                </a:spcBef>
                <a:buNone/>
              </a:pPr>
              <a:r>
                <a:t/>
              </a:r>
              <a:endParaRPr/>
            </a:p>
          </p:txBody>
        </p:sp>
        <p:sp>
          <p:nvSpPr>
            <p:cNvPr id="1600" name="Shape 1600"/>
            <p:cNvSpPr/>
            <p:nvPr/>
          </p:nvSpPr>
          <p:spPr>
            <a:xfrm>
              <a:off x="4300575" y="3218700"/>
              <a:ext cx="1078650" cy="1065175"/>
            </a:xfrm>
            <a:custGeom>
              <a:pathLst>
                <a:path extrusionOk="0" h="42607" w="43146">
                  <a:moveTo>
                    <a:pt x="404" y="0"/>
                  </a:moveTo>
                  <a:lnTo>
                    <a:pt x="0" y="269"/>
                  </a:lnTo>
                  <a:lnTo>
                    <a:pt x="5377" y="9543"/>
                  </a:lnTo>
                  <a:lnTo>
                    <a:pt x="38441" y="42607"/>
                  </a:lnTo>
                  <a:lnTo>
                    <a:pt x="43145" y="42607"/>
                  </a:lnTo>
                  <a:lnTo>
                    <a:pt x="404" y="0"/>
                  </a:lnTo>
                  <a:close/>
                </a:path>
              </a:pathLst>
            </a:custGeom>
            <a:solidFill>
              <a:srgbClr val="04DBC9"/>
            </a:solidFill>
            <a:ln>
              <a:noFill/>
            </a:ln>
          </p:spPr>
          <p:txBody>
            <a:bodyPr anchorCtr="0" anchor="ctr" bIns="91425" lIns="91425" rIns="91425" tIns="91425">
              <a:noAutofit/>
            </a:bodyPr>
            <a:lstStyle/>
            <a:p>
              <a:pPr>
                <a:spcBef>
                  <a:spcPts val="0"/>
                </a:spcBef>
                <a:buNone/>
              </a:pPr>
              <a:r>
                <a:t/>
              </a:r>
              <a:endParaRPr/>
            </a:p>
          </p:txBody>
        </p:sp>
        <p:sp>
          <p:nvSpPr>
            <p:cNvPr id="1601" name="Shape 1601"/>
            <p:cNvSpPr/>
            <p:nvPr/>
          </p:nvSpPr>
          <p:spPr>
            <a:xfrm>
              <a:off x="4169525" y="2990200"/>
              <a:ext cx="1307150" cy="1293675"/>
            </a:xfrm>
            <a:custGeom>
              <a:pathLst>
                <a:path extrusionOk="0" h="51747" w="52286">
                  <a:moveTo>
                    <a:pt x="404" y="1"/>
                  </a:moveTo>
                  <a:lnTo>
                    <a:pt x="1" y="269"/>
                  </a:lnTo>
                  <a:lnTo>
                    <a:pt x="5242" y="9409"/>
                  </a:lnTo>
                  <a:lnTo>
                    <a:pt x="47581" y="51747"/>
                  </a:lnTo>
                  <a:lnTo>
                    <a:pt x="52285" y="51747"/>
                  </a:lnTo>
                  <a:lnTo>
                    <a:pt x="404" y="1"/>
                  </a:lnTo>
                  <a:close/>
                </a:path>
              </a:pathLst>
            </a:custGeom>
            <a:solidFill>
              <a:srgbClr val="06D9CA"/>
            </a:solidFill>
            <a:ln>
              <a:noFill/>
            </a:ln>
          </p:spPr>
          <p:txBody>
            <a:bodyPr anchorCtr="0" anchor="ctr" bIns="91425" lIns="91425" rIns="91425" tIns="91425">
              <a:noAutofit/>
            </a:bodyPr>
            <a:lstStyle/>
            <a:p>
              <a:pPr>
                <a:spcBef>
                  <a:spcPts val="0"/>
                </a:spcBef>
                <a:buNone/>
              </a:pPr>
              <a:r>
                <a:t/>
              </a:r>
              <a:endParaRPr/>
            </a:p>
          </p:txBody>
        </p:sp>
        <p:sp>
          <p:nvSpPr>
            <p:cNvPr id="1602" name="Shape 1602"/>
            <p:cNvSpPr/>
            <p:nvPr/>
          </p:nvSpPr>
          <p:spPr>
            <a:xfrm>
              <a:off x="4088875" y="2822200"/>
              <a:ext cx="1481875" cy="1461675"/>
            </a:xfrm>
            <a:custGeom>
              <a:pathLst>
                <a:path extrusionOk="0" h="58467" w="59275">
                  <a:moveTo>
                    <a:pt x="807" y="0"/>
                  </a:moveTo>
                  <a:lnTo>
                    <a:pt x="1" y="1479"/>
                  </a:lnTo>
                  <a:lnTo>
                    <a:pt x="3227" y="6989"/>
                  </a:lnTo>
                  <a:lnTo>
                    <a:pt x="54705" y="58467"/>
                  </a:lnTo>
                  <a:lnTo>
                    <a:pt x="59274" y="58467"/>
                  </a:lnTo>
                  <a:lnTo>
                    <a:pt x="807" y="0"/>
                  </a:lnTo>
                  <a:close/>
                </a:path>
              </a:pathLst>
            </a:custGeom>
            <a:solidFill>
              <a:srgbClr val="07D8CB"/>
            </a:solidFill>
            <a:ln>
              <a:noFill/>
            </a:ln>
          </p:spPr>
          <p:txBody>
            <a:bodyPr anchorCtr="0" anchor="ctr" bIns="91425" lIns="91425" rIns="91425" tIns="91425">
              <a:noAutofit/>
            </a:bodyPr>
            <a:lstStyle/>
            <a:p>
              <a:pPr>
                <a:spcBef>
                  <a:spcPts val="0"/>
                </a:spcBef>
                <a:buNone/>
              </a:pPr>
              <a:r>
                <a:t/>
              </a:r>
              <a:endParaRPr/>
            </a:p>
          </p:txBody>
        </p:sp>
        <p:sp>
          <p:nvSpPr>
            <p:cNvPr id="1603" name="Shape 1603"/>
            <p:cNvSpPr/>
            <p:nvPr/>
          </p:nvSpPr>
          <p:spPr>
            <a:xfrm>
              <a:off x="4102325" y="2761700"/>
              <a:ext cx="1565875" cy="1522175"/>
            </a:xfrm>
            <a:custGeom>
              <a:pathLst>
                <a:path extrusionOk="0" h="60887" w="62635">
                  <a:moveTo>
                    <a:pt x="1748" y="1"/>
                  </a:moveTo>
                  <a:lnTo>
                    <a:pt x="0" y="2823"/>
                  </a:lnTo>
                  <a:lnTo>
                    <a:pt x="58064" y="60887"/>
                  </a:lnTo>
                  <a:lnTo>
                    <a:pt x="62634" y="60887"/>
                  </a:lnTo>
                  <a:lnTo>
                    <a:pt x="1748" y="1"/>
                  </a:lnTo>
                  <a:close/>
                </a:path>
              </a:pathLst>
            </a:custGeom>
            <a:solidFill>
              <a:srgbClr val="08D6CB"/>
            </a:solidFill>
            <a:ln>
              <a:noFill/>
            </a:ln>
          </p:spPr>
          <p:txBody>
            <a:bodyPr anchorCtr="0" anchor="ctr" bIns="91425" lIns="91425" rIns="91425" tIns="91425">
              <a:noAutofit/>
            </a:bodyPr>
            <a:lstStyle/>
            <a:p>
              <a:pPr>
                <a:spcBef>
                  <a:spcPts val="0"/>
                </a:spcBef>
                <a:buNone/>
              </a:pPr>
              <a:r>
                <a:t/>
              </a:r>
              <a:endParaRPr/>
            </a:p>
          </p:txBody>
        </p:sp>
        <p:sp>
          <p:nvSpPr>
            <p:cNvPr id="1604" name="Shape 1604"/>
            <p:cNvSpPr/>
            <p:nvPr/>
          </p:nvSpPr>
          <p:spPr>
            <a:xfrm>
              <a:off x="4139275" y="2697875"/>
              <a:ext cx="1626375" cy="1586000"/>
            </a:xfrm>
            <a:custGeom>
              <a:pathLst>
                <a:path extrusionOk="0" h="63440" w="65055">
                  <a:moveTo>
                    <a:pt x="1614" y="0"/>
                  </a:moveTo>
                  <a:lnTo>
                    <a:pt x="1" y="2957"/>
                  </a:lnTo>
                  <a:lnTo>
                    <a:pt x="60484" y="63440"/>
                  </a:lnTo>
                  <a:lnTo>
                    <a:pt x="65054" y="63440"/>
                  </a:lnTo>
                  <a:lnTo>
                    <a:pt x="1614" y="0"/>
                  </a:lnTo>
                  <a:close/>
                </a:path>
              </a:pathLst>
            </a:custGeom>
            <a:solidFill>
              <a:srgbClr val="09D4CC"/>
            </a:solidFill>
            <a:ln>
              <a:noFill/>
            </a:ln>
          </p:spPr>
          <p:txBody>
            <a:bodyPr anchorCtr="0" anchor="ctr" bIns="91425" lIns="91425" rIns="91425" tIns="91425">
              <a:noAutofit/>
            </a:bodyPr>
            <a:lstStyle/>
            <a:p>
              <a:pPr>
                <a:spcBef>
                  <a:spcPts val="0"/>
                </a:spcBef>
                <a:buNone/>
              </a:pPr>
              <a:r>
                <a:t/>
              </a:r>
              <a:endParaRPr/>
            </a:p>
          </p:txBody>
        </p:sp>
        <p:sp>
          <p:nvSpPr>
            <p:cNvPr id="1605" name="Shape 1605"/>
            <p:cNvSpPr/>
            <p:nvPr/>
          </p:nvSpPr>
          <p:spPr>
            <a:xfrm>
              <a:off x="4172900" y="2637375"/>
              <a:ext cx="1690175" cy="1646500"/>
            </a:xfrm>
            <a:custGeom>
              <a:pathLst>
                <a:path extrusionOk="0" h="65860" w="67607">
                  <a:moveTo>
                    <a:pt x="1747" y="1"/>
                  </a:moveTo>
                  <a:lnTo>
                    <a:pt x="0" y="2958"/>
                  </a:lnTo>
                  <a:lnTo>
                    <a:pt x="62903" y="65860"/>
                  </a:lnTo>
                  <a:lnTo>
                    <a:pt x="67607" y="65860"/>
                  </a:lnTo>
                  <a:lnTo>
                    <a:pt x="1747" y="1"/>
                  </a:lnTo>
                  <a:close/>
                </a:path>
              </a:pathLst>
            </a:custGeom>
            <a:solidFill>
              <a:srgbClr val="0AD3CC"/>
            </a:solidFill>
            <a:ln>
              <a:noFill/>
            </a:ln>
          </p:spPr>
          <p:txBody>
            <a:bodyPr anchorCtr="0" anchor="ctr" bIns="91425" lIns="91425" rIns="91425" tIns="91425">
              <a:noAutofit/>
            </a:bodyPr>
            <a:lstStyle/>
            <a:p>
              <a:pPr>
                <a:spcBef>
                  <a:spcPts val="0"/>
                </a:spcBef>
                <a:buNone/>
              </a:pPr>
              <a:r>
                <a:t/>
              </a:r>
              <a:endParaRPr/>
            </a:p>
          </p:txBody>
        </p:sp>
        <p:sp>
          <p:nvSpPr>
            <p:cNvPr id="1606" name="Shape 1606"/>
            <p:cNvSpPr/>
            <p:nvPr/>
          </p:nvSpPr>
          <p:spPr>
            <a:xfrm>
              <a:off x="4209850" y="2576900"/>
              <a:ext cx="1750675" cy="1706975"/>
            </a:xfrm>
            <a:custGeom>
              <a:pathLst>
                <a:path extrusionOk="0" h="68279" w="70027">
                  <a:moveTo>
                    <a:pt x="1613" y="1"/>
                  </a:moveTo>
                  <a:lnTo>
                    <a:pt x="0" y="2823"/>
                  </a:lnTo>
                  <a:lnTo>
                    <a:pt x="65322" y="68279"/>
                  </a:lnTo>
                  <a:lnTo>
                    <a:pt x="70027" y="68279"/>
                  </a:lnTo>
                  <a:lnTo>
                    <a:pt x="1613" y="1"/>
                  </a:lnTo>
                  <a:close/>
                </a:path>
              </a:pathLst>
            </a:custGeom>
            <a:solidFill>
              <a:srgbClr val="0BD1CD"/>
            </a:solidFill>
            <a:ln>
              <a:noFill/>
            </a:ln>
          </p:spPr>
          <p:txBody>
            <a:bodyPr anchorCtr="0" anchor="ctr" bIns="91425" lIns="91425" rIns="91425" tIns="91425">
              <a:noAutofit/>
            </a:bodyPr>
            <a:lstStyle/>
            <a:p>
              <a:pPr>
                <a:spcBef>
                  <a:spcPts val="0"/>
                </a:spcBef>
                <a:buNone/>
              </a:pPr>
              <a:r>
                <a:t/>
              </a:r>
              <a:endParaRPr/>
            </a:p>
          </p:txBody>
        </p:sp>
        <p:sp>
          <p:nvSpPr>
            <p:cNvPr id="1607" name="Shape 1607"/>
            <p:cNvSpPr/>
            <p:nvPr/>
          </p:nvSpPr>
          <p:spPr>
            <a:xfrm>
              <a:off x="4243450" y="2513050"/>
              <a:ext cx="1814525" cy="1770825"/>
            </a:xfrm>
            <a:custGeom>
              <a:pathLst>
                <a:path extrusionOk="0" h="70833" w="72581">
                  <a:moveTo>
                    <a:pt x="1748" y="1"/>
                  </a:moveTo>
                  <a:lnTo>
                    <a:pt x="1" y="2958"/>
                  </a:lnTo>
                  <a:lnTo>
                    <a:pt x="67876" y="70833"/>
                  </a:lnTo>
                  <a:lnTo>
                    <a:pt x="72581" y="70833"/>
                  </a:lnTo>
                  <a:lnTo>
                    <a:pt x="1748" y="1"/>
                  </a:lnTo>
                  <a:close/>
                </a:path>
              </a:pathLst>
            </a:custGeom>
            <a:solidFill>
              <a:srgbClr val="0CCFCD"/>
            </a:solidFill>
            <a:ln>
              <a:noFill/>
            </a:ln>
          </p:spPr>
          <p:txBody>
            <a:bodyPr anchorCtr="0" anchor="ctr" bIns="91425" lIns="91425" rIns="91425" tIns="91425">
              <a:noAutofit/>
            </a:bodyPr>
            <a:lstStyle/>
            <a:p>
              <a:pPr>
                <a:spcBef>
                  <a:spcPts val="0"/>
                </a:spcBef>
                <a:buNone/>
              </a:pPr>
              <a:r>
                <a:t/>
              </a:r>
              <a:endParaRPr/>
            </a:p>
          </p:txBody>
        </p:sp>
        <p:sp>
          <p:nvSpPr>
            <p:cNvPr id="1608" name="Shape 1608"/>
            <p:cNvSpPr/>
            <p:nvPr/>
          </p:nvSpPr>
          <p:spPr>
            <a:xfrm>
              <a:off x="4280425" y="2452575"/>
              <a:ext cx="1875000" cy="1831300"/>
            </a:xfrm>
            <a:custGeom>
              <a:pathLst>
                <a:path extrusionOk="0" h="73252" w="75000">
                  <a:moveTo>
                    <a:pt x="1613" y="1"/>
                  </a:moveTo>
                  <a:lnTo>
                    <a:pt x="0" y="2957"/>
                  </a:lnTo>
                  <a:lnTo>
                    <a:pt x="70295" y="73252"/>
                  </a:lnTo>
                  <a:lnTo>
                    <a:pt x="74999" y="73252"/>
                  </a:lnTo>
                  <a:lnTo>
                    <a:pt x="1613" y="1"/>
                  </a:lnTo>
                  <a:close/>
                </a:path>
              </a:pathLst>
            </a:custGeom>
            <a:solidFill>
              <a:srgbClr val="0DCDCE"/>
            </a:solidFill>
            <a:ln>
              <a:noFill/>
            </a:ln>
          </p:spPr>
          <p:txBody>
            <a:bodyPr anchorCtr="0" anchor="ctr" bIns="91425" lIns="91425" rIns="91425" tIns="91425">
              <a:noAutofit/>
            </a:bodyPr>
            <a:lstStyle/>
            <a:p>
              <a:pPr>
                <a:spcBef>
                  <a:spcPts val="0"/>
                </a:spcBef>
                <a:buNone/>
              </a:pPr>
              <a:r>
                <a:t/>
              </a:r>
              <a:endParaRPr/>
            </a:p>
          </p:txBody>
        </p:sp>
        <p:sp>
          <p:nvSpPr>
            <p:cNvPr id="1609" name="Shape 1609"/>
            <p:cNvSpPr/>
            <p:nvPr/>
          </p:nvSpPr>
          <p:spPr>
            <a:xfrm>
              <a:off x="4314025" y="2392100"/>
              <a:ext cx="1935475" cy="1891775"/>
            </a:xfrm>
            <a:custGeom>
              <a:pathLst>
                <a:path extrusionOk="0" h="75671" w="77419">
                  <a:moveTo>
                    <a:pt x="1747" y="0"/>
                  </a:moveTo>
                  <a:lnTo>
                    <a:pt x="0" y="2957"/>
                  </a:lnTo>
                  <a:lnTo>
                    <a:pt x="72849" y="75671"/>
                  </a:lnTo>
                  <a:lnTo>
                    <a:pt x="77419" y="75671"/>
                  </a:lnTo>
                  <a:lnTo>
                    <a:pt x="1747" y="0"/>
                  </a:lnTo>
                  <a:close/>
                </a:path>
              </a:pathLst>
            </a:custGeom>
            <a:solidFill>
              <a:srgbClr val="0ECCCF"/>
            </a:solidFill>
            <a:ln>
              <a:noFill/>
            </a:ln>
          </p:spPr>
          <p:txBody>
            <a:bodyPr anchorCtr="0" anchor="ctr" bIns="91425" lIns="91425" rIns="91425" tIns="91425">
              <a:noAutofit/>
            </a:bodyPr>
            <a:lstStyle/>
            <a:p>
              <a:pPr>
                <a:spcBef>
                  <a:spcPts val="0"/>
                </a:spcBef>
                <a:buNone/>
              </a:pPr>
              <a:r>
                <a:t/>
              </a:r>
              <a:endParaRPr/>
            </a:p>
          </p:txBody>
        </p:sp>
        <p:sp>
          <p:nvSpPr>
            <p:cNvPr id="1610" name="Shape 1610"/>
            <p:cNvSpPr/>
            <p:nvPr/>
          </p:nvSpPr>
          <p:spPr>
            <a:xfrm>
              <a:off x="4350975" y="2328250"/>
              <a:ext cx="1995975" cy="1955625"/>
            </a:xfrm>
            <a:custGeom>
              <a:pathLst>
                <a:path extrusionOk="0" h="78225" w="79839">
                  <a:moveTo>
                    <a:pt x="1748" y="1"/>
                  </a:moveTo>
                  <a:lnTo>
                    <a:pt x="1" y="2957"/>
                  </a:lnTo>
                  <a:lnTo>
                    <a:pt x="75269" y="78225"/>
                  </a:lnTo>
                  <a:lnTo>
                    <a:pt x="79839" y="78225"/>
                  </a:lnTo>
                  <a:lnTo>
                    <a:pt x="1748" y="1"/>
                  </a:lnTo>
                  <a:close/>
                </a:path>
              </a:pathLst>
            </a:custGeom>
            <a:solidFill>
              <a:srgbClr val="10CACF"/>
            </a:solidFill>
            <a:ln>
              <a:noFill/>
            </a:ln>
          </p:spPr>
          <p:txBody>
            <a:bodyPr anchorCtr="0" anchor="ctr" bIns="91425" lIns="91425" rIns="91425" tIns="91425">
              <a:noAutofit/>
            </a:bodyPr>
            <a:lstStyle/>
            <a:p>
              <a:pPr>
                <a:spcBef>
                  <a:spcPts val="0"/>
                </a:spcBef>
                <a:buNone/>
              </a:pPr>
              <a:r>
                <a:t/>
              </a:r>
              <a:endParaRPr/>
            </a:p>
          </p:txBody>
        </p:sp>
        <p:sp>
          <p:nvSpPr>
            <p:cNvPr id="1611" name="Shape 1611"/>
            <p:cNvSpPr/>
            <p:nvPr/>
          </p:nvSpPr>
          <p:spPr>
            <a:xfrm>
              <a:off x="4384575" y="2267775"/>
              <a:ext cx="2059825" cy="2016100"/>
            </a:xfrm>
            <a:custGeom>
              <a:pathLst>
                <a:path extrusionOk="0" h="80644" w="82393">
                  <a:moveTo>
                    <a:pt x="1748" y="0"/>
                  </a:moveTo>
                  <a:lnTo>
                    <a:pt x="1" y="2957"/>
                  </a:lnTo>
                  <a:lnTo>
                    <a:pt x="77823" y="80644"/>
                  </a:lnTo>
                  <a:lnTo>
                    <a:pt x="82392" y="80644"/>
                  </a:lnTo>
                  <a:lnTo>
                    <a:pt x="1748" y="0"/>
                  </a:lnTo>
                  <a:close/>
                </a:path>
              </a:pathLst>
            </a:custGeom>
            <a:solidFill>
              <a:srgbClr val="11C8D0"/>
            </a:solidFill>
            <a:ln>
              <a:noFill/>
            </a:ln>
          </p:spPr>
          <p:txBody>
            <a:bodyPr anchorCtr="0" anchor="ctr" bIns="91425" lIns="91425" rIns="91425" tIns="91425">
              <a:noAutofit/>
            </a:bodyPr>
            <a:lstStyle/>
            <a:p>
              <a:pPr>
                <a:spcBef>
                  <a:spcPts val="0"/>
                </a:spcBef>
                <a:buNone/>
              </a:pPr>
              <a:r>
                <a:t/>
              </a:r>
              <a:endParaRPr/>
            </a:p>
          </p:txBody>
        </p:sp>
        <p:sp>
          <p:nvSpPr>
            <p:cNvPr id="1612" name="Shape 1612"/>
            <p:cNvSpPr/>
            <p:nvPr/>
          </p:nvSpPr>
          <p:spPr>
            <a:xfrm>
              <a:off x="4421550" y="2207275"/>
              <a:ext cx="2120300" cy="2076600"/>
            </a:xfrm>
            <a:custGeom>
              <a:pathLst>
                <a:path extrusionOk="0" h="83064" w="84812">
                  <a:moveTo>
                    <a:pt x="1747" y="1"/>
                  </a:moveTo>
                  <a:lnTo>
                    <a:pt x="0" y="2958"/>
                  </a:lnTo>
                  <a:lnTo>
                    <a:pt x="80107" y="83064"/>
                  </a:lnTo>
                  <a:lnTo>
                    <a:pt x="84811" y="83064"/>
                  </a:lnTo>
                  <a:lnTo>
                    <a:pt x="1747" y="1"/>
                  </a:lnTo>
                  <a:close/>
                </a:path>
              </a:pathLst>
            </a:custGeom>
            <a:solidFill>
              <a:srgbClr val="12C7D0"/>
            </a:solidFill>
            <a:ln>
              <a:noFill/>
            </a:ln>
          </p:spPr>
          <p:txBody>
            <a:bodyPr anchorCtr="0" anchor="ctr" bIns="91425" lIns="91425" rIns="91425" tIns="91425">
              <a:noAutofit/>
            </a:bodyPr>
            <a:lstStyle/>
            <a:p>
              <a:pPr>
                <a:spcBef>
                  <a:spcPts val="0"/>
                </a:spcBef>
                <a:buNone/>
              </a:pPr>
              <a:r>
                <a:t/>
              </a:r>
              <a:endParaRPr/>
            </a:p>
          </p:txBody>
        </p:sp>
        <p:sp>
          <p:nvSpPr>
            <p:cNvPr id="1613" name="Shape 1613"/>
            <p:cNvSpPr/>
            <p:nvPr/>
          </p:nvSpPr>
          <p:spPr>
            <a:xfrm>
              <a:off x="4458500" y="2146800"/>
              <a:ext cx="2130375" cy="2137075"/>
            </a:xfrm>
            <a:custGeom>
              <a:pathLst>
                <a:path extrusionOk="0" h="85483" w="85215">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anchorCtr="0" anchor="ctr" bIns="91425" lIns="91425" rIns="91425" tIns="91425">
              <a:noAutofit/>
            </a:bodyPr>
            <a:lstStyle/>
            <a:p>
              <a:pPr>
                <a:spcBef>
                  <a:spcPts val="0"/>
                </a:spcBef>
                <a:buNone/>
              </a:pPr>
              <a:r>
                <a:t/>
              </a:r>
              <a:endParaRPr/>
            </a:p>
          </p:txBody>
        </p:sp>
        <p:sp>
          <p:nvSpPr>
            <p:cNvPr id="1614" name="Shape 1614"/>
            <p:cNvSpPr/>
            <p:nvPr/>
          </p:nvSpPr>
          <p:spPr>
            <a:xfrm>
              <a:off x="4492100" y="2082950"/>
              <a:ext cx="2133750" cy="2163975"/>
            </a:xfrm>
            <a:custGeom>
              <a:pathLst>
                <a:path extrusionOk="0" h="86559" w="85350">
                  <a:moveTo>
                    <a:pt x="1748" y="1"/>
                  </a:moveTo>
                  <a:lnTo>
                    <a:pt x="1" y="2958"/>
                  </a:lnTo>
                  <a:lnTo>
                    <a:pt x="83602" y="86559"/>
                  </a:lnTo>
                  <a:lnTo>
                    <a:pt x="85349" y="83602"/>
                  </a:lnTo>
                  <a:lnTo>
                    <a:pt x="1748" y="1"/>
                  </a:lnTo>
                  <a:close/>
                </a:path>
              </a:pathLst>
            </a:custGeom>
            <a:solidFill>
              <a:srgbClr val="14C3D2"/>
            </a:solidFill>
            <a:ln>
              <a:noFill/>
            </a:ln>
          </p:spPr>
          <p:txBody>
            <a:bodyPr anchorCtr="0" anchor="ctr" bIns="91425" lIns="91425" rIns="91425" tIns="91425">
              <a:noAutofit/>
            </a:bodyPr>
            <a:lstStyle/>
            <a:p>
              <a:pPr>
                <a:spcBef>
                  <a:spcPts val="0"/>
                </a:spcBef>
                <a:buNone/>
              </a:pPr>
              <a:r>
                <a:t/>
              </a:r>
              <a:endParaRPr/>
            </a:p>
          </p:txBody>
        </p:sp>
        <p:sp>
          <p:nvSpPr>
            <p:cNvPr id="1615" name="Shape 1615"/>
            <p:cNvSpPr/>
            <p:nvPr/>
          </p:nvSpPr>
          <p:spPr>
            <a:xfrm>
              <a:off x="4529075" y="2022475"/>
              <a:ext cx="2130375" cy="2163975"/>
            </a:xfrm>
            <a:custGeom>
              <a:pathLst>
                <a:path extrusionOk="0" h="86559" w="85215">
                  <a:moveTo>
                    <a:pt x="1613" y="1"/>
                  </a:moveTo>
                  <a:lnTo>
                    <a:pt x="0" y="2957"/>
                  </a:lnTo>
                  <a:lnTo>
                    <a:pt x="83467" y="86558"/>
                  </a:lnTo>
                  <a:lnTo>
                    <a:pt x="85214" y="83601"/>
                  </a:lnTo>
                  <a:lnTo>
                    <a:pt x="1613" y="1"/>
                  </a:lnTo>
                  <a:close/>
                </a:path>
              </a:pathLst>
            </a:custGeom>
            <a:solidFill>
              <a:srgbClr val="15C1D2"/>
            </a:solidFill>
            <a:ln>
              <a:noFill/>
            </a:ln>
          </p:spPr>
          <p:txBody>
            <a:bodyPr anchorCtr="0" anchor="ctr" bIns="91425" lIns="91425" rIns="91425" tIns="91425">
              <a:noAutofit/>
            </a:bodyPr>
            <a:lstStyle/>
            <a:p>
              <a:pPr>
                <a:spcBef>
                  <a:spcPts val="0"/>
                </a:spcBef>
                <a:buNone/>
              </a:pPr>
              <a:r>
                <a:t/>
              </a:r>
              <a:endParaRPr/>
            </a:p>
          </p:txBody>
        </p:sp>
        <p:sp>
          <p:nvSpPr>
            <p:cNvPr id="1616" name="Shape 1616"/>
            <p:cNvSpPr/>
            <p:nvPr/>
          </p:nvSpPr>
          <p:spPr>
            <a:xfrm>
              <a:off x="4562675" y="1962000"/>
              <a:ext cx="2133725" cy="2160600"/>
            </a:xfrm>
            <a:custGeom>
              <a:pathLst>
                <a:path extrusionOk="0" h="86424" w="85349">
                  <a:moveTo>
                    <a:pt x="1748" y="0"/>
                  </a:moveTo>
                  <a:lnTo>
                    <a:pt x="0" y="2957"/>
                  </a:lnTo>
                  <a:lnTo>
                    <a:pt x="83602" y="86424"/>
                  </a:lnTo>
                  <a:lnTo>
                    <a:pt x="85349" y="83467"/>
                  </a:lnTo>
                  <a:lnTo>
                    <a:pt x="1748" y="0"/>
                  </a:lnTo>
                  <a:close/>
                </a:path>
              </a:pathLst>
            </a:custGeom>
            <a:solidFill>
              <a:srgbClr val="16C0D3"/>
            </a:solidFill>
            <a:ln>
              <a:noFill/>
            </a:ln>
          </p:spPr>
          <p:txBody>
            <a:bodyPr anchorCtr="0" anchor="ctr" bIns="91425" lIns="91425" rIns="91425" tIns="91425">
              <a:noAutofit/>
            </a:bodyPr>
            <a:lstStyle/>
            <a:p>
              <a:pPr>
                <a:spcBef>
                  <a:spcPts val="0"/>
                </a:spcBef>
                <a:buNone/>
              </a:pPr>
              <a:r>
                <a:t/>
              </a:r>
              <a:endParaRPr/>
            </a:p>
          </p:txBody>
        </p:sp>
        <p:sp>
          <p:nvSpPr>
            <p:cNvPr id="1617" name="Shape 1617"/>
            <p:cNvSpPr/>
            <p:nvPr/>
          </p:nvSpPr>
          <p:spPr>
            <a:xfrm>
              <a:off x="4599625" y="1898150"/>
              <a:ext cx="2130375" cy="2163975"/>
            </a:xfrm>
            <a:custGeom>
              <a:pathLst>
                <a:path extrusionOk="0" h="86559" w="85215">
                  <a:moveTo>
                    <a:pt x="1614" y="0"/>
                  </a:moveTo>
                  <a:lnTo>
                    <a:pt x="1" y="2957"/>
                  </a:lnTo>
                  <a:lnTo>
                    <a:pt x="83602" y="86558"/>
                  </a:lnTo>
                  <a:lnTo>
                    <a:pt x="85215" y="83601"/>
                  </a:lnTo>
                  <a:lnTo>
                    <a:pt x="1614" y="0"/>
                  </a:lnTo>
                  <a:close/>
                </a:path>
              </a:pathLst>
            </a:custGeom>
            <a:solidFill>
              <a:srgbClr val="17BED3"/>
            </a:solidFill>
            <a:ln>
              <a:noFill/>
            </a:ln>
          </p:spPr>
          <p:txBody>
            <a:bodyPr anchorCtr="0" anchor="ctr" bIns="91425" lIns="91425" rIns="91425" tIns="91425">
              <a:noAutofit/>
            </a:bodyPr>
            <a:lstStyle/>
            <a:p>
              <a:pPr>
                <a:spcBef>
                  <a:spcPts val="0"/>
                </a:spcBef>
                <a:buNone/>
              </a:pPr>
              <a:r>
                <a:t/>
              </a:r>
              <a:endParaRPr/>
            </a:p>
          </p:txBody>
        </p:sp>
        <p:sp>
          <p:nvSpPr>
            <p:cNvPr id="1618" name="Shape 1618"/>
            <p:cNvSpPr/>
            <p:nvPr/>
          </p:nvSpPr>
          <p:spPr>
            <a:xfrm>
              <a:off x="4633225" y="1837675"/>
              <a:ext cx="2133750" cy="2163950"/>
            </a:xfrm>
            <a:custGeom>
              <a:pathLst>
                <a:path extrusionOk="0" h="86558" w="85350">
                  <a:moveTo>
                    <a:pt x="1748" y="0"/>
                  </a:moveTo>
                  <a:lnTo>
                    <a:pt x="1" y="2957"/>
                  </a:lnTo>
                  <a:lnTo>
                    <a:pt x="83602" y="86558"/>
                  </a:lnTo>
                  <a:lnTo>
                    <a:pt x="85349" y="83601"/>
                  </a:lnTo>
                  <a:lnTo>
                    <a:pt x="1748" y="0"/>
                  </a:lnTo>
                  <a:close/>
                </a:path>
              </a:pathLst>
            </a:custGeom>
            <a:solidFill>
              <a:srgbClr val="18BCD4"/>
            </a:solidFill>
            <a:ln>
              <a:noFill/>
            </a:ln>
          </p:spPr>
          <p:txBody>
            <a:bodyPr anchorCtr="0" anchor="ctr" bIns="91425" lIns="91425" rIns="91425" tIns="91425">
              <a:noAutofit/>
            </a:bodyPr>
            <a:lstStyle/>
            <a:p>
              <a:pPr>
                <a:spcBef>
                  <a:spcPts val="0"/>
                </a:spcBef>
                <a:buNone/>
              </a:pPr>
              <a:r>
                <a:t/>
              </a:r>
              <a:endParaRPr/>
            </a:p>
          </p:txBody>
        </p:sp>
        <p:sp>
          <p:nvSpPr>
            <p:cNvPr id="1619" name="Shape 1619"/>
            <p:cNvSpPr/>
            <p:nvPr/>
          </p:nvSpPr>
          <p:spPr>
            <a:xfrm>
              <a:off x="4670200" y="1777175"/>
              <a:ext cx="2130375" cy="2160625"/>
            </a:xfrm>
            <a:custGeom>
              <a:pathLst>
                <a:path extrusionOk="0" h="86425" w="85215">
                  <a:moveTo>
                    <a:pt x="1748" y="1"/>
                  </a:moveTo>
                  <a:lnTo>
                    <a:pt x="0" y="2958"/>
                  </a:lnTo>
                  <a:lnTo>
                    <a:pt x="83602" y="86424"/>
                  </a:lnTo>
                  <a:lnTo>
                    <a:pt x="85215" y="83467"/>
                  </a:lnTo>
                  <a:lnTo>
                    <a:pt x="1748" y="1"/>
                  </a:lnTo>
                  <a:close/>
                </a:path>
              </a:pathLst>
            </a:custGeom>
            <a:solidFill>
              <a:srgbClr val="19BBD5"/>
            </a:solidFill>
            <a:ln>
              <a:noFill/>
            </a:ln>
          </p:spPr>
          <p:txBody>
            <a:bodyPr anchorCtr="0" anchor="ctr" bIns="91425" lIns="91425" rIns="91425" tIns="91425">
              <a:noAutofit/>
            </a:bodyPr>
            <a:lstStyle/>
            <a:p>
              <a:pPr>
                <a:spcBef>
                  <a:spcPts val="0"/>
                </a:spcBef>
                <a:buNone/>
              </a:pPr>
              <a:r>
                <a:t/>
              </a:r>
              <a:endParaRPr/>
            </a:p>
          </p:txBody>
        </p:sp>
        <p:sp>
          <p:nvSpPr>
            <p:cNvPr id="1620" name="Shape 1620"/>
            <p:cNvSpPr/>
            <p:nvPr/>
          </p:nvSpPr>
          <p:spPr>
            <a:xfrm>
              <a:off x="4707150" y="1713350"/>
              <a:ext cx="2130375" cy="2163950"/>
            </a:xfrm>
            <a:custGeom>
              <a:pathLst>
                <a:path extrusionOk="0" h="86558" w="85215">
                  <a:moveTo>
                    <a:pt x="1614" y="0"/>
                  </a:moveTo>
                  <a:lnTo>
                    <a:pt x="1" y="2957"/>
                  </a:lnTo>
                  <a:lnTo>
                    <a:pt x="83468" y="86558"/>
                  </a:lnTo>
                  <a:lnTo>
                    <a:pt x="85215" y="83601"/>
                  </a:lnTo>
                  <a:lnTo>
                    <a:pt x="1614" y="0"/>
                  </a:lnTo>
                  <a:close/>
                </a:path>
              </a:pathLst>
            </a:custGeom>
            <a:solidFill>
              <a:srgbClr val="1BB9D5"/>
            </a:solidFill>
            <a:ln>
              <a:noFill/>
            </a:ln>
          </p:spPr>
          <p:txBody>
            <a:bodyPr anchorCtr="0" anchor="ctr" bIns="91425" lIns="91425" rIns="91425" tIns="91425">
              <a:noAutofit/>
            </a:bodyPr>
            <a:lstStyle/>
            <a:p>
              <a:pPr>
                <a:spcBef>
                  <a:spcPts val="0"/>
                </a:spcBef>
                <a:buNone/>
              </a:pPr>
              <a:r>
                <a:t/>
              </a:r>
              <a:endParaRPr/>
            </a:p>
          </p:txBody>
        </p:sp>
        <p:sp>
          <p:nvSpPr>
            <p:cNvPr id="1621" name="Shape 1621"/>
            <p:cNvSpPr/>
            <p:nvPr/>
          </p:nvSpPr>
          <p:spPr>
            <a:xfrm>
              <a:off x="4740750" y="1652850"/>
              <a:ext cx="2130400" cy="2163975"/>
            </a:xfrm>
            <a:custGeom>
              <a:pathLst>
                <a:path extrusionOk="0" h="86559" w="85216">
                  <a:moveTo>
                    <a:pt x="1748" y="1"/>
                  </a:moveTo>
                  <a:lnTo>
                    <a:pt x="1" y="2958"/>
                  </a:lnTo>
                  <a:lnTo>
                    <a:pt x="83602" y="86559"/>
                  </a:lnTo>
                  <a:lnTo>
                    <a:pt x="85215" y="83602"/>
                  </a:lnTo>
                  <a:lnTo>
                    <a:pt x="1748" y="1"/>
                  </a:lnTo>
                  <a:close/>
                </a:path>
              </a:pathLst>
            </a:custGeom>
            <a:solidFill>
              <a:srgbClr val="1CB7D6"/>
            </a:solidFill>
            <a:ln>
              <a:noFill/>
            </a:ln>
          </p:spPr>
          <p:txBody>
            <a:bodyPr anchorCtr="0" anchor="ctr" bIns="91425" lIns="91425" rIns="91425" tIns="91425">
              <a:noAutofit/>
            </a:bodyPr>
            <a:lstStyle/>
            <a:p>
              <a:pPr>
                <a:spcBef>
                  <a:spcPts val="0"/>
                </a:spcBef>
                <a:buNone/>
              </a:pPr>
              <a:r>
                <a:t/>
              </a:r>
              <a:endParaRPr/>
            </a:p>
          </p:txBody>
        </p:sp>
        <p:sp>
          <p:nvSpPr>
            <p:cNvPr id="1622" name="Shape 1622"/>
            <p:cNvSpPr/>
            <p:nvPr/>
          </p:nvSpPr>
          <p:spPr>
            <a:xfrm>
              <a:off x="4777725" y="1592375"/>
              <a:ext cx="2130375" cy="2160600"/>
            </a:xfrm>
            <a:custGeom>
              <a:pathLst>
                <a:path extrusionOk="0" h="86424" w="85215">
                  <a:moveTo>
                    <a:pt x="1613" y="1"/>
                  </a:moveTo>
                  <a:lnTo>
                    <a:pt x="0" y="2957"/>
                  </a:lnTo>
                  <a:lnTo>
                    <a:pt x="83467" y="86424"/>
                  </a:lnTo>
                  <a:lnTo>
                    <a:pt x="85215" y="83601"/>
                  </a:lnTo>
                  <a:lnTo>
                    <a:pt x="1613" y="1"/>
                  </a:lnTo>
                  <a:close/>
                </a:path>
              </a:pathLst>
            </a:custGeom>
            <a:solidFill>
              <a:srgbClr val="1DB5D6"/>
            </a:solidFill>
            <a:ln>
              <a:noFill/>
            </a:ln>
          </p:spPr>
          <p:txBody>
            <a:bodyPr anchorCtr="0" anchor="ctr" bIns="91425" lIns="91425" rIns="91425" tIns="91425">
              <a:noAutofit/>
            </a:bodyPr>
            <a:lstStyle/>
            <a:p>
              <a:pPr>
                <a:spcBef>
                  <a:spcPts val="0"/>
                </a:spcBef>
                <a:buNone/>
              </a:pPr>
              <a:r>
                <a:t/>
              </a:r>
              <a:endParaRPr/>
            </a:p>
          </p:txBody>
        </p:sp>
        <p:sp>
          <p:nvSpPr>
            <p:cNvPr id="1623" name="Shape 1623"/>
            <p:cNvSpPr/>
            <p:nvPr/>
          </p:nvSpPr>
          <p:spPr>
            <a:xfrm>
              <a:off x="4811325" y="1531900"/>
              <a:ext cx="2133750" cy="2160600"/>
            </a:xfrm>
            <a:custGeom>
              <a:pathLst>
                <a:path extrusionOk="0" h="86424" w="85350">
                  <a:moveTo>
                    <a:pt x="1748" y="0"/>
                  </a:moveTo>
                  <a:lnTo>
                    <a:pt x="0" y="2823"/>
                  </a:lnTo>
                  <a:lnTo>
                    <a:pt x="83602" y="86423"/>
                  </a:lnTo>
                  <a:lnTo>
                    <a:pt x="85349" y="83467"/>
                  </a:lnTo>
                  <a:lnTo>
                    <a:pt x="1748" y="0"/>
                  </a:lnTo>
                  <a:close/>
                </a:path>
              </a:pathLst>
            </a:custGeom>
            <a:solidFill>
              <a:srgbClr val="1EB4D7"/>
            </a:solidFill>
            <a:ln>
              <a:noFill/>
            </a:ln>
          </p:spPr>
          <p:txBody>
            <a:bodyPr anchorCtr="0" anchor="ctr" bIns="91425" lIns="91425" rIns="91425" tIns="91425">
              <a:noAutofit/>
            </a:bodyPr>
            <a:lstStyle/>
            <a:p>
              <a:pPr>
                <a:spcBef>
                  <a:spcPts val="0"/>
                </a:spcBef>
                <a:buNone/>
              </a:pPr>
              <a:r>
                <a:t/>
              </a:r>
              <a:endParaRPr/>
            </a:p>
          </p:txBody>
        </p:sp>
        <p:sp>
          <p:nvSpPr>
            <p:cNvPr id="1624" name="Shape 1624"/>
            <p:cNvSpPr/>
            <p:nvPr/>
          </p:nvSpPr>
          <p:spPr>
            <a:xfrm>
              <a:off x="4848275" y="1468050"/>
              <a:ext cx="2130400" cy="2163975"/>
            </a:xfrm>
            <a:custGeom>
              <a:pathLst>
                <a:path extrusionOk="0" h="86559" w="85216">
                  <a:moveTo>
                    <a:pt x="1614" y="0"/>
                  </a:moveTo>
                  <a:lnTo>
                    <a:pt x="1" y="2957"/>
                  </a:lnTo>
                  <a:lnTo>
                    <a:pt x="83602" y="86558"/>
                  </a:lnTo>
                  <a:lnTo>
                    <a:pt x="85215" y="83601"/>
                  </a:lnTo>
                  <a:lnTo>
                    <a:pt x="1614" y="0"/>
                  </a:lnTo>
                  <a:close/>
                </a:path>
              </a:pathLst>
            </a:custGeom>
            <a:solidFill>
              <a:srgbClr val="1FB2D7"/>
            </a:solidFill>
            <a:ln>
              <a:noFill/>
            </a:ln>
          </p:spPr>
          <p:txBody>
            <a:bodyPr anchorCtr="0" anchor="ctr" bIns="91425" lIns="91425" rIns="91425" tIns="91425">
              <a:noAutofit/>
            </a:bodyPr>
            <a:lstStyle/>
            <a:p>
              <a:pPr>
                <a:spcBef>
                  <a:spcPts val="0"/>
                </a:spcBef>
                <a:buNone/>
              </a:pPr>
              <a:r>
                <a:t/>
              </a:r>
              <a:endParaRPr/>
            </a:p>
          </p:txBody>
        </p:sp>
        <p:sp>
          <p:nvSpPr>
            <p:cNvPr id="1625" name="Shape 1625"/>
            <p:cNvSpPr/>
            <p:nvPr/>
          </p:nvSpPr>
          <p:spPr>
            <a:xfrm>
              <a:off x="4881875" y="1431100"/>
              <a:ext cx="2133750" cy="2140425"/>
            </a:xfrm>
            <a:custGeom>
              <a:pathLst>
                <a:path extrusionOk="0" h="85617" w="85350">
                  <a:moveTo>
                    <a:pt x="1211" y="0"/>
                  </a:moveTo>
                  <a:lnTo>
                    <a:pt x="1" y="2016"/>
                  </a:lnTo>
                  <a:lnTo>
                    <a:pt x="83602" y="85617"/>
                  </a:lnTo>
                  <a:lnTo>
                    <a:pt x="85350" y="82660"/>
                  </a:lnTo>
                  <a:lnTo>
                    <a:pt x="2689" y="0"/>
                  </a:lnTo>
                  <a:close/>
                </a:path>
              </a:pathLst>
            </a:custGeom>
            <a:solidFill>
              <a:srgbClr val="20B0D8"/>
            </a:solidFill>
            <a:ln>
              <a:noFill/>
            </a:ln>
          </p:spPr>
          <p:txBody>
            <a:bodyPr anchorCtr="0" anchor="ctr" bIns="91425" lIns="91425" rIns="91425" tIns="91425">
              <a:noAutofit/>
            </a:bodyPr>
            <a:lstStyle/>
            <a:p>
              <a:pPr>
                <a:spcBef>
                  <a:spcPts val="0"/>
                </a:spcBef>
                <a:buNone/>
              </a:pPr>
              <a:r>
                <a:t/>
              </a:r>
              <a:endParaRPr/>
            </a:p>
          </p:txBody>
        </p:sp>
        <p:sp>
          <p:nvSpPr>
            <p:cNvPr id="1626" name="Shape 1626"/>
            <p:cNvSpPr/>
            <p:nvPr/>
          </p:nvSpPr>
          <p:spPr>
            <a:xfrm>
              <a:off x="4928925" y="1431100"/>
              <a:ext cx="2120300" cy="2076600"/>
            </a:xfrm>
            <a:custGeom>
              <a:pathLst>
                <a:path extrusionOk="0" h="83064" w="84812">
                  <a:moveTo>
                    <a:pt x="1" y="0"/>
                  </a:moveTo>
                  <a:lnTo>
                    <a:pt x="83199" y="83063"/>
                  </a:lnTo>
                  <a:lnTo>
                    <a:pt x="84812" y="80106"/>
                  </a:lnTo>
                  <a:lnTo>
                    <a:pt x="4705" y="0"/>
                  </a:lnTo>
                  <a:close/>
                </a:path>
              </a:pathLst>
            </a:custGeom>
            <a:solidFill>
              <a:srgbClr val="21AED9"/>
            </a:solidFill>
            <a:ln>
              <a:noFill/>
            </a:ln>
          </p:spPr>
          <p:txBody>
            <a:bodyPr anchorCtr="0" anchor="ctr" bIns="91425" lIns="91425" rIns="91425" tIns="91425">
              <a:noAutofit/>
            </a:bodyPr>
            <a:lstStyle/>
            <a:p>
              <a:pPr>
                <a:spcBef>
                  <a:spcPts val="0"/>
                </a:spcBef>
                <a:buNone/>
              </a:pPr>
              <a:r>
                <a:t/>
              </a:r>
              <a:endParaRPr/>
            </a:p>
          </p:txBody>
        </p:sp>
        <p:sp>
          <p:nvSpPr>
            <p:cNvPr id="1627" name="Shape 1627"/>
            <p:cNvSpPr/>
            <p:nvPr/>
          </p:nvSpPr>
          <p:spPr>
            <a:xfrm>
              <a:off x="5026375" y="1431100"/>
              <a:ext cx="2059825" cy="2016100"/>
            </a:xfrm>
            <a:custGeom>
              <a:pathLst>
                <a:path extrusionOk="0" h="80644" w="82393">
                  <a:moveTo>
                    <a:pt x="0" y="0"/>
                  </a:moveTo>
                  <a:lnTo>
                    <a:pt x="80645" y="80644"/>
                  </a:lnTo>
                  <a:lnTo>
                    <a:pt x="82392" y="77687"/>
                  </a:lnTo>
                  <a:lnTo>
                    <a:pt x="4705" y="0"/>
                  </a:lnTo>
                  <a:close/>
                </a:path>
              </a:pathLst>
            </a:custGeom>
            <a:solidFill>
              <a:srgbClr val="22ADD9"/>
            </a:solidFill>
            <a:ln>
              <a:noFill/>
            </a:ln>
          </p:spPr>
          <p:txBody>
            <a:bodyPr anchorCtr="0" anchor="ctr" bIns="91425" lIns="91425" rIns="91425" tIns="91425">
              <a:noAutofit/>
            </a:bodyPr>
            <a:lstStyle/>
            <a:p>
              <a:pPr>
                <a:spcBef>
                  <a:spcPts val="0"/>
                </a:spcBef>
                <a:buNone/>
              </a:pPr>
              <a:r>
                <a:t/>
              </a:r>
              <a:endParaRPr/>
            </a:p>
          </p:txBody>
        </p:sp>
        <p:sp>
          <p:nvSpPr>
            <p:cNvPr id="1628" name="Shape 1628"/>
            <p:cNvSpPr/>
            <p:nvPr/>
          </p:nvSpPr>
          <p:spPr>
            <a:xfrm>
              <a:off x="5123825" y="1431100"/>
              <a:ext cx="1995975" cy="1955625"/>
            </a:xfrm>
            <a:custGeom>
              <a:pathLst>
                <a:path extrusionOk="0" h="78225" w="79839">
                  <a:moveTo>
                    <a:pt x="0" y="0"/>
                  </a:moveTo>
                  <a:lnTo>
                    <a:pt x="78225" y="78225"/>
                  </a:lnTo>
                  <a:lnTo>
                    <a:pt x="79838" y="75268"/>
                  </a:lnTo>
                  <a:lnTo>
                    <a:pt x="4705" y="0"/>
                  </a:lnTo>
                  <a:close/>
                </a:path>
              </a:pathLst>
            </a:custGeom>
            <a:solidFill>
              <a:srgbClr val="23ABDA"/>
            </a:solidFill>
            <a:ln>
              <a:noFill/>
            </a:ln>
          </p:spPr>
          <p:txBody>
            <a:bodyPr anchorCtr="0" anchor="ctr" bIns="91425" lIns="91425" rIns="91425" tIns="91425">
              <a:noAutofit/>
            </a:bodyPr>
            <a:lstStyle/>
            <a:p>
              <a:pPr>
                <a:spcBef>
                  <a:spcPts val="0"/>
                </a:spcBef>
                <a:buNone/>
              </a:pPr>
              <a:r>
                <a:t/>
              </a:r>
              <a:endParaRPr/>
            </a:p>
          </p:txBody>
        </p:sp>
        <p:sp>
          <p:nvSpPr>
            <p:cNvPr id="1629" name="Shape 1629"/>
            <p:cNvSpPr/>
            <p:nvPr/>
          </p:nvSpPr>
          <p:spPr>
            <a:xfrm>
              <a:off x="5221275" y="1431100"/>
              <a:ext cx="1935475" cy="1891775"/>
            </a:xfrm>
            <a:custGeom>
              <a:pathLst>
                <a:path extrusionOk="0" h="75671" w="77419">
                  <a:moveTo>
                    <a:pt x="0" y="0"/>
                  </a:moveTo>
                  <a:lnTo>
                    <a:pt x="75671" y="75671"/>
                  </a:lnTo>
                  <a:lnTo>
                    <a:pt x="77419" y="72714"/>
                  </a:lnTo>
                  <a:lnTo>
                    <a:pt x="4570" y="0"/>
                  </a:lnTo>
                  <a:close/>
                </a:path>
              </a:pathLst>
            </a:custGeom>
            <a:solidFill>
              <a:srgbClr val="25A9DA"/>
            </a:solidFill>
            <a:ln>
              <a:noFill/>
            </a:ln>
          </p:spPr>
          <p:txBody>
            <a:bodyPr anchorCtr="0" anchor="ctr" bIns="91425" lIns="91425" rIns="91425" tIns="91425">
              <a:noAutofit/>
            </a:bodyPr>
            <a:lstStyle/>
            <a:p>
              <a:pPr>
                <a:spcBef>
                  <a:spcPts val="0"/>
                </a:spcBef>
                <a:buNone/>
              </a:pPr>
              <a:r>
                <a:t/>
              </a:r>
              <a:endParaRPr/>
            </a:p>
          </p:txBody>
        </p:sp>
        <p:sp>
          <p:nvSpPr>
            <p:cNvPr id="1630" name="Shape 1630"/>
            <p:cNvSpPr/>
            <p:nvPr/>
          </p:nvSpPr>
          <p:spPr>
            <a:xfrm>
              <a:off x="5318700" y="1431100"/>
              <a:ext cx="1875025" cy="1831300"/>
            </a:xfrm>
            <a:custGeom>
              <a:pathLst>
                <a:path extrusionOk="0" h="73252" w="75001">
                  <a:moveTo>
                    <a:pt x="1" y="0"/>
                  </a:moveTo>
                  <a:lnTo>
                    <a:pt x="73253" y="73251"/>
                  </a:lnTo>
                  <a:lnTo>
                    <a:pt x="75000" y="70295"/>
                  </a:lnTo>
                  <a:lnTo>
                    <a:pt x="4571" y="0"/>
                  </a:lnTo>
                  <a:close/>
                </a:path>
              </a:pathLst>
            </a:custGeom>
            <a:solidFill>
              <a:srgbClr val="26A8DB"/>
            </a:solidFill>
            <a:ln>
              <a:noFill/>
            </a:ln>
          </p:spPr>
          <p:txBody>
            <a:bodyPr anchorCtr="0" anchor="ctr" bIns="91425" lIns="91425" rIns="91425" tIns="91425">
              <a:noAutofit/>
            </a:bodyPr>
            <a:lstStyle/>
            <a:p>
              <a:pPr>
                <a:spcBef>
                  <a:spcPts val="0"/>
                </a:spcBef>
                <a:buNone/>
              </a:pPr>
              <a:r>
                <a:t/>
              </a:r>
              <a:endParaRPr/>
            </a:p>
          </p:txBody>
        </p:sp>
        <p:sp>
          <p:nvSpPr>
            <p:cNvPr id="1631" name="Shape 1631"/>
            <p:cNvSpPr/>
            <p:nvPr/>
          </p:nvSpPr>
          <p:spPr>
            <a:xfrm>
              <a:off x="5416150" y="1431100"/>
              <a:ext cx="1811175" cy="1770825"/>
            </a:xfrm>
            <a:custGeom>
              <a:pathLst>
                <a:path extrusionOk="0" h="70833" w="72447">
                  <a:moveTo>
                    <a:pt x="1" y="0"/>
                  </a:moveTo>
                  <a:lnTo>
                    <a:pt x="70699" y="70832"/>
                  </a:lnTo>
                  <a:lnTo>
                    <a:pt x="72446" y="67875"/>
                  </a:lnTo>
                  <a:lnTo>
                    <a:pt x="4571" y="0"/>
                  </a:lnTo>
                  <a:close/>
                </a:path>
              </a:pathLst>
            </a:custGeom>
            <a:solidFill>
              <a:srgbClr val="27A6DC"/>
            </a:solidFill>
            <a:ln>
              <a:noFill/>
            </a:ln>
          </p:spPr>
          <p:txBody>
            <a:bodyPr anchorCtr="0" anchor="ctr" bIns="91425" lIns="91425" rIns="91425" tIns="91425">
              <a:noAutofit/>
            </a:bodyPr>
            <a:lstStyle/>
            <a:p>
              <a:pPr>
                <a:spcBef>
                  <a:spcPts val="0"/>
                </a:spcBef>
                <a:buNone/>
              </a:pPr>
              <a:r>
                <a:t/>
              </a:r>
              <a:endParaRPr/>
            </a:p>
          </p:txBody>
        </p:sp>
        <p:sp>
          <p:nvSpPr>
            <p:cNvPr id="1632" name="Shape 1632"/>
            <p:cNvSpPr/>
            <p:nvPr/>
          </p:nvSpPr>
          <p:spPr>
            <a:xfrm>
              <a:off x="5510250" y="1431100"/>
              <a:ext cx="1754025" cy="1706975"/>
            </a:xfrm>
            <a:custGeom>
              <a:pathLst>
                <a:path extrusionOk="0" h="68279" w="70161">
                  <a:moveTo>
                    <a:pt x="0" y="0"/>
                  </a:moveTo>
                  <a:lnTo>
                    <a:pt x="68413" y="68278"/>
                  </a:lnTo>
                  <a:lnTo>
                    <a:pt x="70161" y="65456"/>
                  </a:lnTo>
                  <a:lnTo>
                    <a:pt x="4704" y="0"/>
                  </a:lnTo>
                  <a:close/>
                </a:path>
              </a:pathLst>
            </a:custGeom>
            <a:solidFill>
              <a:srgbClr val="28A4DC"/>
            </a:solidFill>
            <a:ln>
              <a:noFill/>
            </a:ln>
          </p:spPr>
          <p:txBody>
            <a:bodyPr anchorCtr="0" anchor="ctr" bIns="91425" lIns="91425" rIns="91425" tIns="91425">
              <a:noAutofit/>
            </a:bodyPr>
            <a:lstStyle/>
            <a:p>
              <a:pPr>
                <a:spcBef>
                  <a:spcPts val="0"/>
                </a:spcBef>
                <a:buNone/>
              </a:pPr>
              <a:r>
                <a:t/>
              </a:r>
              <a:endParaRPr/>
            </a:p>
          </p:txBody>
        </p:sp>
        <p:sp>
          <p:nvSpPr>
            <p:cNvPr id="1633" name="Shape 1633"/>
            <p:cNvSpPr/>
            <p:nvPr/>
          </p:nvSpPr>
          <p:spPr>
            <a:xfrm>
              <a:off x="5607675" y="1431100"/>
              <a:ext cx="1690200" cy="1646500"/>
            </a:xfrm>
            <a:custGeom>
              <a:pathLst>
                <a:path extrusionOk="0" h="65860" w="67608">
                  <a:moveTo>
                    <a:pt x="1" y="0"/>
                  </a:moveTo>
                  <a:lnTo>
                    <a:pt x="65995" y="65859"/>
                  </a:lnTo>
                  <a:lnTo>
                    <a:pt x="67608" y="62902"/>
                  </a:lnTo>
                  <a:lnTo>
                    <a:pt x="4705" y="0"/>
                  </a:lnTo>
                  <a:close/>
                </a:path>
              </a:pathLst>
            </a:custGeom>
            <a:solidFill>
              <a:srgbClr val="29A2DD"/>
            </a:solidFill>
            <a:ln>
              <a:noFill/>
            </a:ln>
          </p:spPr>
          <p:txBody>
            <a:bodyPr anchorCtr="0" anchor="ctr" bIns="91425" lIns="91425" rIns="91425" tIns="91425">
              <a:noAutofit/>
            </a:bodyPr>
            <a:lstStyle/>
            <a:p>
              <a:pPr>
                <a:spcBef>
                  <a:spcPts val="0"/>
                </a:spcBef>
                <a:buNone/>
              </a:pPr>
              <a:r>
                <a:t/>
              </a:r>
              <a:endParaRPr/>
            </a:p>
          </p:txBody>
        </p:sp>
        <p:sp>
          <p:nvSpPr>
            <p:cNvPr id="1634" name="Shape 1634"/>
            <p:cNvSpPr/>
            <p:nvPr/>
          </p:nvSpPr>
          <p:spPr>
            <a:xfrm>
              <a:off x="5705125" y="1431100"/>
              <a:ext cx="1629725" cy="1586000"/>
            </a:xfrm>
            <a:custGeom>
              <a:pathLst>
                <a:path extrusionOk="0" h="63440" w="65189">
                  <a:moveTo>
                    <a:pt x="1" y="0"/>
                  </a:moveTo>
                  <a:lnTo>
                    <a:pt x="63441" y="63440"/>
                  </a:lnTo>
                  <a:lnTo>
                    <a:pt x="65188" y="60483"/>
                  </a:lnTo>
                  <a:lnTo>
                    <a:pt x="4705" y="0"/>
                  </a:lnTo>
                  <a:close/>
                </a:path>
              </a:pathLst>
            </a:custGeom>
            <a:solidFill>
              <a:srgbClr val="2AA1DD"/>
            </a:solidFill>
            <a:ln>
              <a:noFill/>
            </a:ln>
          </p:spPr>
          <p:txBody>
            <a:bodyPr anchorCtr="0" anchor="ctr" bIns="91425" lIns="91425" rIns="91425" tIns="91425">
              <a:noAutofit/>
            </a:bodyPr>
            <a:lstStyle/>
            <a:p>
              <a:pPr>
                <a:spcBef>
                  <a:spcPts val="0"/>
                </a:spcBef>
                <a:buNone/>
              </a:pPr>
              <a:r>
                <a:t/>
              </a:r>
              <a:endParaRPr/>
            </a:p>
          </p:txBody>
        </p:sp>
        <p:sp>
          <p:nvSpPr>
            <p:cNvPr id="1635" name="Shape 1635"/>
            <p:cNvSpPr/>
            <p:nvPr/>
          </p:nvSpPr>
          <p:spPr>
            <a:xfrm>
              <a:off x="5802575" y="1431100"/>
              <a:ext cx="1565875" cy="1525525"/>
            </a:xfrm>
            <a:custGeom>
              <a:pathLst>
                <a:path extrusionOk="0" h="61021" w="62635">
                  <a:moveTo>
                    <a:pt x="1" y="0"/>
                  </a:moveTo>
                  <a:lnTo>
                    <a:pt x="61021" y="61020"/>
                  </a:lnTo>
                  <a:lnTo>
                    <a:pt x="62634" y="58064"/>
                  </a:lnTo>
                  <a:lnTo>
                    <a:pt x="4705" y="0"/>
                  </a:lnTo>
                  <a:close/>
                </a:path>
              </a:pathLst>
            </a:custGeom>
            <a:solidFill>
              <a:srgbClr val="2B9FDE"/>
            </a:solidFill>
            <a:ln>
              <a:noFill/>
            </a:ln>
          </p:spPr>
          <p:txBody>
            <a:bodyPr anchorCtr="0" anchor="ctr" bIns="91425" lIns="91425" rIns="91425" tIns="91425">
              <a:noAutofit/>
            </a:bodyPr>
            <a:lstStyle/>
            <a:p>
              <a:pPr>
                <a:spcBef>
                  <a:spcPts val="0"/>
                </a:spcBef>
                <a:buNone/>
              </a:pPr>
              <a:r>
                <a:t/>
              </a:r>
              <a:endParaRPr/>
            </a:p>
          </p:txBody>
        </p:sp>
        <p:sp>
          <p:nvSpPr>
            <p:cNvPr id="1636" name="Shape 1636"/>
            <p:cNvSpPr/>
            <p:nvPr/>
          </p:nvSpPr>
          <p:spPr>
            <a:xfrm>
              <a:off x="5900025" y="1431100"/>
              <a:ext cx="1481850" cy="1461675"/>
            </a:xfrm>
            <a:custGeom>
              <a:pathLst>
                <a:path extrusionOk="0" h="58467" w="59274">
                  <a:moveTo>
                    <a:pt x="0" y="0"/>
                  </a:moveTo>
                  <a:lnTo>
                    <a:pt x="58468" y="58467"/>
                  </a:lnTo>
                  <a:lnTo>
                    <a:pt x="59274" y="57123"/>
                  </a:lnTo>
                  <a:lnTo>
                    <a:pt x="56048" y="51478"/>
                  </a:lnTo>
                  <a:lnTo>
                    <a:pt x="4570" y="0"/>
                  </a:lnTo>
                  <a:close/>
                </a:path>
              </a:pathLst>
            </a:custGeom>
            <a:solidFill>
              <a:srgbClr val="2C9DDE"/>
            </a:solidFill>
            <a:ln>
              <a:noFill/>
            </a:ln>
          </p:spPr>
          <p:txBody>
            <a:bodyPr anchorCtr="0" anchor="ctr" bIns="91425" lIns="91425" rIns="91425" tIns="91425">
              <a:noAutofit/>
            </a:bodyPr>
            <a:lstStyle/>
            <a:p>
              <a:pPr>
                <a:spcBef>
                  <a:spcPts val="0"/>
                </a:spcBef>
                <a:buNone/>
              </a:pPr>
              <a:r>
                <a:t/>
              </a:r>
              <a:endParaRPr/>
            </a:p>
          </p:txBody>
        </p:sp>
        <p:sp>
          <p:nvSpPr>
            <p:cNvPr id="1637" name="Shape 1637"/>
            <p:cNvSpPr/>
            <p:nvPr/>
          </p:nvSpPr>
          <p:spPr>
            <a:xfrm>
              <a:off x="5997475" y="1431100"/>
              <a:ext cx="1307125" cy="1297025"/>
            </a:xfrm>
            <a:custGeom>
              <a:pathLst>
                <a:path extrusionOk="0" h="51881" w="52285">
                  <a:moveTo>
                    <a:pt x="0" y="0"/>
                  </a:moveTo>
                  <a:lnTo>
                    <a:pt x="51747" y="51881"/>
                  </a:lnTo>
                  <a:lnTo>
                    <a:pt x="52285" y="51478"/>
                  </a:lnTo>
                  <a:lnTo>
                    <a:pt x="46908" y="42338"/>
                  </a:lnTo>
                  <a:lnTo>
                    <a:pt x="4570" y="0"/>
                  </a:lnTo>
                  <a:close/>
                </a:path>
              </a:pathLst>
            </a:custGeom>
            <a:solidFill>
              <a:srgbClr val="2D9CDF"/>
            </a:solidFill>
            <a:ln>
              <a:noFill/>
            </a:ln>
          </p:spPr>
          <p:txBody>
            <a:bodyPr anchorCtr="0" anchor="ctr" bIns="91425" lIns="91425" rIns="91425" tIns="91425">
              <a:noAutofit/>
            </a:bodyPr>
            <a:lstStyle/>
            <a:p>
              <a:pPr>
                <a:spcBef>
                  <a:spcPts val="0"/>
                </a:spcBef>
                <a:buNone/>
              </a:pPr>
              <a:r>
                <a:t/>
              </a:r>
              <a:endParaRPr/>
            </a:p>
          </p:txBody>
        </p:sp>
        <p:sp>
          <p:nvSpPr>
            <p:cNvPr id="1638" name="Shape 1638"/>
            <p:cNvSpPr/>
            <p:nvPr/>
          </p:nvSpPr>
          <p:spPr>
            <a:xfrm>
              <a:off x="6094900" y="1431100"/>
              <a:ext cx="1075300" cy="1065175"/>
            </a:xfrm>
            <a:custGeom>
              <a:pathLst>
                <a:path extrusionOk="0" h="42607" w="43012">
                  <a:moveTo>
                    <a:pt x="1" y="0"/>
                  </a:moveTo>
                  <a:lnTo>
                    <a:pt x="42608" y="42607"/>
                  </a:lnTo>
                  <a:lnTo>
                    <a:pt x="43011" y="42338"/>
                  </a:lnTo>
                  <a:lnTo>
                    <a:pt x="37769" y="33064"/>
                  </a:lnTo>
                  <a:lnTo>
                    <a:pt x="4571" y="0"/>
                  </a:lnTo>
                  <a:close/>
                </a:path>
              </a:pathLst>
            </a:custGeom>
            <a:solidFill>
              <a:srgbClr val="2F9AE0"/>
            </a:solidFill>
            <a:ln>
              <a:noFill/>
            </a:ln>
          </p:spPr>
          <p:txBody>
            <a:bodyPr anchorCtr="0" anchor="ctr" bIns="91425" lIns="91425" rIns="91425" tIns="91425">
              <a:noAutofit/>
            </a:bodyPr>
            <a:lstStyle/>
            <a:p>
              <a:pPr>
                <a:spcBef>
                  <a:spcPts val="0"/>
                </a:spcBef>
                <a:buNone/>
              </a:pPr>
              <a:r>
                <a:t/>
              </a:r>
              <a:endParaRPr/>
            </a:p>
          </p:txBody>
        </p:sp>
        <p:sp>
          <p:nvSpPr>
            <p:cNvPr id="1639" name="Shape 1639"/>
            <p:cNvSpPr/>
            <p:nvPr/>
          </p:nvSpPr>
          <p:spPr>
            <a:xfrm>
              <a:off x="6189000" y="1431100"/>
              <a:ext cx="850150" cy="836700"/>
            </a:xfrm>
            <a:custGeom>
              <a:pathLst>
                <a:path extrusionOk="0" h="33468" w="34006">
                  <a:moveTo>
                    <a:pt x="0" y="0"/>
                  </a:moveTo>
                  <a:lnTo>
                    <a:pt x="33602" y="33467"/>
                  </a:lnTo>
                  <a:lnTo>
                    <a:pt x="34005" y="33198"/>
                  </a:lnTo>
                  <a:lnTo>
                    <a:pt x="28629" y="23924"/>
                  </a:lnTo>
                  <a:lnTo>
                    <a:pt x="4705" y="0"/>
                  </a:lnTo>
                  <a:close/>
                </a:path>
              </a:pathLst>
            </a:custGeom>
            <a:solidFill>
              <a:srgbClr val="3098E0"/>
            </a:solidFill>
            <a:ln>
              <a:noFill/>
            </a:ln>
          </p:spPr>
          <p:txBody>
            <a:bodyPr anchorCtr="0" anchor="ctr" bIns="91425" lIns="91425" rIns="91425" tIns="91425">
              <a:noAutofit/>
            </a:bodyPr>
            <a:lstStyle/>
            <a:p>
              <a:pPr>
                <a:spcBef>
                  <a:spcPts val="0"/>
                </a:spcBef>
                <a:buNone/>
              </a:pPr>
              <a:r>
                <a:t/>
              </a:r>
              <a:endParaRPr/>
            </a:p>
          </p:txBody>
        </p:sp>
        <p:sp>
          <p:nvSpPr>
            <p:cNvPr id="1640" name="Shape 1640"/>
            <p:cNvSpPr/>
            <p:nvPr/>
          </p:nvSpPr>
          <p:spPr>
            <a:xfrm>
              <a:off x="6286450" y="1431100"/>
              <a:ext cx="618300" cy="608200"/>
            </a:xfrm>
            <a:custGeom>
              <a:pathLst>
                <a:path extrusionOk="0" h="24328" w="24732">
                  <a:moveTo>
                    <a:pt x="0" y="0"/>
                  </a:moveTo>
                  <a:lnTo>
                    <a:pt x="24328" y="24328"/>
                  </a:lnTo>
                  <a:lnTo>
                    <a:pt x="24731" y="23924"/>
                  </a:lnTo>
                  <a:lnTo>
                    <a:pt x="19489" y="14785"/>
                  </a:lnTo>
                  <a:lnTo>
                    <a:pt x="4704" y="0"/>
                  </a:lnTo>
                  <a:close/>
                </a:path>
              </a:pathLst>
            </a:custGeom>
            <a:solidFill>
              <a:srgbClr val="3196E1"/>
            </a:solidFill>
            <a:ln>
              <a:noFill/>
            </a:ln>
          </p:spPr>
          <p:txBody>
            <a:bodyPr anchorCtr="0" anchor="ctr" bIns="91425" lIns="91425" rIns="91425" tIns="91425">
              <a:noAutofit/>
            </a:bodyPr>
            <a:lstStyle/>
            <a:p>
              <a:pPr>
                <a:spcBef>
                  <a:spcPts val="0"/>
                </a:spcBef>
                <a:buNone/>
              </a:pPr>
              <a:r>
                <a:t/>
              </a:r>
              <a:endParaRPr/>
            </a:p>
          </p:txBody>
        </p:sp>
        <p:sp>
          <p:nvSpPr>
            <p:cNvPr id="1641" name="Shape 1641"/>
            <p:cNvSpPr/>
            <p:nvPr/>
          </p:nvSpPr>
          <p:spPr>
            <a:xfrm>
              <a:off x="6383900" y="1431100"/>
              <a:ext cx="389800" cy="376350"/>
            </a:xfrm>
            <a:custGeom>
              <a:pathLst>
                <a:path extrusionOk="0" h="15054" w="15592">
                  <a:moveTo>
                    <a:pt x="0" y="0"/>
                  </a:moveTo>
                  <a:lnTo>
                    <a:pt x="15188" y="15054"/>
                  </a:lnTo>
                  <a:lnTo>
                    <a:pt x="15591" y="14785"/>
                  </a:lnTo>
                  <a:lnTo>
                    <a:pt x="10215" y="5645"/>
                  </a:lnTo>
                  <a:lnTo>
                    <a:pt x="4704" y="0"/>
                  </a:lnTo>
                  <a:close/>
                </a:path>
              </a:pathLst>
            </a:custGeom>
            <a:solidFill>
              <a:srgbClr val="3295E1"/>
            </a:solidFill>
            <a:ln>
              <a:noFill/>
            </a:ln>
          </p:spPr>
          <p:txBody>
            <a:bodyPr anchorCtr="0" anchor="ctr" bIns="91425" lIns="91425" rIns="91425" tIns="91425">
              <a:noAutofit/>
            </a:bodyPr>
            <a:lstStyle/>
            <a:p>
              <a:pPr>
                <a:spcBef>
                  <a:spcPts val="0"/>
                </a:spcBef>
                <a:buNone/>
              </a:pPr>
              <a:r>
                <a:t/>
              </a:r>
              <a:endParaRPr/>
            </a:p>
          </p:txBody>
        </p:sp>
        <p:sp>
          <p:nvSpPr>
            <p:cNvPr id="1642" name="Shape 1642"/>
            <p:cNvSpPr/>
            <p:nvPr/>
          </p:nvSpPr>
          <p:spPr>
            <a:xfrm>
              <a:off x="6481325" y="1431100"/>
              <a:ext cx="157950" cy="147850"/>
            </a:xfrm>
            <a:custGeom>
              <a:pathLst>
                <a:path extrusionOk="0" h="5914" w="6318">
                  <a:moveTo>
                    <a:pt x="1" y="0"/>
                  </a:moveTo>
                  <a:lnTo>
                    <a:pt x="5915" y="5914"/>
                  </a:lnTo>
                  <a:lnTo>
                    <a:pt x="6318" y="5645"/>
                  </a:lnTo>
                  <a:lnTo>
                    <a:pt x="3092" y="0"/>
                  </a:lnTo>
                  <a:close/>
                </a:path>
              </a:pathLst>
            </a:custGeom>
            <a:solidFill>
              <a:srgbClr val="3393E2"/>
            </a:solidFill>
            <a:ln>
              <a:noFill/>
            </a:ln>
          </p:spPr>
          <p:txBody>
            <a:bodyPr anchorCtr="0" anchor="ctr" bIns="91425" lIns="91425" rIns="91425" tIns="91425">
              <a:noAutofit/>
            </a:bodyPr>
            <a:lstStyle/>
            <a:p>
              <a:pPr>
                <a:spcBef>
                  <a:spcPts val="0"/>
                </a:spcBef>
                <a:buNone/>
              </a:pPr>
              <a:r>
                <a:t/>
              </a:r>
              <a:endParaRPr/>
            </a:p>
          </p:txBody>
        </p:sp>
      </p:grpSp>
      <p:sp>
        <p:nvSpPr>
          <p:cNvPr id="1643" name="Shape 1643"/>
          <p:cNvSpPr/>
          <p:nvPr/>
        </p:nvSpPr>
        <p:spPr>
          <a:xfrm>
            <a:off x="1591718" y="1212579"/>
            <a:ext cx="779560" cy="779560"/>
          </a:xfrm>
          <a:custGeom>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7" name="Shape 1647"/>
        <p:cNvGrpSpPr/>
        <p:nvPr/>
      </p:nvGrpSpPr>
      <p:grpSpPr>
        <a:xfrm>
          <a:off x="0" y="0"/>
          <a:ext cx="0" cy="0"/>
          <a:chOff x="0" y="0"/>
          <a:chExt cx="0" cy="0"/>
        </a:xfrm>
      </p:grpSpPr>
      <p:sp>
        <p:nvSpPr>
          <p:cNvPr id="1648" name="Shape 1648"/>
          <p:cNvSpPr txBox="1"/>
          <p:nvPr>
            <p:ph type="title"/>
          </p:nvPr>
        </p:nvSpPr>
        <p:spPr>
          <a:xfrm>
            <a:off x="1732700" y="1735600"/>
            <a:ext cx="4944300" cy="645300"/>
          </a:xfrm>
          <a:prstGeom prst="rect">
            <a:avLst/>
          </a:prstGeom>
        </p:spPr>
        <p:txBody>
          <a:bodyPr anchorCtr="0" anchor="b" bIns="91425" lIns="91425" rIns="91425" tIns="91425">
            <a:noAutofit/>
          </a:bodyPr>
          <a:lstStyle/>
          <a:p>
            <a:pPr lvl="0" rtl="0">
              <a:spcBef>
                <a:spcPts val="0"/>
              </a:spcBef>
              <a:buNone/>
            </a:pPr>
            <a:r>
              <a:rPr lang="en"/>
              <a:t>Credits</a:t>
            </a:r>
          </a:p>
        </p:txBody>
      </p:sp>
      <p:sp>
        <p:nvSpPr>
          <p:cNvPr id="1649" name="Shape 1649"/>
          <p:cNvSpPr txBox="1"/>
          <p:nvPr>
            <p:ph idx="1" type="body"/>
          </p:nvPr>
        </p:nvSpPr>
        <p:spPr>
          <a:xfrm>
            <a:off x="1732700" y="2255124"/>
            <a:ext cx="4944300" cy="1659900"/>
          </a:xfrm>
          <a:prstGeom prst="rect">
            <a:avLst/>
          </a:prstGeom>
        </p:spPr>
        <p:txBody>
          <a:bodyPr anchorCtr="0" anchor="t" bIns="91425" lIns="91425" rIns="91425" tIns="91425">
            <a:noAutofit/>
          </a:bodyPr>
          <a:lstStyle/>
          <a:p>
            <a:pPr lvl="0" rtl="0">
              <a:spcBef>
                <a:spcPts val="0"/>
              </a:spcBef>
              <a:buNone/>
            </a:pPr>
            <a:r>
              <a:rPr lang="en"/>
              <a:t>Special thanks to all the people who made and released these awesome resources for free:</a:t>
            </a:r>
          </a:p>
          <a:p>
            <a:pPr indent="-228600" lvl="0" marL="457200" rtl="0">
              <a:lnSpc>
                <a:spcPct val="115000"/>
              </a:lnSpc>
              <a:spcBef>
                <a:spcPts val="0"/>
              </a:spcBef>
              <a:buClr>
                <a:srgbClr val="C6DAEC"/>
              </a:buClr>
            </a:pPr>
            <a:r>
              <a:rPr lang="en"/>
              <a:t>Presentation template by </a:t>
            </a:r>
            <a:r>
              <a:rPr lang="en" u="sng">
                <a:hlinkClick r:id="rId3"/>
              </a:rPr>
              <a:t>SlidesCarnival</a:t>
            </a:r>
          </a:p>
          <a:p>
            <a:pPr indent="-228600" lvl="0" marL="457200" rtl="0">
              <a:lnSpc>
                <a:spcPct val="115000"/>
              </a:lnSpc>
              <a:spcBef>
                <a:spcPts val="0"/>
              </a:spcBef>
              <a:buClr>
                <a:srgbClr val="C6DAEC"/>
              </a:buClr>
            </a:pPr>
            <a:r>
              <a:rPr lang="en"/>
              <a:t>Photographs by </a:t>
            </a:r>
            <a:r>
              <a:rPr lang="en" u="sng">
                <a:hlinkClick r:id="rId4"/>
              </a:rPr>
              <a:t>Unsplash</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8" name="Shape 1428"/>
        <p:cNvGrpSpPr/>
        <p:nvPr/>
      </p:nvGrpSpPr>
      <p:grpSpPr>
        <a:xfrm>
          <a:off x="0" y="0"/>
          <a:ext cx="0" cy="0"/>
          <a:chOff x="0" y="0"/>
          <a:chExt cx="0" cy="0"/>
        </a:xfrm>
      </p:grpSpPr>
      <p:sp>
        <p:nvSpPr>
          <p:cNvPr id="1429" name="Shape 1429"/>
          <p:cNvSpPr txBox="1"/>
          <p:nvPr>
            <p:ph idx="4294967295" type="ctrTitle"/>
          </p:nvPr>
        </p:nvSpPr>
        <p:spPr>
          <a:xfrm>
            <a:off x="3152775" y="1354750"/>
            <a:ext cx="5632500" cy="1159799"/>
          </a:xfrm>
          <a:prstGeom prst="rect">
            <a:avLst/>
          </a:prstGeom>
          <a:noFill/>
          <a:ln>
            <a:noFill/>
          </a:ln>
        </p:spPr>
        <p:txBody>
          <a:bodyPr anchorCtr="0" anchor="b" bIns="91425" lIns="91425" rIns="91425" tIns="91425">
            <a:noAutofit/>
          </a:bodyPr>
          <a:lstStyle/>
          <a:p>
            <a:pPr>
              <a:spcBef>
                <a:spcPts val="0"/>
              </a:spcBef>
              <a:buNone/>
            </a:pPr>
            <a:r>
              <a:rPr lang="en" sz="8000"/>
              <a:t>Initial POV</a:t>
            </a:r>
          </a:p>
        </p:txBody>
      </p:sp>
      <p:sp>
        <p:nvSpPr>
          <p:cNvPr id="1430" name="Shape 1430"/>
          <p:cNvSpPr txBox="1"/>
          <p:nvPr>
            <p:ph idx="4294967295" type="body"/>
          </p:nvPr>
        </p:nvSpPr>
        <p:spPr>
          <a:xfrm>
            <a:off x="482429" y="2400250"/>
            <a:ext cx="7366199" cy="2461500"/>
          </a:xfrm>
          <a:prstGeom prst="rect">
            <a:avLst/>
          </a:prstGeom>
          <a:noFill/>
          <a:ln>
            <a:noFill/>
          </a:ln>
        </p:spPr>
        <p:txBody>
          <a:bodyPr anchorCtr="0" anchor="t" bIns="91425" lIns="91425" rIns="91425" tIns="91425">
            <a:noAutofit/>
          </a:bodyPr>
          <a:lstStyle/>
          <a:p>
            <a:pPr lvl="0">
              <a:spcBef>
                <a:spcPts val="0"/>
              </a:spcBef>
              <a:buClr>
                <a:srgbClr val="000000"/>
              </a:buClr>
              <a:buSzPct val="42307"/>
              <a:buFont typeface="Arial"/>
              <a:buNone/>
            </a:pPr>
            <a:r>
              <a:rPr b="1" lang="en" sz="2600">
                <a:solidFill>
                  <a:srgbClr val="00E1C6"/>
                </a:solidFill>
              </a:rPr>
              <a:t>We met</a:t>
            </a:r>
            <a:r>
              <a:rPr b="1" lang="en" sz="2600"/>
              <a:t> </a:t>
            </a:r>
            <a:r>
              <a:rPr lang="en" sz="2600"/>
              <a:t>some travellers. </a:t>
            </a:r>
            <a:r>
              <a:rPr b="1" lang="en" sz="2600">
                <a:solidFill>
                  <a:srgbClr val="00E1C6"/>
                </a:solidFill>
              </a:rPr>
              <a:t>We were amazed to realize</a:t>
            </a:r>
            <a:r>
              <a:rPr lang="en" sz="2600"/>
              <a:t> that it is often more difficult to understand where you are in reference to everything around you while travelling.</a:t>
            </a:r>
            <a:r>
              <a:rPr b="1" lang="en" sz="2600">
                <a:solidFill>
                  <a:srgbClr val="00E1C6"/>
                </a:solidFill>
              </a:rPr>
              <a:t> It would be game changing to</a:t>
            </a:r>
            <a:r>
              <a:rPr lang="en" sz="2600"/>
              <a:t> make this easier.</a:t>
            </a:r>
          </a:p>
        </p:txBody>
      </p:sp>
      <p:pic>
        <p:nvPicPr>
          <p:cNvPr id="1431" name="Shape 1431"/>
          <p:cNvPicPr preferRelativeResize="0"/>
          <p:nvPr/>
        </p:nvPicPr>
        <p:blipFill rotWithShape="1">
          <a:blip r:embed="rId3">
            <a:alphaModFix/>
          </a:blip>
          <a:srcRect b="0" l="17092" r="17092" t="0"/>
          <a:stretch/>
        </p:blipFill>
        <p:spPr>
          <a:xfrm>
            <a:off x="951000" y="677875"/>
            <a:ext cx="1883099" cy="1693799"/>
          </a:xfrm>
          <a:prstGeom prst="hexagon">
            <a:avLst>
              <a:gd fmla="val 28393" name="adj"/>
              <a:gd fmla="val 115470" name="vf"/>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5" name="Shape 1435"/>
        <p:cNvGrpSpPr/>
        <p:nvPr/>
      </p:nvGrpSpPr>
      <p:grpSpPr>
        <a:xfrm>
          <a:off x="0" y="0"/>
          <a:ext cx="0" cy="0"/>
          <a:chOff x="0" y="0"/>
          <a:chExt cx="0" cy="0"/>
        </a:xfrm>
      </p:grpSpPr>
      <p:sp>
        <p:nvSpPr>
          <p:cNvPr id="1436" name="Shape 1436"/>
          <p:cNvSpPr txBox="1"/>
          <p:nvPr>
            <p:ph idx="4294967295" type="ctrTitle"/>
          </p:nvPr>
        </p:nvSpPr>
        <p:spPr>
          <a:xfrm>
            <a:off x="685800" y="-9"/>
            <a:ext cx="7772400" cy="5143499"/>
          </a:xfrm>
          <a:prstGeom prst="rect">
            <a:avLst/>
          </a:prstGeom>
          <a:noFill/>
          <a:ln>
            <a:noFill/>
          </a:ln>
        </p:spPr>
        <p:txBody>
          <a:bodyPr anchorCtr="0" anchor="ctr" bIns="91425" lIns="91425" rIns="91425" tIns="91425">
            <a:noAutofit/>
          </a:bodyPr>
          <a:lstStyle/>
          <a:p>
            <a:pPr rtl="0" algn="ctr">
              <a:spcBef>
                <a:spcPts val="0"/>
              </a:spcBef>
              <a:buNone/>
            </a:pPr>
            <a:r>
              <a:rPr b="1" lang="en" sz="8000">
                <a:latin typeface="Muli"/>
                <a:ea typeface="Muli"/>
                <a:cs typeface="Muli"/>
                <a:sym typeface="Muli"/>
              </a:rPr>
              <a:t>Additional</a:t>
            </a:r>
          </a:p>
          <a:p>
            <a:pPr lvl="0" rtl="0" algn="ctr">
              <a:spcBef>
                <a:spcPts val="0"/>
              </a:spcBef>
              <a:buNone/>
            </a:pPr>
            <a:r>
              <a:rPr b="1" lang="en" sz="8000">
                <a:latin typeface="Muli"/>
                <a:ea typeface="Muli"/>
                <a:cs typeface="Muli"/>
                <a:sym typeface="Muli"/>
              </a:rPr>
              <a:t>Needfinding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0" name="Shape 1440"/>
        <p:cNvGrpSpPr/>
        <p:nvPr/>
      </p:nvGrpSpPr>
      <p:grpSpPr>
        <a:xfrm>
          <a:off x="0" y="0"/>
          <a:ext cx="0" cy="0"/>
          <a:chOff x="0" y="0"/>
          <a:chExt cx="0" cy="0"/>
        </a:xfrm>
      </p:grpSpPr>
      <p:sp>
        <p:nvSpPr>
          <p:cNvPr id="1441" name="Shape 1441"/>
          <p:cNvSpPr txBox="1"/>
          <p:nvPr>
            <p:ph idx="4294967295" type="title"/>
          </p:nvPr>
        </p:nvSpPr>
        <p:spPr>
          <a:xfrm>
            <a:off x="1745975" y="497775"/>
            <a:ext cx="4944300" cy="645300"/>
          </a:xfrm>
          <a:prstGeom prst="rect">
            <a:avLst/>
          </a:prstGeom>
          <a:noFill/>
          <a:ln>
            <a:noFill/>
          </a:ln>
        </p:spPr>
        <p:txBody>
          <a:bodyPr anchorCtr="0" anchor="b" bIns="91425" lIns="91425" rIns="91425" tIns="91425">
            <a:noAutofit/>
          </a:bodyPr>
          <a:lstStyle/>
          <a:p>
            <a:pPr lvl="0" rtl="0">
              <a:spcBef>
                <a:spcPts val="0"/>
              </a:spcBef>
              <a:buNone/>
            </a:pPr>
            <a:r>
              <a:rPr lang="en"/>
              <a:t>Interviewees</a:t>
            </a:r>
          </a:p>
        </p:txBody>
      </p:sp>
      <p:pic>
        <p:nvPicPr>
          <p:cNvPr id="1442" name="Shape 1442"/>
          <p:cNvPicPr preferRelativeResize="0"/>
          <p:nvPr/>
        </p:nvPicPr>
        <p:blipFill rotWithShape="1">
          <a:blip r:embed="rId3">
            <a:alphaModFix/>
          </a:blip>
          <a:srcRect b="0" l="13950" r="13950" t="0"/>
          <a:stretch/>
        </p:blipFill>
        <p:spPr>
          <a:xfrm>
            <a:off x="286193" y="1741026"/>
            <a:ext cx="2113639" cy="2198085"/>
          </a:xfrm>
          <a:prstGeom prst="rect">
            <a:avLst/>
          </a:prstGeom>
          <a:noFill/>
          <a:ln>
            <a:noFill/>
          </a:ln>
        </p:spPr>
      </p:pic>
      <p:sp>
        <p:nvSpPr>
          <p:cNvPr id="1443" name="Shape 1443"/>
          <p:cNvSpPr txBox="1"/>
          <p:nvPr/>
        </p:nvSpPr>
        <p:spPr>
          <a:xfrm>
            <a:off x="787500" y="3939125"/>
            <a:ext cx="1248600" cy="603599"/>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rPr>
              <a:t>Julien</a:t>
            </a:r>
          </a:p>
        </p:txBody>
      </p:sp>
      <p:pic>
        <p:nvPicPr>
          <p:cNvPr id="1444" name="Shape 1444"/>
          <p:cNvPicPr preferRelativeResize="0"/>
          <p:nvPr/>
        </p:nvPicPr>
        <p:blipFill rotWithShape="1">
          <a:blip r:embed="rId4">
            <a:alphaModFix/>
          </a:blip>
          <a:srcRect b="0" l="1923" r="1923" t="0"/>
          <a:stretch/>
        </p:blipFill>
        <p:spPr>
          <a:xfrm>
            <a:off x="3253858" y="1741026"/>
            <a:ext cx="2113639" cy="2198085"/>
          </a:xfrm>
          <a:prstGeom prst="rect">
            <a:avLst/>
          </a:prstGeom>
          <a:noFill/>
          <a:ln>
            <a:noFill/>
          </a:ln>
        </p:spPr>
      </p:pic>
      <p:sp>
        <p:nvSpPr>
          <p:cNvPr id="1445" name="Shape 1445"/>
          <p:cNvSpPr txBox="1"/>
          <p:nvPr/>
        </p:nvSpPr>
        <p:spPr>
          <a:xfrm>
            <a:off x="3752676" y="3939125"/>
            <a:ext cx="1266852" cy="603650"/>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rPr>
              <a:t>Chen</a:t>
            </a:r>
          </a:p>
          <a:p>
            <a:pPr lvl="0" rtl="0">
              <a:spcBef>
                <a:spcPts val="0"/>
              </a:spcBef>
              <a:buNone/>
            </a:pPr>
            <a:r>
              <a:t/>
            </a:r>
            <a:endParaRPr sz="3000">
              <a:solidFill>
                <a:srgbClr val="FFFFFF"/>
              </a:solidFill>
            </a:endParaRPr>
          </a:p>
        </p:txBody>
      </p:sp>
      <p:sp>
        <p:nvSpPr>
          <p:cNvPr id="1446" name="Shape 1446"/>
          <p:cNvSpPr txBox="1"/>
          <p:nvPr/>
        </p:nvSpPr>
        <p:spPr>
          <a:xfrm>
            <a:off x="6360820" y="3939112"/>
            <a:ext cx="1892461" cy="603650"/>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rPr>
              <a:t>  Robert</a:t>
            </a:r>
          </a:p>
          <a:p>
            <a:pPr lvl="0" rtl="0">
              <a:spcBef>
                <a:spcPts val="0"/>
              </a:spcBef>
              <a:buNone/>
            </a:pPr>
            <a:r>
              <a:t/>
            </a:r>
            <a:endParaRPr sz="3000">
              <a:solidFill>
                <a:srgbClr val="FFFFFF"/>
              </a:solidFill>
            </a:endParaRPr>
          </a:p>
        </p:txBody>
      </p:sp>
      <p:pic>
        <p:nvPicPr>
          <p:cNvPr id="1447" name="Shape 1447"/>
          <p:cNvPicPr preferRelativeResize="0"/>
          <p:nvPr/>
        </p:nvPicPr>
        <p:blipFill rotWithShape="1">
          <a:blip r:embed="rId5">
            <a:alphaModFix/>
          </a:blip>
          <a:srcRect b="0" l="4611" r="4611" t="0"/>
          <a:stretch/>
        </p:blipFill>
        <p:spPr>
          <a:xfrm>
            <a:off x="6176022" y="1741026"/>
            <a:ext cx="2113500" cy="21980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1" name="Shape 1451"/>
        <p:cNvGrpSpPr/>
        <p:nvPr/>
      </p:nvGrpSpPr>
      <p:grpSpPr>
        <a:xfrm>
          <a:off x="0" y="0"/>
          <a:ext cx="0" cy="0"/>
          <a:chOff x="0" y="0"/>
          <a:chExt cx="0" cy="0"/>
        </a:xfrm>
      </p:grpSpPr>
      <p:sp>
        <p:nvSpPr>
          <p:cNvPr id="1452" name="Shape 1452"/>
          <p:cNvSpPr txBox="1"/>
          <p:nvPr>
            <p:ph idx="4294967295" type="title"/>
          </p:nvPr>
        </p:nvSpPr>
        <p:spPr>
          <a:xfrm>
            <a:off x="3933825" y="2583325"/>
            <a:ext cx="3753000" cy="645300"/>
          </a:xfrm>
          <a:prstGeom prst="rect">
            <a:avLst/>
          </a:prstGeom>
          <a:noFill/>
          <a:ln>
            <a:noFill/>
          </a:ln>
        </p:spPr>
        <p:txBody>
          <a:bodyPr anchorCtr="0" anchor="ctr" bIns="91425" lIns="91425" rIns="91425" tIns="91425">
            <a:noAutofit/>
          </a:bodyPr>
          <a:lstStyle/>
          <a:p>
            <a:pPr lvl="0" rtl="0">
              <a:spcBef>
                <a:spcPts val="0"/>
              </a:spcBef>
              <a:buNone/>
            </a:pPr>
            <a:r>
              <a:rPr lang="en" sz="3000"/>
              <a:t>Tourists in Action</a:t>
            </a:r>
          </a:p>
        </p:txBody>
      </p:sp>
      <p:pic>
        <p:nvPicPr>
          <p:cNvPr id="1453" name="Shape 1453"/>
          <p:cNvPicPr preferRelativeResize="0"/>
          <p:nvPr/>
        </p:nvPicPr>
        <p:blipFill rotWithShape="1">
          <a:blip r:embed="rId3">
            <a:alphaModFix/>
          </a:blip>
          <a:srcRect b="0" l="6769" r="6769" t="0"/>
          <a:stretch/>
        </p:blipFill>
        <p:spPr>
          <a:xfrm>
            <a:off x="-438150" y="1162050"/>
            <a:ext cx="4152899" cy="3601199"/>
          </a:xfrm>
          <a:prstGeom prst="hexagon">
            <a:avLst>
              <a:gd fmla="val 28504" name="adj"/>
              <a:gd fmla="val 115470" name="vf"/>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7" name="Shape 1457"/>
        <p:cNvGrpSpPr/>
        <p:nvPr/>
      </p:nvGrpSpPr>
      <p:grpSpPr>
        <a:xfrm>
          <a:off x="0" y="0"/>
          <a:ext cx="0" cy="0"/>
          <a:chOff x="0" y="0"/>
          <a:chExt cx="0" cy="0"/>
        </a:xfrm>
      </p:grpSpPr>
      <p:sp>
        <p:nvSpPr>
          <p:cNvPr id="1458" name="Shape 1458"/>
          <p:cNvSpPr txBox="1"/>
          <p:nvPr>
            <p:ph type="title"/>
          </p:nvPr>
        </p:nvSpPr>
        <p:spPr>
          <a:xfrm>
            <a:off x="1732700" y="1735600"/>
            <a:ext cx="4944300" cy="645300"/>
          </a:xfrm>
          <a:prstGeom prst="rect">
            <a:avLst/>
          </a:prstGeom>
        </p:spPr>
        <p:txBody>
          <a:bodyPr anchorCtr="0" anchor="b" bIns="91425" lIns="91425" rIns="91425" tIns="91425">
            <a:noAutofit/>
          </a:bodyPr>
          <a:lstStyle/>
          <a:p>
            <a:pPr>
              <a:spcBef>
                <a:spcPts val="0"/>
              </a:spcBef>
              <a:buNone/>
            </a:pPr>
            <a:r>
              <a:rPr lang="en"/>
              <a:t>What we learned</a:t>
            </a:r>
          </a:p>
        </p:txBody>
      </p:sp>
      <p:sp>
        <p:nvSpPr>
          <p:cNvPr id="1459" name="Shape 1459"/>
          <p:cNvSpPr txBox="1"/>
          <p:nvPr>
            <p:ph idx="1" type="body"/>
          </p:nvPr>
        </p:nvSpPr>
        <p:spPr>
          <a:xfrm>
            <a:off x="184450" y="2255125"/>
            <a:ext cx="7144200" cy="2533800"/>
          </a:xfrm>
          <a:prstGeom prst="rect">
            <a:avLst/>
          </a:prstGeom>
        </p:spPr>
        <p:txBody>
          <a:bodyPr anchorCtr="0" anchor="t" bIns="91425" lIns="91425" rIns="91425" tIns="91425">
            <a:noAutofit/>
          </a:bodyPr>
          <a:lstStyle/>
          <a:p>
            <a:pPr indent="-228600" lvl="0" marL="457200" rtl="0">
              <a:lnSpc>
                <a:spcPct val="100000"/>
              </a:lnSpc>
              <a:spcBef>
                <a:spcPts val="0"/>
              </a:spcBef>
              <a:spcAft>
                <a:spcPts val="1000"/>
              </a:spcAft>
              <a:buSzPct val="100000"/>
            </a:pPr>
            <a:r>
              <a:rPr lang="en" sz="2600"/>
              <a:t>Even with excessive planning, unexpected events can cause anxiety</a:t>
            </a:r>
          </a:p>
          <a:p>
            <a:pPr indent="-228600" lvl="0" marL="457200" rtl="0">
              <a:lnSpc>
                <a:spcPct val="100000"/>
              </a:lnSpc>
              <a:spcBef>
                <a:spcPts val="0"/>
              </a:spcBef>
              <a:spcAft>
                <a:spcPts val="1000"/>
              </a:spcAft>
              <a:buSzPct val="100000"/>
            </a:pPr>
            <a:r>
              <a:rPr lang="en" sz="2600"/>
              <a:t>Loss of cell phone signal is scary</a:t>
            </a:r>
          </a:p>
          <a:p>
            <a:pPr indent="-228600" lvl="0" marL="457200" rtl="0">
              <a:lnSpc>
                <a:spcPct val="100000"/>
              </a:lnSpc>
              <a:spcBef>
                <a:spcPts val="0"/>
              </a:spcBef>
              <a:spcAft>
                <a:spcPts val="1000"/>
              </a:spcAft>
              <a:buSzPct val="100000"/>
            </a:pPr>
            <a:r>
              <a:rPr lang="en" sz="2600"/>
              <a:t>Some tourists still use paper maps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3" name="Shape 1463"/>
        <p:cNvGrpSpPr/>
        <p:nvPr/>
      </p:nvGrpSpPr>
      <p:grpSpPr>
        <a:xfrm>
          <a:off x="0" y="0"/>
          <a:ext cx="0" cy="0"/>
          <a:chOff x="0" y="0"/>
          <a:chExt cx="0" cy="0"/>
        </a:xfrm>
      </p:grpSpPr>
      <p:sp>
        <p:nvSpPr>
          <p:cNvPr id="1464" name="Shape 1464"/>
          <p:cNvSpPr txBox="1"/>
          <p:nvPr>
            <p:ph idx="4294967295" type="ctrTitle"/>
          </p:nvPr>
        </p:nvSpPr>
        <p:spPr>
          <a:xfrm>
            <a:off x="685800" y="-9"/>
            <a:ext cx="7772400" cy="5143499"/>
          </a:xfrm>
          <a:prstGeom prst="rect">
            <a:avLst/>
          </a:prstGeom>
          <a:noFill/>
          <a:ln>
            <a:noFill/>
          </a:ln>
        </p:spPr>
        <p:txBody>
          <a:bodyPr anchorCtr="0" anchor="ctr" bIns="91425" lIns="91425" rIns="91425" tIns="91425">
            <a:noAutofit/>
          </a:bodyPr>
          <a:lstStyle/>
          <a:p>
            <a:pPr lvl="0" rtl="0" algn="ctr">
              <a:spcBef>
                <a:spcPts val="0"/>
              </a:spcBef>
              <a:buNone/>
            </a:pPr>
            <a:r>
              <a:rPr b="1" lang="en" sz="8000">
                <a:latin typeface="Muli"/>
                <a:ea typeface="Muli"/>
                <a:cs typeface="Muli"/>
                <a:sym typeface="Muli"/>
              </a:rPr>
              <a:t>POVs and HMWs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