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9" r:id="rId4"/>
    <p:sldMasterId id="214748367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Lora"/>
      <p:regular r:id="rId21"/>
      <p:bold r:id="rId22"/>
      <p:italic r:id="rId23"/>
      <p:boldItalic r:id="rId24"/>
    </p:embeddedFont>
    <p:embeddedFont>
      <p:font typeface="Quattrocento Sans"/>
      <p:regular r:id="rId25"/>
      <p:bold r:id="rId26"/>
      <p:italic r:id="rId27"/>
      <p:boldItalic r:id="rId28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Lora-bold.fntdata"/><Relationship Id="rId21" Type="http://schemas.openxmlformats.org/officeDocument/2006/relationships/font" Target="fonts/Lora-regular.fntdata"/><Relationship Id="rId24" Type="http://schemas.openxmlformats.org/officeDocument/2006/relationships/font" Target="fonts/Lora-boldItalic.fntdata"/><Relationship Id="rId23" Type="http://schemas.openxmlformats.org/officeDocument/2006/relationships/font" Target="fonts/Lora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QuattrocentoSans-bold.fntdata"/><Relationship Id="rId25" Type="http://schemas.openxmlformats.org/officeDocument/2006/relationships/font" Target="fonts/QuattrocentoSans-regular.fntdata"/><Relationship Id="rId28" Type="http://schemas.openxmlformats.org/officeDocument/2006/relationships/font" Target="fonts/QuattrocentoSans-boldItalic.fntdata"/><Relationship Id="rId27" Type="http://schemas.openxmlformats.org/officeDocument/2006/relationships/font" Target="fonts/QuattrocentoSans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x="996630" y="2003888"/>
            <a:ext cx="4523699" cy="1159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3600"/>
            </a:lvl1pPr>
            <a:lvl2pPr>
              <a:spcBef>
                <a:spcPts val="0"/>
              </a:spcBef>
              <a:buSzPct val="100000"/>
              <a:defRPr sz="3600"/>
            </a:lvl2pPr>
            <a:lvl3pPr>
              <a:spcBef>
                <a:spcPts val="0"/>
              </a:spcBef>
              <a:buSzPct val="100000"/>
              <a:defRPr sz="3600"/>
            </a:lvl3pPr>
            <a:lvl4pPr>
              <a:spcBef>
                <a:spcPts val="0"/>
              </a:spcBef>
              <a:buSzPct val="100000"/>
              <a:defRPr sz="3600"/>
            </a:lvl4pPr>
            <a:lvl5pPr>
              <a:spcBef>
                <a:spcPts val="0"/>
              </a:spcBef>
              <a:buSzPct val="100000"/>
              <a:defRPr sz="3600"/>
            </a:lvl5pPr>
            <a:lvl6pPr>
              <a:spcBef>
                <a:spcPts val="0"/>
              </a:spcBef>
              <a:buSzPct val="100000"/>
              <a:defRPr sz="3600"/>
            </a:lvl6pPr>
            <a:lvl7pPr>
              <a:spcBef>
                <a:spcPts val="0"/>
              </a:spcBef>
              <a:buSzPct val="100000"/>
              <a:defRPr sz="3600"/>
            </a:lvl7pPr>
            <a:lvl8pPr>
              <a:spcBef>
                <a:spcPts val="0"/>
              </a:spcBef>
              <a:buSzPct val="100000"/>
              <a:defRPr sz="3600"/>
            </a:lvl8pPr>
            <a:lvl9pPr>
              <a:spcBef>
                <a:spcPts val="0"/>
              </a:spcBef>
              <a:buSzPct val="100000"/>
              <a:defRPr sz="3600"/>
            </a:lvl9pPr>
          </a:lstStyle>
          <a:p/>
        </p:txBody>
      </p:sp>
      <p:cxnSp>
        <p:nvCxnSpPr>
          <p:cNvPr id="9" name="Shape 9"/>
          <p:cNvCxnSpPr/>
          <p:nvPr/>
        </p:nvCxnSpPr>
        <p:spPr>
          <a:xfrm>
            <a:off x="-6025" y="3676511"/>
            <a:ext cx="9161999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0" name="Shape 10"/>
          <p:cNvSpPr/>
          <p:nvPr/>
        </p:nvSpPr>
        <p:spPr>
          <a:xfrm>
            <a:off x="1117950" y="3393000"/>
            <a:ext cx="566999" cy="566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mpletely 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200" name="Shape 200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201" name="Shape 20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204" name="Shape 20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8" name="Shape 20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12" name="Shape 212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13" name="Shape 21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6" name="Shape 21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20" name="Shape 22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223" name="Shape 2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227" name="Shape 227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228" name="Shape 228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9" name="Shape 22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232" name="Shape 23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idx="1" type="subTitle"/>
          </p:nvPr>
        </p:nvSpPr>
        <p:spPr>
          <a:xfrm>
            <a:off x="2022300" y="2815923"/>
            <a:ext cx="5591400" cy="784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1400">
                <a:highlight>
                  <a:srgbClr val="FFCD00"/>
                </a:highlight>
              </a:defRPr>
            </a:lvl1pPr>
            <a:lvl2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/>
        </p:txBody>
      </p:sp>
      <p:cxnSp>
        <p:nvCxnSpPr>
          <p:cNvPr id="13" name="Shape 13"/>
          <p:cNvCxnSpPr/>
          <p:nvPr/>
        </p:nvCxnSpPr>
        <p:spPr>
          <a:xfrm>
            <a:off x="-6025" y="2571761"/>
            <a:ext cx="1984499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4" name="Shape 14"/>
          <p:cNvSpPr/>
          <p:nvPr/>
        </p:nvSpPr>
        <p:spPr>
          <a:xfrm>
            <a:off x="1117950" y="2288250"/>
            <a:ext cx="566999" cy="566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 txBox="1"/>
          <p:nvPr>
            <p:ph type="ctrTitle"/>
          </p:nvPr>
        </p:nvSpPr>
        <p:spPr>
          <a:xfrm>
            <a:off x="2022225" y="1693523"/>
            <a:ext cx="3787799" cy="1159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SzPct val="100000"/>
              <a:defRPr sz="3000"/>
            </a:lvl1pPr>
            <a:lvl2pPr rtl="0">
              <a:spcBef>
                <a:spcPts val="0"/>
              </a:spcBef>
              <a:buSzPct val="100000"/>
              <a:defRPr sz="3000"/>
            </a:lvl2pPr>
            <a:lvl3pPr rtl="0">
              <a:spcBef>
                <a:spcPts val="0"/>
              </a:spcBef>
              <a:buSzPct val="100000"/>
              <a:defRPr sz="3000"/>
            </a:lvl3pPr>
            <a:lvl4pPr rtl="0">
              <a:spcBef>
                <a:spcPts val="0"/>
              </a:spcBef>
              <a:buSzPct val="100000"/>
              <a:defRPr sz="3000"/>
            </a:lvl4pPr>
            <a:lvl5pPr rtl="0">
              <a:spcBef>
                <a:spcPts val="0"/>
              </a:spcBef>
              <a:buSzPct val="100000"/>
              <a:defRPr sz="3000"/>
            </a:lvl5pPr>
            <a:lvl6pPr rtl="0">
              <a:spcBef>
                <a:spcPts val="0"/>
              </a:spcBef>
              <a:buSzPct val="100000"/>
              <a:defRPr sz="3000"/>
            </a:lvl6pPr>
            <a:lvl7pPr rtl="0">
              <a:spcBef>
                <a:spcPts val="0"/>
              </a:spcBef>
              <a:buSzPct val="100000"/>
              <a:defRPr sz="3000"/>
            </a:lvl7pPr>
            <a:lvl8pPr rtl="0">
              <a:spcBef>
                <a:spcPts val="0"/>
              </a:spcBef>
              <a:buSzPct val="100000"/>
              <a:defRPr sz="3000"/>
            </a:lvl8pPr>
            <a:lvl9pPr rtl="0">
              <a:spcBef>
                <a:spcPts val="0"/>
              </a:spcBef>
              <a:buSzPct val="100000"/>
              <a:defRPr sz="3000"/>
            </a:lvl9pPr>
          </a:lstStyle>
          <a:p/>
        </p:txBody>
      </p:sp>
      <p:cxnSp>
        <p:nvCxnSpPr>
          <p:cNvPr id="16" name="Shape 16"/>
          <p:cNvCxnSpPr/>
          <p:nvPr/>
        </p:nvCxnSpPr>
        <p:spPr>
          <a:xfrm>
            <a:off x="5898975" y="2571750"/>
            <a:ext cx="3251099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36" name="Shape 23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idx="1" type="body"/>
          </p:nvPr>
        </p:nvSpPr>
        <p:spPr>
          <a:xfrm>
            <a:off x="2105050" y="2238000"/>
            <a:ext cx="4933800" cy="8198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buFont typeface="Lora"/>
              <a:defRPr i="1" sz="2400">
                <a:latin typeface="Lora"/>
                <a:ea typeface="Lora"/>
                <a:cs typeface="Lora"/>
                <a:sym typeface="Lora"/>
              </a:defRPr>
            </a:lvl1pPr>
            <a:lvl2pPr rtl="0" algn="ctr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2pPr>
            <a:lvl3pPr rtl="0" algn="ctr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3pPr>
            <a:lvl4pPr rtl="0" algn="ctr">
              <a:spcBef>
                <a:spcPts val="0"/>
              </a:spcBef>
              <a:buSzPct val="100000"/>
              <a:buFont typeface="Lora"/>
              <a:defRPr i="1" sz="2400">
                <a:latin typeface="Lora"/>
                <a:ea typeface="Lora"/>
                <a:cs typeface="Lora"/>
                <a:sym typeface="Lora"/>
              </a:defRPr>
            </a:lvl4pPr>
            <a:lvl5pPr rtl="0" algn="ctr">
              <a:spcBef>
                <a:spcPts val="0"/>
              </a:spcBef>
              <a:buSzPct val="100000"/>
              <a:buFont typeface="Lora"/>
              <a:defRPr i="1" sz="2400">
                <a:latin typeface="Lora"/>
                <a:ea typeface="Lora"/>
                <a:cs typeface="Lora"/>
                <a:sym typeface="Lora"/>
              </a:defRPr>
            </a:lvl5pPr>
            <a:lvl6pPr rtl="0" algn="ctr">
              <a:spcBef>
                <a:spcPts val="0"/>
              </a:spcBef>
              <a:buSzPct val="100000"/>
              <a:buFont typeface="Lora"/>
              <a:defRPr i="1" sz="2400">
                <a:latin typeface="Lora"/>
                <a:ea typeface="Lora"/>
                <a:cs typeface="Lora"/>
                <a:sym typeface="Lora"/>
              </a:defRPr>
            </a:lvl6pPr>
            <a:lvl7pPr rtl="0" algn="ctr">
              <a:spcBef>
                <a:spcPts val="0"/>
              </a:spcBef>
              <a:buSzPct val="100000"/>
              <a:buFont typeface="Lora"/>
              <a:defRPr i="1" sz="2400">
                <a:latin typeface="Lora"/>
                <a:ea typeface="Lora"/>
                <a:cs typeface="Lora"/>
                <a:sym typeface="Lora"/>
              </a:defRPr>
            </a:lvl7pPr>
            <a:lvl8pPr rtl="0" algn="ctr">
              <a:spcBef>
                <a:spcPts val="0"/>
              </a:spcBef>
              <a:buSzPct val="100000"/>
              <a:buFont typeface="Lora"/>
              <a:defRPr i="1" sz="2400">
                <a:latin typeface="Lora"/>
                <a:ea typeface="Lora"/>
                <a:cs typeface="Lora"/>
                <a:sym typeface="Lora"/>
              </a:defRPr>
            </a:lvl8pPr>
            <a:lvl9pPr algn="ctr">
              <a:spcBef>
                <a:spcPts val="0"/>
              </a:spcBef>
              <a:buSzPct val="100000"/>
              <a:buFont typeface="Lora"/>
              <a:defRPr i="1" sz="2400"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cxnSp>
        <p:nvCxnSpPr>
          <p:cNvPr id="19" name="Shape 19"/>
          <p:cNvCxnSpPr/>
          <p:nvPr/>
        </p:nvCxnSpPr>
        <p:spPr>
          <a:xfrm>
            <a:off x="4584075" y="3676500"/>
            <a:ext cx="0" cy="1480499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0" name="Shape 20"/>
          <p:cNvSpPr/>
          <p:nvPr/>
        </p:nvSpPr>
        <p:spPr>
          <a:xfrm>
            <a:off x="4288500" y="3393000"/>
            <a:ext cx="566999" cy="566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/>
        </p:nvSpPr>
        <p:spPr>
          <a:xfrm>
            <a:off x="3593400" y="3412651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 sz="3600">
                <a:latin typeface="Lora"/>
                <a:ea typeface="Lora"/>
                <a:cs typeface="Lora"/>
                <a:sym typeface="Lora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+ 1 column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hape 23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4" name="Shape 24"/>
          <p:cNvSpPr/>
          <p:nvPr/>
        </p:nvSpPr>
        <p:spPr>
          <a:xfrm>
            <a:off x="817475" y="928766"/>
            <a:ext cx="405899" cy="4058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 txBox="1"/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buSzPct val="100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1pPr>
            <a:lvl2pPr rtl="0">
              <a:spcBef>
                <a:spcPts val="0"/>
              </a:spcBef>
              <a:buSzPct val="100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rtl="0">
              <a:spcBef>
                <a:spcPts val="0"/>
              </a:spcBef>
              <a:buSzPct val="100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rtl="0">
              <a:spcBef>
                <a:spcPts val="0"/>
              </a:spcBef>
              <a:buSzPct val="100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rtl="0">
              <a:spcBef>
                <a:spcPts val="0"/>
              </a:spcBef>
              <a:buSzPct val="100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rtl="0">
              <a:spcBef>
                <a:spcPts val="0"/>
              </a:spcBef>
              <a:buSzPct val="100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rtl="0">
              <a:spcBef>
                <a:spcPts val="0"/>
              </a:spcBef>
              <a:buSzPct val="100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rtl="0">
              <a:spcBef>
                <a:spcPts val="0"/>
              </a:spcBef>
              <a:buSzPct val="100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rtl="0">
              <a:spcBef>
                <a:spcPts val="0"/>
              </a:spcBef>
              <a:buSzPct val="100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cxnSp>
        <p:nvCxnSpPr>
          <p:cNvPr id="27" name="Shape 27"/>
          <p:cNvCxnSpPr/>
          <p:nvPr/>
        </p:nvCxnSpPr>
        <p:spPr>
          <a:xfrm>
            <a:off x="5265650" y="1131725"/>
            <a:ext cx="3878399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+ 2 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20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buSzPct val="100000"/>
              <a:defRPr sz="2000"/>
            </a:lvl4pPr>
            <a:lvl5pPr>
              <a:spcBef>
                <a:spcPts val="0"/>
              </a:spcBef>
              <a:buSzPct val="100000"/>
              <a:defRPr sz="2000"/>
            </a:lvl5pPr>
            <a:lvl6pPr>
              <a:spcBef>
                <a:spcPts val="0"/>
              </a:spcBef>
              <a:buSzPct val="100000"/>
              <a:defRPr sz="2000"/>
            </a:lvl6pPr>
            <a:lvl7pPr>
              <a:spcBef>
                <a:spcPts val="0"/>
              </a:spcBef>
              <a:buSzPct val="100000"/>
              <a:defRPr sz="2000"/>
            </a:lvl7pPr>
            <a:lvl8pPr>
              <a:spcBef>
                <a:spcPts val="0"/>
              </a:spcBef>
              <a:buSzPct val="100000"/>
              <a:defRPr sz="2000"/>
            </a:lvl8pPr>
            <a:lvl9pPr>
              <a:spcBef>
                <a:spcPts val="0"/>
              </a:spcBef>
              <a:buSzPct val="100000"/>
              <a:defRPr sz="2000"/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20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buSzPct val="100000"/>
              <a:defRPr sz="2000"/>
            </a:lvl4pPr>
            <a:lvl5pPr>
              <a:spcBef>
                <a:spcPts val="0"/>
              </a:spcBef>
              <a:buSzPct val="100000"/>
              <a:defRPr sz="2000"/>
            </a:lvl5pPr>
            <a:lvl6pPr>
              <a:spcBef>
                <a:spcPts val="0"/>
              </a:spcBef>
              <a:buSzPct val="100000"/>
              <a:defRPr sz="2000"/>
            </a:lvl6pPr>
            <a:lvl7pPr>
              <a:spcBef>
                <a:spcPts val="0"/>
              </a:spcBef>
              <a:buSzPct val="100000"/>
              <a:defRPr sz="2000"/>
            </a:lvl7pPr>
            <a:lvl8pPr>
              <a:spcBef>
                <a:spcPts val="0"/>
              </a:spcBef>
              <a:buSzPct val="100000"/>
              <a:defRPr sz="2000"/>
            </a:lvl8pPr>
            <a:lvl9pPr>
              <a:spcBef>
                <a:spcPts val="0"/>
              </a:spcBef>
              <a:buSzPct val="100000"/>
              <a:defRPr sz="2000"/>
            </a:lvl9pPr>
          </a:lstStyle>
          <a:p/>
        </p:txBody>
      </p:sp>
      <p:cxnSp>
        <p:nvCxnSpPr>
          <p:cNvPr id="32" name="Shape 32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3" name="Shape 33"/>
          <p:cNvSpPr/>
          <p:nvPr/>
        </p:nvSpPr>
        <p:spPr>
          <a:xfrm>
            <a:off x="817475" y="928766"/>
            <a:ext cx="405899" cy="4058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4" name="Shape 34"/>
          <p:cNvCxnSpPr/>
          <p:nvPr/>
        </p:nvCxnSpPr>
        <p:spPr>
          <a:xfrm>
            <a:off x="5265650" y="1131725"/>
            <a:ext cx="3878399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3 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1381250" y="1651075"/>
            <a:ext cx="2333999" cy="3122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800"/>
            </a:lvl1pPr>
            <a:lvl2pPr rtl="0">
              <a:spcBef>
                <a:spcPts val="0"/>
              </a:spcBef>
              <a:buSzPct val="100000"/>
              <a:defRPr sz="1800"/>
            </a:lvl2pPr>
            <a:lvl3pPr rtl="0">
              <a:spcBef>
                <a:spcPts val="0"/>
              </a:spcBef>
              <a:buSzPct val="100000"/>
              <a:defRPr sz="1800"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3834911" y="1651075"/>
            <a:ext cx="2333999" cy="3122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800"/>
            </a:lvl1pPr>
            <a:lvl2pPr rtl="0">
              <a:spcBef>
                <a:spcPts val="0"/>
              </a:spcBef>
              <a:buSzPct val="100000"/>
              <a:defRPr sz="1800"/>
            </a:lvl2pPr>
            <a:lvl3pPr rtl="0">
              <a:spcBef>
                <a:spcPts val="0"/>
              </a:spcBef>
              <a:buSzPct val="100000"/>
              <a:defRPr sz="1800"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3" type="body"/>
          </p:nvPr>
        </p:nvSpPr>
        <p:spPr>
          <a:xfrm>
            <a:off x="6288573" y="1651075"/>
            <a:ext cx="2333999" cy="3122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800"/>
            </a:lvl1pPr>
            <a:lvl2pPr rtl="0">
              <a:spcBef>
                <a:spcPts val="0"/>
              </a:spcBef>
              <a:buSzPct val="100000"/>
              <a:defRPr sz="1800"/>
            </a:lvl2pPr>
            <a:lvl3pPr rtl="0">
              <a:spcBef>
                <a:spcPts val="0"/>
              </a:spcBef>
              <a:buSzPct val="100000"/>
              <a:defRPr sz="1800"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cxnSp>
        <p:nvCxnSpPr>
          <p:cNvPr id="40" name="Shape 40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41" name="Shape 41"/>
          <p:cNvSpPr/>
          <p:nvPr/>
        </p:nvSpPr>
        <p:spPr>
          <a:xfrm>
            <a:off x="817475" y="928766"/>
            <a:ext cx="405899" cy="4058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2" name="Shape 42"/>
          <p:cNvCxnSpPr/>
          <p:nvPr/>
        </p:nvCxnSpPr>
        <p:spPr>
          <a:xfrm>
            <a:off x="5265650" y="1131725"/>
            <a:ext cx="3878399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1381250" y="937125"/>
            <a:ext cx="3878399" cy="4355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cxnSp>
        <p:nvCxnSpPr>
          <p:cNvPr id="45" name="Shape 45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46" name="Shape 46"/>
          <p:cNvSpPr/>
          <p:nvPr/>
        </p:nvSpPr>
        <p:spPr>
          <a:xfrm>
            <a:off x="817475" y="928766"/>
            <a:ext cx="405899" cy="4058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265650" y="1131725"/>
            <a:ext cx="3878399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1990450" y="4037375"/>
            <a:ext cx="5162999" cy="519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360"/>
              </a:spcBef>
              <a:buSzPct val="100000"/>
              <a:buFont typeface="Lora"/>
              <a:buNone/>
              <a:defRPr i="1" sz="1400">
                <a:latin typeface="Lora"/>
                <a:ea typeface="Lora"/>
                <a:cs typeface="Lora"/>
                <a:sym typeface="Lora"/>
              </a:defRPr>
            </a:lvl1pPr>
          </a:lstStyle>
          <a:p/>
        </p:txBody>
      </p:sp>
      <p:cxnSp>
        <p:nvCxnSpPr>
          <p:cNvPr id="50" name="Shape 50"/>
          <p:cNvCxnSpPr/>
          <p:nvPr/>
        </p:nvCxnSpPr>
        <p:spPr>
          <a:xfrm>
            <a:off x="-6025" y="4666128"/>
            <a:ext cx="9161999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51" name="Shape 51"/>
          <p:cNvSpPr/>
          <p:nvPr/>
        </p:nvSpPr>
        <p:spPr>
          <a:xfrm>
            <a:off x="4457400" y="4551496"/>
            <a:ext cx="229199" cy="2291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hape 53"/>
          <p:cNvCxnSpPr/>
          <p:nvPr/>
        </p:nvCxnSpPr>
        <p:spPr>
          <a:xfrm>
            <a:off x="-6025" y="4513728"/>
            <a:ext cx="9161999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54" name="Shape 54"/>
          <p:cNvSpPr/>
          <p:nvPr/>
        </p:nvSpPr>
        <p:spPr>
          <a:xfrm>
            <a:off x="4293700" y="4235405"/>
            <a:ext cx="556499" cy="5564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idx="1" type="body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6" name="Shape 6"/>
          <p:cNvSpPr txBox="1"/>
          <p:nvPr>
            <p:ph type="title"/>
          </p:nvPr>
        </p:nvSpPr>
        <p:spPr>
          <a:xfrm>
            <a:off x="1381250" y="937116"/>
            <a:ext cx="6809700" cy="43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1pPr>
            <a:lvl2pPr>
              <a:spcBef>
                <a:spcPts val="0"/>
              </a:spcBef>
              <a:buSzPct val="100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2pPr>
            <a:lvl3pPr>
              <a:spcBef>
                <a:spcPts val="0"/>
              </a:spcBef>
              <a:buSzPct val="100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3pPr>
            <a:lvl4pPr>
              <a:spcBef>
                <a:spcPts val="0"/>
              </a:spcBef>
              <a:buSzPct val="100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4pPr>
            <a:lvl5pPr>
              <a:spcBef>
                <a:spcPts val="0"/>
              </a:spcBef>
              <a:buSzPct val="100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5pPr>
            <a:lvl6pPr>
              <a:spcBef>
                <a:spcPts val="0"/>
              </a:spcBef>
              <a:buSzPct val="100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6pPr>
            <a:lvl7pPr>
              <a:spcBef>
                <a:spcPts val="0"/>
              </a:spcBef>
              <a:buSzPct val="100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7pPr>
            <a:lvl8pPr>
              <a:spcBef>
                <a:spcPts val="0"/>
              </a:spcBef>
              <a:buSzPct val="100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8pPr>
            <a:lvl9pPr>
              <a:spcBef>
                <a:spcPts val="0"/>
              </a:spcBef>
              <a:buSzPct val="100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7" name="Shape 19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ctrTitle"/>
          </p:nvPr>
        </p:nvSpPr>
        <p:spPr>
          <a:xfrm>
            <a:off x="996630" y="2003888"/>
            <a:ext cx="4523699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HomeClear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58" name="Shape 58"/>
          <p:cNvGrpSpPr/>
          <p:nvPr/>
        </p:nvGrpSpPr>
        <p:grpSpPr>
          <a:xfrm>
            <a:off x="1299164" y="3511423"/>
            <a:ext cx="215966" cy="342398"/>
            <a:chOff x="6718575" y="2318625"/>
            <a:chExt cx="256950" cy="407375"/>
          </a:xfrm>
        </p:grpSpPr>
        <p:sp>
          <p:nvSpPr>
            <p:cNvPr id="59" name="Shape 59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4294967295" type="ctrTitle"/>
          </p:nvPr>
        </p:nvSpPr>
        <p:spPr>
          <a:xfrm>
            <a:off x="1917075" y="1726075"/>
            <a:ext cx="5240999" cy="16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/>
              <a:t>Suggested UI Changes</a:t>
            </a:r>
          </a:p>
        </p:txBody>
      </p:sp>
      <p:cxnSp>
        <p:nvCxnSpPr>
          <p:cNvPr id="148" name="Shape 148"/>
          <p:cNvCxnSpPr/>
          <p:nvPr/>
        </p:nvCxnSpPr>
        <p:spPr>
          <a:xfrm flipH="1" rot="10800000">
            <a:off x="-131650" y="2877553"/>
            <a:ext cx="1783500" cy="1199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49" name="Shape 149"/>
          <p:cNvSpPr/>
          <p:nvPr/>
        </p:nvSpPr>
        <p:spPr>
          <a:xfrm rot="5400000">
            <a:off x="3226138" y="-190843"/>
            <a:ext cx="2691731" cy="5525184"/>
          </a:xfrm>
          <a:custGeom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50" name="Shape 150"/>
          <p:cNvCxnSpPr/>
          <p:nvPr/>
        </p:nvCxnSpPr>
        <p:spPr>
          <a:xfrm flipH="1" rot="10800000">
            <a:off x="7423300" y="2878724"/>
            <a:ext cx="1759499" cy="129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1135200" y="-105925"/>
            <a:ext cx="6873599" cy="2805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  <a:highlight>
                  <a:srgbClr val="FFCD00"/>
                </a:highlight>
              </a:rPr>
              <a:t>Paper Prototyping</a:t>
            </a:r>
            <a:r>
              <a:rPr lang="en" sz="3600"/>
              <a:t> led to issues with understanding UI elements.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1381250" y="1618700"/>
            <a:ext cx="4813799" cy="323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b="1" lang="en" sz="3000"/>
              <a:t>Tooltips vs. Onboarding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b="1" lang="en" sz="3000"/>
              <a:t>More Pictures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b="1" lang="en" sz="3000"/>
              <a:t>Solution: </a:t>
            </a:r>
            <a:r>
              <a:rPr b="1" lang="en" sz="3000">
                <a:solidFill>
                  <a:schemeClr val="dk1"/>
                </a:solidFill>
                <a:highlight>
                  <a:srgbClr val="FFCD00"/>
                </a:highlight>
              </a:rPr>
              <a:t>Simplicity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 txBox="1"/>
          <p:nvPr>
            <p:ph type="title"/>
          </p:nvPr>
        </p:nvSpPr>
        <p:spPr>
          <a:xfrm>
            <a:off x="1457450" y="922668"/>
            <a:ext cx="3878399" cy="435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New Users</a:t>
            </a:r>
          </a:p>
        </p:txBody>
      </p:sp>
      <p:grpSp>
        <p:nvGrpSpPr>
          <p:cNvPr id="162" name="Shape 162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63" name="Shape 163"/>
            <p:cNvSpPr/>
            <p:nvPr/>
          </p:nvSpPr>
          <p:spPr>
            <a:xfrm>
              <a:off x="2594050" y="1883300"/>
              <a:ext cx="188175" cy="188150"/>
            </a:xfrm>
            <a:custGeom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2857700" y="1631825"/>
              <a:ext cx="175975" cy="176000"/>
            </a:xfrm>
            <a:custGeom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2662850" y="1699400"/>
              <a:ext cx="303250" cy="303250"/>
            </a:xfrm>
            <a:custGeom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2814911" y="1754061"/>
              <a:ext cx="49950" cy="49950"/>
            </a:xfrm>
            <a:custGeom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1381250" y="1618700"/>
            <a:ext cx="5427899" cy="192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b="1" lang="en" sz="3000">
                <a:solidFill>
                  <a:schemeClr val="dk1"/>
                </a:solidFill>
              </a:rPr>
              <a:t>Side-by-Side Comparisons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chemeClr val="dk1"/>
              </a:solidFill>
            </a:endParaRP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b="1" lang="en" sz="3000"/>
              <a:t>Favorite Listings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 txBox="1"/>
          <p:nvPr>
            <p:ph type="title"/>
          </p:nvPr>
        </p:nvSpPr>
        <p:spPr>
          <a:xfrm>
            <a:off x="1367000" y="909250"/>
            <a:ext cx="4842299" cy="435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Frequent Users</a:t>
            </a:r>
          </a:p>
        </p:txBody>
      </p:sp>
      <p:grpSp>
        <p:nvGrpSpPr>
          <p:cNvPr id="173" name="Shape 173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74" name="Shape 174"/>
            <p:cNvSpPr/>
            <p:nvPr/>
          </p:nvSpPr>
          <p:spPr>
            <a:xfrm>
              <a:off x="2594050" y="1883300"/>
              <a:ext cx="188175" cy="188150"/>
            </a:xfrm>
            <a:custGeom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2857700" y="1631825"/>
              <a:ext cx="175975" cy="176000"/>
            </a:xfrm>
            <a:custGeom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2662850" y="1699400"/>
              <a:ext cx="303250" cy="303250"/>
            </a:xfrm>
            <a:custGeom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2814911" y="1754061"/>
              <a:ext cx="49950" cy="49950"/>
            </a:xfrm>
            <a:custGeom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6299" y="2516800"/>
            <a:ext cx="3690299" cy="246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4294967295" type="subTitle"/>
          </p:nvPr>
        </p:nvSpPr>
        <p:spPr>
          <a:xfrm>
            <a:off x="2371625" y="2903325"/>
            <a:ext cx="5021399" cy="78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 sz="3600">
                <a:latin typeface="Lora"/>
                <a:ea typeface="Lora"/>
                <a:cs typeface="Lora"/>
                <a:sym typeface="Lora"/>
              </a:rPr>
              <a:t>Any </a:t>
            </a:r>
            <a:r>
              <a:rPr b="1" i="1" lang="en" sz="3600"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questions</a:t>
            </a:r>
            <a:r>
              <a:rPr b="1" i="1" lang="en" sz="3600">
                <a:latin typeface="Lora"/>
                <a:ea typeface="Lora"/>
                <a:cs typeface="Lora"/>
                <a:sym typeface="Lora"/>
              </a:rPr>
              <a:t> ?</a:t>
            </a:r>
          </a:p>
        </p:txBody>
      </p:sp>
      <p:cxnSp>
        <p:nvCxnSpPr>
          <p:cNvPr id="184" name="Shape 184"/>
          <p:cNvCxnSpPr/>
          <p:nvPr/>
        </p:nvCxnSpPr>
        <p:spPr>
          <a:xfrm>
            <a:off x="6450" y="1428750"/>
            <a:ext cx="2397299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85" name="Shape 185"/>
          <p:cNvSpPr txBox="1"/>
          <p:nvPr>
            <p:ph idx="4294967295" type="ctrTitle"/>
          </p:nvPr>
        </p:nvSpPr>
        <p:spPr>
          <a:xfrm>
            <a:off x="2371625" y="816550"/>
            <a:ext cx="4908000" cy="115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/>
              <a:t>Thanks!</a:t>
            </a:r>
          </a:p>
        </p:txBody>
      </p:sp>
      <p:cxnSp>
        <p:nvCxnSpPr>
          <p:cNvPr id="186" name="Shape 186"/>
          <p:cNvCxnSpPr/>
          <p:nvPr/>
        </p:nvCxnSpPr>
        <p:spPr>
          <a:xfrm>
            <a:off x="5589800" y="1428750"/>
            <a:ext cx="35541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87" name="Shape 187"/>
          <p:cNvSpPr/>
          <p:nvPr/>
        </p:nvSpPr>
        <p:spPr>
          <a:xfrm>
            <a:off x="831925" y="859175"/>
            <a:ext cx="1139100" cy="11391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88" name="Shape 188"/>
          <p:cNvGrpSpPr/>
          <p:nvPr/>
        </p:nvGrpSpPr>
        <p:grpSpPr>
          <a:xfrm>
            <a:off x="1148888" y="1190759"/>
            <a:ext cx="505722" cy="475767"/>
            <a:chOff x="5972700" y="2330200"/>
            <a:chExt cx="411625" cy="387275"/>
          </a:xfrm>
        </p:grpSpPr>
        <p:sp>
          <p:nvSpPr>
            <p:cNvPr id="189" name="Shape 189"/>
            <p:cNvSpPr/>
            <p:nvPr/>
          </p:nvSpPr>
          <p:spPr>
            <a:xfrm>
              <a:off x="5972700" y="2476950"/>
              <a:ext cx="98050" cy="219825"/>
            </a:xfrm>
            <a:custGeom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6078025" y="2330200"/>
              <a:ext cx="306300" cy="387275"/>
            </a:xfrm>
            <a:custGeom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ctrTitle"/>
          </p:nvPr>
        </p:nvSpPr>
        <p:spPr>
          <a:xfrm>
            <a:off x="2022225" y="1693525"/>
            <a:ext cx="3787799" cy="1640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Bringing Transparency to Home Buying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1133975" y="2291150"/>
            <a:ext cx="543899" cy="562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t/>
            </a:r>
            <a:endParaRPr sz="24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Selected Interface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201825" y="1665350"/>
            <a:ext cx="4709100" cy="311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Flexibility between platforms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Consistent UI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Short &amp; intuitive taskflows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79" name="Shape 79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80" name="Shape 80"/>
            <p:cNvSpPr/>
            <p:nvPr/>
          </p:nvSpPr>
          <p:spPr>
            <a:xfrm>
              <a:off x="2594050" y="1883300"/>
              <a:ext cx="188175" cy="188150"/>
            </a:xfrm>
            <a:custGeom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2857700" y="1631825"/>
              <a:ext cx="175975" cy="176000"/>
            </a:xfrm>
            <a:custGeom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2662850" y="1699400"/>
              <a:ext cx="303250" cy="303250"/>
            </a:xfrm>
            <a:custGeom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2814911" y="1754061"/>
              <a:ext cx="49950" cy="49950"/>
            </a:xfrm>
            <a:custGeom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2025" y="1735450"/>
            <a:ext cx="3836871" cy="2859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4294967295" type="title"/>
          </p:nvPr>
        </p:nvSpPr>
        <p:spPr>
          <a:xfrm>
            <a:off x="3399150" y="4225200"/>
            <a:ext cx="2345699" cy="503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highlight>
                  <a:srgbClr val="FFCD00"/>
                </a:highlight>
              </a:rPr>
              <a:t>Low-fi Prototype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4073400" y="938700"/>
            <a:ext cx="4559766" cy="4204745"/>
          </a:xfrm>
          <a:custGeom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5" name="Shape 95"/>
          <p:cNvSpPr txBox="1"/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Tasks &amp; Task Flows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467000" y="1644400"/>
            <a:ext cx="3400799" cy="311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Browse Listings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Research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Filter Specifics</a:t>
            </a:r>
          </a:p>
        </p:txBody>
      </p:sp>
      <p:grpSp>
        <p:nvGrpSpPr>
          <p:cNvPr id="97" name="Shape 97"/>
          <p:cNvGrpSpPr/>
          <p:nvPr/>
        </p:nvGrpSpPr>
        <p:grpSpPr>
          <a:xfrm>
            <a:off x="889983" y="1007707"/>
            <a:ext cx="270225" cy="238343"/>
            <a:chOff x="5247525" y="3007275"/>
            <a:chExt cx="517575" cy="456510"/>
          </a:xfrm>
        </p:grpSpPr>
        <p:sp>
          <p:nvSpPr>
            <p:cNvPr id="98" name="Shape 98"/>
            <p:cNvSpPr/>
            <p:nvPr/>
          </p:nvSpPr>
          <p:spPr>
            <a:xfrm>
              <a:off x="5247525" y="3007275"/>
              <a:ext cx="348900" cy="348900"/>
            </a:xfrm>
            <a:custGeom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5566575" y="3265260"/>
              <a:ext cx="198525" cy="198525"/>
            </a:xfrm>
            <a:custGeom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9650" y="1160352"/>
            <a:ext cx="4187272" cy="3140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5650" y="4163500"/>
            <a:ext cx="9144000" cy="979799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 txBox="1"/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Experimental Method</a:t>
            </a:r>
          </a:p>
        </p:txBody>
      </p:sp>
      <p:grpSp>
        <p:nvGrpSpPr>
          <p:cNvPr id="107" name="Shape 107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08" name="Shape 108"/>
            <p:cNvSpPr/>
            <p:nvPr/>
          </p:nvSpPr>
          <p:spPr>
            <a:xfrm>
              <a:off x="2594050" y="1883300"/>
              <a:ext cx="188175" cy="188150"/>
            </a:xfrm>
            <a:custGeom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2857700" y="1631825"/>
              <a:ext cx="175975" cy="176000"/>
            </a:xfrm>
            <a:custGeom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2662850" y="1699400"/>
              <a:ext cx="303250" cy="303250"/>
            </a:xfrm>
            <a:custGeom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2814911" y="1754061"/>
              <a:ext cx="49950" cy="49950"/>
            </a:xfrm>
            <a:custGeom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12" name="Shape 112"/>
          <p:cNvSpPr txBox="1"/>
          <p:nvPr/>
        </p:nvSpPr>
        <p:spPr>
          <a:xfrm>
            <a:off x="1339375" y="1952325"/>
            <a:ext cx="7031099" cy="2334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600"/>
              </a:spcBef>
              <a:buSzPct val="100000"/>
              <a:buFont typeface="Quattrocento Sans"/>
              <a:buChar char="●"/>
            </a:pPr>
            <a:r>
              <a:rPr b="1" lang="en" sz="2000">
                <a:latin typeface="Quattrocento Sans"/>
                <a:ea typeface="Quattrocento Sans"/>
                <a:cs typeface="Quattrocento Sans"/>
                <a:sym typeface="Quattrocento Sans"/>
              </a:rPr>
              <a:t>Sought out older individuals</a:t>
            </a:r>
          </a:p>
          <a:p>
            <a:pPr lvl="0" rtl="0">
              <a:spcBef>
                <a:spcPts val="600"/>
              </a:spcBef>
              <a:buNone/>
            </a:pPr>
            <a:r>
              <a:t/>
            </a:r>
            <a:endParaRPr b="1" sz="20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55600" lvl="0" marL="457200" rtl="0">
              <a:spcBef>
                <a:spcPts val="600"/>
              </a:spcBef>
              <a:buSzPct val="100000"/>
              <a:buFont typeface="Quattrocento Sans"/>
              <a:buChar char="●"/>
            </a:pPr>
            <a:r>
              <a:rPr b="1" lang="en" sz="2000">
                <a:latin typeface="Quattrocento Sans"/>
                <a:ea typeface="Quattrocento Sans"/>
                <a:cs typeface="Quattrocento Sans"/>
                <a:sym typeface="Quattrocento Sans"/>
              </a:rPr>
              <a:t>Relevant experience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Shape 117"/>
          <p:cNvCxnSpPr/>
          <p:nvPr/>
        </p:nvCxnSpPr>
        <p:spPr>
          <a:xfrm>
            <a:off x="6450" y="1428750"/>
            <a:ext cx="2397299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18" name="Shape 118"/>
          <p:cNvSpPr txBox="1"/>
          <p:nvPr>
            <p:ph idx="4294967295" type="ctrTitle"/>
          </p:nvPr>
        </p:nvSpPr>
        <p:spPr>
          <a:xfrm>
            <a:off x="2371625" y="816550"/>
            <a:ext cx="4908000" cy="115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Shirdella</a:t>
            </a:r>
          </a:p>
        </p:txBody>
      </p:sp>
      <p:cxnSp>
        <p:nvCxnSpPr>
          <p:cNvPr id="119" name="Shape 119"/>
          <p:cNvCxnSpPr/>
          <p:nvPr/>
        </p:nvCxnSpPr>
        <p:spPr>
          <a:xfrm>
            <a:off x="4738400" y="1428750"/>
            <a:ext cx="44055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20" name="Shape 120"/>
          <p:cNvSpPr txBox="1"/>
          <p:nvPr/>
        </p:nvSpPr>
        <p:spPr>
          <a:xfrm>
            <a:off x="4827125" y="1976350"/>
            <a:ext cx="4020000" cy="27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" sz="2000"/>
              <a:t>Handled all tasks well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" sz="2000"/>
              <a:t>Versatility to the prototype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" sz="2000"/>
              <a:t>Struggled with task #3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" sz="2000"/>
              <a:t>Unsure about certain UI elements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650" y="1847250"/>
            <a:ext cx="4102076" cy="307654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7220900" y="4454900"/>
            <a:ext cx="4020000" cy="468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Shape 127"/>
          <p:cNvCxnSpPr/>
          <p:nvPr/>
        </p:nvCxnSpPr>
        <p:spPr>
          <a:xfrm>
            <a:off x="6450" y="1428750"/>
            <a:ext cx="2397299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28" name="Shape 128"/>
          <p:cNvSpPr txBox="1"/>
          <p:nvPr>
            <p:ph idx="4294967295" type="ctrTitle"/>
          </p:nvPr>
        </p:nvSpPr>
        <p:spPr>
          <a:xfrm>
            <a:off x="2371625" y="816550"/>
            <a:ext cx="4908000" cy="115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Darren</a:t>
            </a:r>
          </a:p>
        </p:txBody>
      </p:sp>
      <p:cxnSp>
        <p:nvCxnSpPr>
          <p:cNvPr id="129" name="Shape 129"/>
          <p:cNvCxnSpPr/>
          <p:nvPr/>
        </p:nvCxnSpPr>
        <p:spPr>
          <a:xfrm>
            <a:off x="4738400" y="1428750"/>
            <a:ext cx="44055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30" name="Shape 130"/>
          <p:cNvSpPr txBox="1"/>
          <p:nvPr/>
        </p:nvSpPr>
        <p:spPr>
          <a:xfrm>
            <a:off x="653700" y="1712300"/>
            <a:ext cx="4020000" cy="27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" sz="2000"/>
              <a:t>Found the interface intuitive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" sz="2000"/>
              <a:t>Suggested Tooltips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" sz="2000"/>
              <a:t>Also unsure about UI elements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 txBox="1"/>
          <p:nvPr/>
        </p:nvSpPr>
        <p:spPr>
          <a:xfrm>
            <a:off x="7220900" y="4454900"/>
            <a:ext cx="4020000" cy="468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8249" y="683600"/>
            <a:ext cx="2858150" cy="381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" name="Shape 137"/>
          <p:cNvCxnSpPr/>
          <p:nvPr/>
        </p:nvCxnSpPr>
        <p:spPr>
          <a:xfrm flipH="1" rot="10800000">
            <a:off x="6450" y="1411950"/>
            <a:ext cx="4059899" cy="16799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38" name="Shape 138"/>
          <p:cNvSpPr txBox="1"/>
          <p:nvPr>
            <p:ph idx="4294967295" type="ctrTitle"/>
          </p:nvPr>
        </p:nvSpPr>
        <p:spPr>
          <a:xfrm>
            <a:off x="4095425" y="840450"/>
            <a:ext cx="4908000" cy="115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Allen &amp; Florencia</a:t>
            </a:r>
          </a:p>
        </p:txBody>
      </p:sp>
      <p:cxnSp>
        <p:nvCxnSpPr>
          <p:cNvPr id="139" name="Shape 139"/>
          <p:cNvCxnSpPr/>
          <p:nvPr/>
        </p:nvCxnSpPr>
        <p:spPr>
          <a:xfrm>
            <a:off x="8030475" y="1426025"/>
            <a:ext cx="1113300" cy="2699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40" name="Shape 140"/>
          <p:cNvSpPr txBox="1"/>
          <p:nvPr/>
        </p:nvSpPr>
        <p:spPr>
          <a:xfrm>
            <a:off x="4038500" y="2075075"/>
            <a:ext cx="4020000" cy="27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" sz="2000"/>
              <a:t>Worked as a couple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" sz="2000"/>
              <a:t>Map overlays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" sz="2000"/>
              <a:t>More Images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" sz="2000"/>
              <a:t>Side-by-side comparisons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7220900" y="4454900"/>
            <a:ext cx="4020000" cy="468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725" y="720900"/>
            <a:ext cx="2890574" cy="3854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