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Tell story of interview.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Shape 75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09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Further Exploration into Home-Buying and Relocation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Alexei Bastidas, Austin Connelly, and John Valentine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21975" y="1670925"/>
            <a:ext cx="45593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Streamline the process of categorizing and cataloging your stuff.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Stemmed from the PoV we got from Lane regarding losing things during the moving process.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5775" l="0" r="8391" t="0"/>
          <a:stretch/>
        </p:blipFill>
        <p:spPr>
          <a:xfrm>
            <a:off x="5137874" y="525375"/>
            <a:ext cx="2431424" cy="32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Put together all the government/realtor/seller information into a readily accessible/interactive tool.</a:t>
            </a:r>
          </a:p>
          <a:p>
            <a:pPr indent="-2286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Stemmed from the PoV we got from David and Lane, regarding how difficult it can be to find accurate information with or without the help of a realtor.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650" y="2380398"/>
            <a:ext cx="2929500" cy="24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593100"/>
            <a:ext cx="44103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Create an interactive experience that is better than a slideshow.</a:t>
            </a:r>
          </a:p>
          <a:p>
            <a:pPr indent="-2286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From the PoV we got from Lane about how most “virtual tours” are really just a slideshow of photos and seem insufficient to get a feel for a house.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350" y="728223"/>
            <a:ext cx="3694025" cy="26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1571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Testing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Subject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259800" y="16579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Emily Christensen.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Accountant working in San Jose.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Recently moved from Orange County.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775" y="197825"/>
            <a:ext cx="2635000" cy="35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1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Sketched out mock-up of mobile app.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Designed to be used while packing to catalog what item goes in which box.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Information to be entered through voice activation.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Tested </a:t>
            </a:r>
            <a:r>
              <a:rPr lang="en">
                <a:solidFill>
                  <a:srgbClr val="434343"/>
                </a:solidFill>
              </a:rPr>
              <a:t>by having our tester go through the motions of packing a box, and using her voice to interact with the app.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Images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375" y="221900"/>
            <a:ext cx="2771775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50" y="1017800"/>
            <a:ext cx="27717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Things that worked: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Interface felt intuitive.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Voice control.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Things that didn’t: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Unclear commands.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Surprises: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How much easier the voice control makes use.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Learnings: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 possibly need a way to explain which vocal commands to use.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2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Digital mock-up of a web-based interactive floorplan.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Designed to be used to get a feel for the layout of the house and test furniture configurations.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Also useful for viewing photos with the knowledge of where in the house each photo is.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Tested by having user move through the image as if it were a website.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" y="2506875"/>
            <a:ext cx="4024675" cy="22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125" y="163049"/>
            <a:ext cx="4475474" cy="2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6400" y="223725"/>
            <a:ext cx="2445275" cy="32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Going In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Pride/excitement about first home purchase.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Relocating unnecessarily stressful/complicated. 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Lack of transparency -- nature of business?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Drawn out process. 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Modern web tools not trustworthy. Word of mouth/open houses/ads most successful.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Things that worked: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Intuitive layout.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Things that didn’t: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Confusion over how photos would be different from regular photo tour.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Concern photos would have fishbowl filter.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Surprises: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There were several things that Emily came up with which we had not considered, such as ways to add new furniture items to the interface.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Learnings: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This idea needs some work, but some new features have come to mind.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3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Mock-up of a mobile app.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Designed to help look up information about for-sale properties.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Gets info from reports on crime rates, natural disasters in history/expected future,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Tested by building scenario in which Emily had already found a home she was interested in, and was looking up anything that might cause trouble.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Images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25" y="1585850"/>
            <a:ext cx="2762174" cy="207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300" y="410000"/>
            <a:ext cx="2762174" cy="20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300" y="2636550"/>
            <a:ext cx="2762174" cy="207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650" y="410000"/>
            <a:ext cx="2302100" cy="30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Things that worked: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Subject felt service would be extremely beneficial while homebuying.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Things that didn’t: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Interface felt too cluttered, non-intuitive.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Surprises: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Said a home-search feature would feel more intuitive.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Learnings: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This application may need to much space for a mobile phone, perhaps would work better on a tablet or computer.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Delving Deeper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80450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Wandered the streets of downtown Palo Alto.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Wanted to focus in on two distinct areas - finding/buying the house, and the actual process of physically relocating.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Added new questions to our list about things such as commute, experience helping friends/family move, etc.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Lane Wilson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703725"/>
            <a:ext cx="53538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Former Stanford Graduate Student now working in Maryland.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Has bought and sold property both for the sake of moving and for property’s own sake.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His girlfriend is a realtor, so he has both the outside and the inside scoop.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14556" l="11585" r="16139" t="13345"/>
          <a:stretch/>
        </p:blipFill>
        <p:spPr>
          <a:xfrm>
            <a:off x="5878275" y="137350"/>
            <a:ext cx="2788051" cy="370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Insights from Lane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Hates losing track of his stuff in the process of moving.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Thinks he has too much unnecessary stuff that he takes with him.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Believes realtors in general have no idea what they are talking about.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be as far as 10% off on price estimates.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Was visiting a home that has “basically a dump in the backyard, and they didn’t say a thing”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Believes realtor was simply unaware, not dishonest.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His girlfriend is a realtor.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Thinks market is made inefficient due to sellers withholding information.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Managed to get good deal on land in Maryland by doing research.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14217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Jay P.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529800" y="1422150"/>
            <a:ext cx="53025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Former business owner in downtown Palo Alto.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Originally from Paris.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Lost home and business in a bad breakup 5 years ago.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Loss of home ruined his credit.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Struggled very much finding housing (but he’s doing fine now!).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2156" l="0" r="7774" t="9815"/>
          <a:stretch/>
        </p:blipFill>
        <p:spPr>
          <a:xfrm>
            <a:off x="192749" y="1017800"/>
            <a:ext cx="3067925" cy="3612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Insights from Jay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Housing and rent prices have skyrocketed in the last few years.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Due to bad credit it took a very long time to find a place to live.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Ended up with an apartment in Mountain View that he was lucky to get for an incredibly good price.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Is nervous to report regular wear &amp; tear of his apartment for fear of his rent going up.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It happened once in the past, now he fixes things himself.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After losing his home he put all his things in storage, most are still there.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 met David Serpa and Lane Wilson, who need an easier way to get accurate information about for-sale properties so buyers can educate themselves without being misled. It would be game changing if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434343"/>
                </a:solidFill>
              </a:rPr>
              <a:t>there was a site that made all information available to realtors available to the public.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We met Lane Wilson, who needs to keep track of his random junk while moving so it doesn’t get lost. It would be game changing if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434343"/>
                </a:solidFill>
              </a:rPr>
              <a:t>we could find a way to organize and catalogue his belongings during a move.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34397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Brainstorming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5724"/>
            <a:ext cx="4955823" cy="371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