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9" r:id="rId1"/>
  </p:sldMasterIdLst>
  <p:notesMasterIdLst>
    <p:notesMasterId r:id="rId22"/>
  </p:notesMasterIdLst>
  <p:sldIdLst>
    <p:sldId id="256" r:id="rId2"/>
    <p:sldId id="259" r:id="rId3"/>
    <p:sldId id="257" r:id="rId4"/>
    <p:sldId id="262" r:id="rId5"/>
    <p:sldId id="268" r:id="rId6"/>
    <p:sldId id="270" r:id="rId7"/>
    <p:sldId id="271" r:id="rId8"/>
    <p:sldId id="272" r:id="rId9"/>
    <p:sldId id="277" r:id="rId10"/>
    <p:sldId id="279" r:id="rId11"/>
    <p:sldId id="281" r:id="rId12"/>
    <p:sldId id="282" r:id="rId13"/>
    <p:sldId id="283" r:id="rId14"/>
    <p:sldId id="284" r:id="rId15"/>
    <p:sldId id="263" r:id="rId16"/>
    <p:sldId id="265" r:id="rId17"/>
    <p:sldId id="274" r:id="rId18"/>
    <p:sldId id="267" r:id="rId19"/>
    <p:sldId id="26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8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CF69D-2EB4-EB49-89F6-39B99A0E10E0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13A2-C035-0E41-B879-C4AD60CB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7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E13A2-C035-0E41-B879-C4AD60CB25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E88390B-A44F-F34C-BDEE-9140295F3A14}" type="datetimeFigureOut">
              <a:rPr lang="en-US" smtClean="0"/>
              <a:t>10/29/15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1A3DBAE-CA31-A541-8476-36644ABC6D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rvelapp.com/b2jh55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959" y="5558118"/>
            <a:ext cx="8564242" cy="87105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Team </a:t>
            </a:r>
            <a:r>
              <a:rPr lang="en-US" sz="2400" dirty="0" err="1" smtClean="0">
                <a:solidFill>
                  <a:schemeClr val="accent1"/>
                </a:solidFill>
              </a:rPr>
              <a:t>EduConnect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Presenter: </a:t>
            </a:r>
            <a:r>
              <a:rPr lang="en-US" sz="2400" dirty="0" err="1" smtClean="0">
                <a:solidFill>
                  <a:schemeClr val="accent1"/>
                </a:solidFill>
              </a:rPr>
              <a:t>Priyanka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</a:rPr>
              <a:t>Rao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4958" y="4624668"/>
            <a:ext cx="8564242" cy="93345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Project Perfect</a:t>
            </a:r>
            <a:endParaRPr lang="en-US" sz="4800" dirty="0"/>
          </a:p>
        </p:txBody>
      </p:sp>
      <p:pic>
        <p:nvPicPr>
          <p:cNvPr id="2" name="Picture 1" descr="DSC_03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65" y="301163"/>
            <a:ext cx="1897278" cy="1574776"/>
          </a:xfrm>
          <a:prstGeom prst="rect">
            <a:avLst/>
          </a:prstGeom>
        </p:spPr>
      </p:pic>
      <p:pic>
        <p:nvPicPr>
          <p:cNvPr id="6" name="Picture 5" descr="Gerard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1" b="21216"/>
          <a:stretch/>
        </p:blipFill>
        <p:spPr>
          <a:xfrm>
            <a:off x="6915380" y="301163"/>
            <a:ext cx="1815526" cy="1574776"/>
          </a:xfrm>
          <a:prstGeom prst="rect">
            <a:avLst/>
          </a:prstGeom>
        </p:spPr>
      </p:pic>
      <p:pic>
        <p:nvPicPr>
          <p:cNvPr id="7" name="Picture 6" descr="IMG_434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81"/>
          <a:stretch/>
        </p:blipFill>
        <p:spPr>
          <a:xfrm>
            <a:off x="4726665" y="2453150"/>
            <a:ext cx="1897278" cy="1573593"/>
          </a:xfrm>
          <a:prstGeom prst="rect">
            <a:avLst/>
          </a:prstGeom>
        </p:spPr>
      </p:pic>
      <p:pic>
        <p:nvPicPr>
          <p:cNvPr id="8" name="Picture 7" descr="IMG_427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80" y="2453150"/>
            <a:ext cx="1815526" cy="15735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6665" y="1890369"/>
            <a:ext cx="1897278" cy="37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Priyanka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Rao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3628" y="1875939"/>
            <a:ext cx="1897278" cy="37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Gerardo </a:t>
            </a:r>
            <a:r>
              <a:rPr lang="en-US" dirty="0" err="1" smtClean="0">
                <a:solidFill>
                  <a:schemeClr val="bg1"/>
                </a:solidFill>
              </a:rPr>
              <a:t>Sanz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6665" y="4026743"/>
            <a:ext cx="1897278" cy="37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Ikechi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Akujobi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3628" y="4026743"/>
            <a:ext cx="1897278" cy="37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Filippa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Karrfelt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b="13127"/>
          <a:stretch/>
        </p:blipFill>
        <p:spPr>
          <a:xfrm>
            <a:off x="274959" y="196411"/>
            <a:ext cx="4268400" cy="420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Task Flow #1 – Creating a Project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50312"/>
            <a:ext cx="3987209" cy="2737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1250312"/>
            <a:ext cx="2247900" cy="1513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00" y="2953760"/>
            <a:ext cx="2217098" cy="1532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911" y="4762500"/>
            <a:ext cx="2271416" cy="1574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909" y="4762500"/>
            <a:ext cx="2134191" cy="157479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3081020" y="1600200"/>
            <a:ext cx="2862580" cy="74422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81020" y="2716530"/>
            <a:ext cx="2862580" cy="62357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81020" y="3088640"/>
            <a:ext cx="2545080" cy="192786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85720" y="3442841"/>
            <a:ext cx="170180" cy="1205359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62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Task Flow #1 – Creating a Project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4" y="2302556"/>
            <a:ext cx="4238626" cy="2938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705" y="1485899"/>
            <a:ext cx="3251082" cy="2286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705" y="4360309"/>
            <a:ext cx="3327400" cy="233966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3073400" y="2133600"/>
            <a:ext cx="2108200" cy="24638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334000" y="2895600"/>
            <a:ext cx="520700" cy="234564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225800" y="2895600"/>
            <a:ext cx="3416300" cy="17018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42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Task Flow #2 – Doing a Project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4" y="1257300"/>
            <a:ext cx="41910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4385163"/>
            <a:ext cx="2844799" cy="2025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674" y="1600200"/>
            <a:ext cx="2907425" cy="200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674" y="4229100"/>
            <a:ext cx="2908123" cy="20447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587500" y="1828800"/>
            <a:ext cx="3835400" cy="11557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70100" y="1828800"/>
            <a:ext cx="3505200" cy="29845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422400" y="2578100"/>
            <a:ext cx="92074" cy="22352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63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Task Flow #2 – Doing a Project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133962"/>
            <a:ext cx="4151520" cy="2955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487" y="1133962"/>
            <a:ext cx="2400300" cy="1705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886" y="2966860"/>
            <a:ext cx="2600513" cy="1714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487" y="4845321"/>
            <a:ext cx="2400300" cy="1704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700" y="4845320"/>
            <a:ext cx="2371428" cy="1704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00" y="4845321"/>
            <a:ext cx="2560694" cy="1704213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6" idx="1"/>
          </p:cNvCxnSpPr>
          <p:nvPr/>
        </p:nvCxnSpPr>
        <p:spPr>
          <a:xfrm flipV="1">
            <a:off x="3848100" y="1986911"/>
            <a:ext cx="1806387" cy="514989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683500" y="2126612"/>
            <a:ext cx="0" cy="97994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18100" y="5768126"/>
            <a:ext cx="2565400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83500" y="3865373"/>
            <a:ext cx="0" cy="97994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400300" y="5768126"/>
            <a:ext cx="2565400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80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Task Flow #3 –Submitting a Project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213121"/>
            <a:ext cx="4703454" cy="3130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429021"/>
            <a:ext cx="3556000" cy="2477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100" y="4314645"/>
            <a:ext cx="3556000" cy="2488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54" y="4403545"/>
            <a:ext cx="3538846" cy="245445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462020" y="3843020"/>
            <a:ext cx="2265680" cy="114808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606800" y="5791200"/>
            <a:ext cx="2667000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279900" y="3517900"/>
            <a:ext cx="2781300" cy="22733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606800" y="2311400"/>
            <a:ext cx="1778000" cy="3810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25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Prototype Tool: Sketch</a:t>
            </a:r>
            <a:endParaRPr lang="en-US" sz="5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4850" y="2382017"/>
            <a:ext cx="3657600" cy="39001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Graphical interface</a:t>
            </a:r>
          </a:p>
          <a:p>
            <a:r>
              <a:rPr lang="en-US" sz="2800" dirty="0" smtClean="0"/>
              <a:t>Easy to duplicate pages</a:t>
            </a:r>
          </a:p>
          <a:p>
            <a:r>
              <a:rPr lang="en-US" sz="2800" dirty="0" smtClean="0"/>
              <a:t>Made us think about feasibility </a:t>
            </a:r>
          </a:p>
          <a:p>
            <a:pPr lvl="1"/>
            <a:r>
              <a:rPr lang="en-US" sz="2800" dirty="0" smtClean="0"/>
              <a:t>Ex. Review page for submission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397187" y="2382017"/>
            <a:ext cx="3657600" cy="390012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Huge learning curve</a:t>
            </a:r>
          </a:p>
          <a:p>
            <a:r>
              <a:rPr lang="en-US" sz="2800" dirty="0" smtClean="0"/>
              <a:t>Bad AI? </a:t>
            </a:r>
          </a:p>
          <a:p>
            <a:r>
              <a:rPr lang="en-US" sz="2800" dirty="0" smtClean="0"/>
              <a:t>Duplicating vs. copying pages</a:t>
            </a:r>
          </a:p>
          <a:p>
            <a:r>
              <a:rPr lang="en-US" sz="2800" dirty="0" smtClean="0"/>
              <a:t>Hard to implement dynamic features </a:t>
            </a:r>
          </a:p>
          <a:p>
            <a:pPr lvl="1"/>
            <a:r>
              <a:rPr lang="en-US" sz="2800" dirty="0" smtClean="0"/>
              <a:t>Ex. Going back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94850" y="1600200"/>
            <a:ext cx="3657600" cy="642456"/>
          </a:xfrm>
          <a:solidFill>
            <a:schemeClr val="accent1"/>
          </a:solidFill>
        </p:spPr>
        <p:txBody>
          <a:bodyPr/>
          <a:lstStyle/>
          <a:p>
            <a:r>
              <a:rPr lang="en-US" sz="2800" dirty="0" smtClean="0"/>
              <a:t>How it helped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397187" y="1600200"/>
            <a:ext cx="3657600" cy="642456"/>
          </a:xfrm>
          <a:solidFill>
            <a:schemeClr val="accent1"/>
          </a:solidFill>
        </p:spPr>
        <p:txBody>
          <a:bodyPr/>
          <a:lstStyle/>
          <a:p>
            <a:r>
              <a:rPr lang="en-US" sz="2800" dirty="0" smtClean="0"/>
              <a:t>How it did not help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650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Prototype Overview</a:t>
            </a:r>
            <a:endParaRPr lang="en-US" sz="5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85630" y="1600199"/>
            <a:ext cx="7569157" cy="4817037"/>
          </a:xfrm>
        </p:spPr>
        <p:txBody>
          <a:bodyPr>
            <a:norm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radeoffs</a:t>
            </a:r>
          </a:p>
          <a:p>
            <a:pPr lvl="1"/>
            <a:r>
              <a:rPr lang="en-US" sz="2400" dirty="0" smtClean="0"/>
              <a:t>Feasibility vs. usefulness</a:t>
            </a:r>
          </a:p>
          <a:p>
            <a:pPr lvl="1"/>
            <a:r>
              <a:rPr lang="en-US" sz="2400" dirty="0"/>
              <a:t>Student </a:t>
            </a:r>
            <a:r>
              <a:rPr lang="en-US" sz="2400" dirty="0" smtClean="0"/>
              <a:t>pages vs. teacher pages</a:t>
            </a:r>
          </a:p>
          <a:p>
            <a:pPr lvl="1"/>
            <a:r>
              <a:rPr lang="en-US" sz="2400" dirty="0" smtClean="0"/>
              <a:t>Simplicity of task vs. simplicity of implementation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118" y="3691517"/>
            <a:ext cx="5451437" cy="272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1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Prototype Overview</a:t>
            </a:r>
            <a:endParaRPr lang="en-US" sz="5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85630" y="1600199"/>
            <a:ext cx="7569157" cy="48170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Omitted</a:t>
            </a:r>
          </a:p>
          <a:p>
            <a:pPr lvl="1"/>
            <a:r>
              <a:rPr lang="en-US" sz="2400" dirty="0" smtClean="0"/>
              <a:t>Select class page</a:t>
            </a:r>
          </a:p>
          <a:p>
            <a:pPr marL="228600" lvl="1" indent="0">
              <a:buNone/>
            </a:pPr>
            <a:endParaRPr lang="en-US" sz="2400" dirty="0"/>
          </a:p>
          <a:p>
            <a:pPr lvl="1"/>
            <a:r>
              <a:rPr lang="en-US" sz="2400" dirty="0" smtClean="0"/>
              <a:t>Review of submission page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Browse existing projects page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Navigation for teacher </a:t>
            </a:r>
          </a:p>
        </p:txBody>
      </p:sp>
      <p:pic>
        <p:nvPicPr>
          <p:cNvPr id="2" name="Picture 1" descr="img0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3121" b="48192"/>
          <a:stretch/>
        </p:blipFill>
        <p:spPr>
          <a:xfrm>
            <a:off x="3649603" y="1600199"/>
            <a:ext cx="1967869" cy="1396274"/>
          </a:xfrm>
          <a:prstGeom prst="rect">
            <a:avLst/>
          </a:prstGeom>
        </p:spPr>
      </p:pic>
      <p:pic>
        <p:nvPicPr>
          <p:cNvPr id="3" name="Picture 2" descr="img0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t="3954" r="2087" b="50272"/>
          <a:stretch/>
        </p:blipFill>
        <p:spPr>
          <a:xfrm>
            <a:off x="1898014" y="3323326"/>
            <a:ext cx="2048572" cy="1412625"/>
          </a:xfrm>
          <a:prstGeom prst="rect">
            <a:avLst/>
          </a:prstGeom>
        </p:spPr>
      </p:pic>
      <p:pic>
        <p:nvPicPr>
          <p:cNvPr id="4" name="Picture 3" descr="img01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3559" b="48636"/>
          <a:stretch/>
        </p:blipFill>
        <p:spPr>
          <a:xfrm>
            <a:off x="5532428" y="3473150"/>
            <a:ext cx="2522359" cy="1649389"/>
          </a:xfrm>
          <a:prstGeom prst="rect">
            <a:avLst/>
          </a:prstGeom>
        </p:spPr>
      </p:pic>
      <p:pic>
        <p:nvPicPr>
          <p:cNvPr id="5" name="Picture 4" descr="img01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4578" b="49649"/>
          <a:stretch/>
        </p:blipFill>
        <p:spPr>
          <a:xfrm>
            <a:off x="4520964" y="5259882"/>
            <a:ext cx="2193016" cy="14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0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Prototype Overview</a:t>
            </a:r>
            <a:endParaRPr lang="en-US" sz="5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85630" y="1600198"/>
            <a:ext cx="7569157" cy="506730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Wizard of Oz techniques</a:t>
            </a:r>
          </a:p>
          <a:p>
            <a:pPr lvl="1"/>
            <a:r>
              <a:rPr lang="en-US" sz="2400" dirty="0" smtClean="0"/>
              <a:t>Duplicated many screens</a:t>
            </a:r>
          </a:p>
          <a:p>
            <a:pPr lvl="1"/>
            <a:r>
              <a:rPr lang="en-US" sz="2400" dirty="0" smtClean="0"/>
              <a:t>Abstracted away some of the project creation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Hand-coded</a:t>
            </a:r>
          </a:p>
          <a:p>
            <a:pPr lvl="1"/>
            <a:r>
              <a:rPr lang="en-US" sz="2400" dirty="0" smtClean="0"/>
              <a:t>Made up project for student</a:t>
            </a:r>
          </a:p>
          <a:p>
            <a:pPr lvl="1"/>
            <a:r>
              <a:rPr lang="en-US" sz="2400" dirty="0" smtClean="0"/>
              <a:t>Project creation page</a:t>
            </a:r>
          </a:p>
          <a:p>
            <a:pPr lvl="2"/>
            <a:r>
              <a:rPr lang="en-US" sz="2400" dirty="0" smtClean="0"/>
              <a:t>Uploading text</a:t>
            </a:r>
          </a:p>
          <a:p>
            <a:pPr lvl="2"/>
            <a:r>
              <a:rPr lang="en-US" sz="2400" dirty="0" smtClean="0"/>
              <a:t>Uploading images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770" y="2914013"/>
            <a:ext cx="2670729" cy="1797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4711701"/>
            <a:ext cx="2959100" cy="19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86280" y="2449957"/>
            <a:ext cx="5850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1"/>
                </a:solidFill>
              </a:rPr>
              <a:t>Thank You!</a:t>
            </a:r>
            <a:endParaRPr 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6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108" y="3286602"/>
            <a:ext cx="4643357" cy="3456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130" y="462974"/>
            <a:ext cx="3692297" cy="877685"/>
          </a:xfrm>
        </p:spPr>
        <p:txBody>
          <a:bodyPr/>
          <a:lstStyle/>
          <a:p>
            <a:pPr algn="ctr"/>
            <a:r>
              <a:rPr lang="en-US" sz="5400" dirty="0" smtClean="0"/>
              <a:t>Problem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145" y="1321211"/>
            <a:ext cx="3911281" cy="27641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Teachers and students find it time-consuming and difficult to successfully create and complete class projects.</a:t>
            </a:r>
            <a:endParaRPr lang="en-US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27809" y="448495"/>
            <a:ext cx="2909139" cy="11030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/>
              <a:t>Solution</a:t>
            </a:r>
            <a:endParaRPr lang="en-US" sz="5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69545" y="1391419"/>
            <a:ext cx="3705390" cy="2392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800" dirty="0" smtClean="0"/>
              <a:t>A tablet app that streamlines class projects from teacher creation to student submission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527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00300"/>
            <a:ext cx="7556313" cy="1497106"/>
          </a:xfrm>
        </p:spPr>
        <p:txBody>
          <a:bodyPr/>
          <a:lstStyle/>
          <a:p>
            <a:pPr algn="ctr"/>
            <a:r>
              <a:rPr lang="en-US" sz="4200" dirty="0" smtClean="0"/>
              <a:t>Medium-Fi Prototype Link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2627408"/>
            <a:ext cx="7556313" cy="1497106"/>
          </a:xfrm>
        </p:spPr>
        <p:txBody>
          <a:bodyPr>
            <a:normAutofit/>
          </a:bodyPr>
          <a:lstStyle/>
          <a:p>
            <a:pPr algn="ctr"/>
            <a:endParaRPr lang="en-US" sz="2800" dirty="0"/>
          </a:p>
          <a:p>
            <a:pPr marL="0" indent="0" algn="ctr">
              <a:buNone/>
            </a:pPr>
            <a:r>
              <a:rPr lang="en-US" sz="2800" dirty="0">
                <a:hlinkClick r:id="rId2"/>
              </a:rPr>
              <a:t>https://marvelapp.com/b2jh55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430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593" y="362750"/>
            <a:ext cx="7556313" cy="1116106"/>
          </a:xfrm>
        </p:spPr>
        <p:txBody>
          <a:bodyPr/>
          <a:lstStyle/>
          <a:p>
            <a:pPr algn="ctr"/>
            <a:r>
              <a:rPr lang="en-US" sz="5400" dirty="0" smtClean="0"/>
              <a:t>Value Proposition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593" y="1478856"/>
            <a:ext cx="7556313" cy="729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Painless class projects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51" y="2208121"/>
            <a:ext cx="6155083" cy="408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0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Tasks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8475" y="1443072"/>
            <a:ext cx="7556312" cy="47111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accent1"/>
                </a:solidFill>
              </a:rPr>
              <a:t>Complex: 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Teacher creates and assigns a </a:t>
            </a:r>
            <a:r>
              <a:rPr lang="en-US" sz="2800" dirty="0"/>
              <a:t>class project with background info, a list of supplies, and instructions for students to follow</a:t>
            </a:r>
            <a:r>
              <a:rPr lang="en-US" sz="28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2C7C9F"/>
                </a:solidFill>
              </a:rPr>
              <a:t>Medium: </a:t>
            </a:r>
            <a:r>
              <a:rPr lang="en-US" sz="2800" dirty="0" smtClean="0">
                <a:solidFill>
                  <a:srgbClr val="2C7C9F"/>
                </a:solidFill>
              </a:rPr>
              <a:t> </a:t>
            </a:r>
            <a:r>
              <a:rPr lang="en-US" sz="2800" dirty="0" smtClean="0"/>
              <a:t>Student </a:t>
            </a:r>
            <a:r>
              <a:rPr lang="en-US" sz="2800" dirty="0"/>
              <a:t>works through project step-by-step and asks questions to teacher as needed</a:t>
            </a:r>
            <a:r>
              <a:rPr lang="en-US" sz="28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2C7C9F"/>
                </a:solidFill>
              </a:rPr>
              <a:t>Simple: </a:t>
            </a:r>
            <a:r>
              <a:rPr lang="en-US" sz="2800" dirty="0" smtClean="0">
                <a:solidFill>
                  <a:srgbClr val="2C7C9F"/>
                </a:solidFill>
              </a:rPr>
              <a:t> </a:t>
            </a:r>
            <a:r>
              <a:rPr lang="en-US" sz="2800" dirty="0" smtClean="0"/>
              <a:t>Student </a:t>
            </a:r>
            <a:r>
              <a:rPr lang="en-US" sz="2800" dirty="0"/>
              <a:t>submits completed class project to teacher for review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118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41405"/>
            <a:ext cx="7556313" cy="1116106"/>
          </a:xfrm>
        </p:spPr>
        <p:txBody>
          <a:bodyPr/>
          <a:lstStyle/>
          <a:p>
            <a:pPr algn="ctr"/>
            <a:r>
              <a:rPr lang="en-US" sz="4200" dirty="0" smtClean="0"/>
              <a:t>Design Change #1 – Navigation Bar </a:t>
            </a:r>
            <a:endParaRPr lang="en-US" sz="4200" dirty="0"/>
          </a:p>
        </p:txBody>
      </p:sp>
      <p:pic>
        <p:nvPicPr>
          <p:cNvPr id="6" name="Content Placeholder 5" descr="img010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9" t="-500" b="49458"/>
          <a:stretch/>
        </p:blipFill>
        <p:spPr>
          <a:xfrm>
            <a:off x="88901" y="2074763"/>
            <a:ext cx="3904276" cy="3309937"/>
          </a:xfrm>
        </p:spPr>
      </p:pic>
      <p:pic>
        <p:nvPicPr>
          <p:cNvPr id="7" name="Content Placeholder 6" descr="topmenu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t="11599" r="15867" b="23943"/>
          <a:stretch/>
        </p:blipFill>
        <p:spPr>
          <a:xfrm>
            <a:off x="4775200" y="2074763"/>
            <a:ext cx="3924300" cy="3221137"/>
          </a:xfrm>
        </p:spPr>
      </p:pic>
      <p:cxnSp>
        <p:nvCxnSpPr>
          <p:cNvPr id="8" name="Straight Connector 7"/>
          <p:cNvCxnSpPr/>
          <p:nvPr/>
        </p:nvCxnSpPr>
        <p:spPr>
          <a:xfrm>
            <a:off x="3304837" y="2547520"/>
            <a:ext cx="1376680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3700" y="5586283"/>
            <a:ext cx="819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C7C9F"/>
                </a:solidFill>
              </a:rPr>
              <a:t>Relocated Q/A &amp; </a:t>
            </a:r>
            <a:r>
              <a:rPr lang="en-US" sz="2800" dirty="0" err="1" smtClean="0">
                <a:solidFill>
                  <a:srgbClr val="2C7C9F"/>
                </a:solidFill>
              </a:rPr>
              <a:t>Nav</a:t>
            </a:r>
            <a:r>
              <a:rPr lang="en-US" sz="2800" dirty="0" smtClean="0">
                <a:solidFill>
                  <a:srgbClr val="2C7C9F"/>
                </a:solidFill>
              </a:rPr>
              <a:t> Buttons</a:t>
            </a:r>
            <a:endParaRPr lang="en-US" sz="2800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4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55674"/>
            <a:ext cx="7556313" cy="1116106"/>
          </a:xfrm>
        </p:spPr>
        <p:txBody>
          <a:bodyPr/>
          <a:lstStyle/>
          <a:p>
            <a:pPr algn="ctr"/>
            <a:r>
              <a:rPr lang="en-US" sz="4200" dirty="0" smtClean="0"/>
              <a:t>Design Change #2 – Creation of </a:t>
            </a:r>
            <a:r>
              <a:rPr lang="en-US" sz="4200" dirty="0"/>
              <a:t>N</a:t>
            </a:r>
            <a:r>
              <a:rPr lang="en-US" sz="4200" dirty="0" smtClean="0"/>
              <a:t>ew </a:t>
            </a:r>
            <a:r>
              <a:rPr lang="en-US" sz="4200" dirty="0"/>
              <a:t>P</a:t>
            </a:r>
            <a:r>
              <a:rPr lang="en-US" sz="4200" dirty="0" smtClean="0"/>
              <a:t>ages</a:t>
            </a:r>
            <a:endParaRPr lang="en-US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393700" y="5486400"/>
            <a:ext cx="819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C7C9F"/>
                </a:solidFill>
              </a:rPr>
              <a:t>Swiping vs. Tapping</a:t>
            </a:r>
            <a:endParaRPr lang="en-US" sz="2800" dirty="0">
              <a:solidFill>
                <a:srgbClr val="2C7C9F"/>
              </a:solidFill>
            </a:endParaRPr>
          </a:p>
        </p:txBody>
      </p:sp>
      <p:pic>
        <p:nvPicPr>
          <p:cNvPr id="4" name="Picture 3" descr="newp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23043" r="18503" b="19352"/>
          <a:stretch/>
        </p:blipFill>
        <p:spPr>
          <a:xfrm>
            <a:off x="4680815" y="2097531"/>
            <a:ext cx="4193824" cy="2922546"/>
          </a:xfrm>
          <a:prstGeom prst="rect">
            <a:avLst/>
          </a:prstGeom>
        </p:spPr>
      </p:pic>
      <p:pic>
        <p:nvPicPr>
          <p:cNvPr id="11" name="Picture 10" descr="img01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4369" r="2066" b="49233"/>
          <a:stretch/>
        </p:blipFill>
        <p:spPr>
          <a:xfrm>
            <a:off x="0" y="2097531"/>
            <a:ext cx="4081442" cy="30678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697177" y="4706160"/>
            <a:ext cx="2760945" cy="104349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71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69943"/>
            <a:ext cx="7556313" cy="1116106"/>
          </a:xfrm>
        </p:spPr>
        <p:txBody>
          <a:bodyPr/>
          <a:lstStyle/>
          <a:p>
            <a:pPr algn="ctr"/>
            <a:r>
              <a:rPr lang="en-US" sz="4200" dirty="0" smtClean="0"/>
              <a:t>Design Change #3 – Text Editing</a:t>
            </a:r>
            <a:endParaRPr lang="en-US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393700" y="5486400"/>
            <a:ext cx="819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C7C9F"/>
                </a:solidFill>
              </a:rPr>
              <a:t>Customization vs. Ease</a:t>
            </a:r>
            <a:endParaRPr lang="en-US" sz="2800" dirty="0">
              <a:solidFill>
                <a:srgbClr val="2C7C9F"/>
              </a:solidFill>
            </a:endParaRPr>
          </a:p>
        </p:txBody>
      </p:sp>
      <p:pic>
        <p:nvPicPr>
          <p:cNvPr id="3" name="Picture 2" descr="teacher-cre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9" t="10017" r="6126" b="26891"/>
          <a:stretch/>
        </p:blipFill>
        <p:spPr>
          <a:xfrm>
            <a:off x="4732091" y="2140340"/>
            <a:ext cx="3853109" cy="3053548"/>
          </a:xfrm>
          <a:prstGeom prst="rect">
            <a:avLst/>
          </a:prstGeom>
        </p:spPr>
      </p:pic>
      <p:pic>
        <p:nvPicPr>
          <p:cNvPr id="5" name="Picture 4" descr="img0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1664" b="50065"/>
          <a:stretch/>
        </p:blipFill>
        <p:spPr>
          <a:xfrm>
            <a:off x="168347" y="2140340"/>
            <a:ext cx="3770387" cy="305354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553423" y="2825247"/>
            <a:ext cx="1598327" cy="442336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46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Task Flow #1 – Creating a Project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09" r="253"/>
          <a:stretch/>
        </p:blipFill>
        <p:spPr>
          <a:xfrm>
            <a:off x="172051" y="1253889"/>
            <a:ext cx="4031649" cy="29432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700" y="3503371"/>
            <a:ext cx="4572000" cy="306747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017520" y="3373120"/>
            <a:ext cx="2049780" cy="823969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33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Task Flow #1 – Creating a Project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42771"/>
            <a:ext cx="4572000" cy="306747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423920" y="1600200"/>
            <a:ext cx="1554480" cy="837563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1079501"/>
            <a:ext cx="2146300" cy="1500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0" y="2793641"/>
            <a:ext cx="2196800" cy="135926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385820" y="2999267"/>
            <a:ext cx="1897380" cy="239233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400" y="4310248"/>
            <a:ext cx="3459093" cy="23749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641600" y="3862868"/>
            <a:ext cx="2832100" cy="1052032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22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vantag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408</TotalTime>
  <Words>339</Words>
  <Application>Microsoft Macintosh PowerPoint</Application>
  <PresentationFormat>On-screen Show (4:3)</PresentationFormat>
  <Paragraphs>75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Advantage</vt:lpstr>
      <vt:lpstr>Project Perfect</vt:lpstr>
      <vt:lpstr>Problem</vt:lpstr>
      <vt:lpstr>Value Proposition</vt:lpstr>
      <vt:lpstr>Tasks</vt:lpstr>
      <vt:lpstr>Design Change #1 – Navigation Bar </vt:lpstr>
      <vt:lpstr>Design Change #2 – Creation of New Pages</vt:lpstr>
      <vt:lpstr>Design Change #3 – Text Editing</vt:lpstr>
      <vt:lpstr>Task Flow #1 – Creating a Project</vt:lpstr>
      <vt:lpstr>Task Flow #1 – Creating a Project</vt:lpstr>
      <vt:lpstr>Task Flow #1 – Creating a Project</vt:lpstr>
      <vt:lpstr>Task Flow #1 – Creating a Project</vt:lpstr>
      <vt:lpstr>Task Flow #2 – Doing a Project</vt:lpstr>
      <vt:lpstr>Task Flow #2 – Doing a Project</vt:lpstr>
      <vt:lpstr>Task Flow #3 –Submitting a Project</vt:lpstr>
      <vt:lpstr>Prototype Tool: Sketch</vt:lpstr>
      <vt:lpstr>Prototype Overview</vt:lpstr>
      <vt:lpstr>Prototype Overview</vt:lpstr>
      <vt:lpstr>Prototype Overview</vt:lpstr>
      <vt:lpstr>PowerPoint Presentation</vt:lpstr>
      <vt:lpstr>Medium-Fi Prototype Link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Perfect</dc:title>
  <dc:creator>Krish Dustakar</dc:creator>
  <cp:lastModifiedBy>Krish Dustakar</cp:lastModifiedBy>
  <cp:revision>27</cp:revision>
  <dcterms:created xsi:type="dcterms:W3CDTF">2015-10-29T11:25:11Z</dcterms:created>
  <dcterms:modified xsi:type="dcterms:W3CDTF">2015-10-30T10:24:43Z</dcterms:modified>
</cp:coreProperties>
</file>