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Montserrat"/>
      <p:regular r:id="rId19"/>
      <p:bold r:id="rId20"/>
    </p:embeddedFont>
  </p:embeddedFontLst>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20" Type="http://schemas.openxmlformats.org/officeDocument/2006/relationships/font" Target="fonts/Montserrat-bold.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Montserrat-regular.fnt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4" name="Shape 6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3" name="Shape 203"/>
        <p:cNvGrpSpPr/>
        <p:nvPr/>
      </p:nvGrpSpPr>
      <p:grpSpPr>
        <a:xfrm>
          <a:off x="0" y="0"/>
          <a:ext cx="0" cy="0"/>
          <a:chOff x="0" y="0"/>
          <a:chExt cx="0" cy="0"/>
        </a:xfrm>
      </p:grpSpPr>
      <p:sp>
        <p:nvSpPr>
          <p:cNvPr id="204" name="Shape 2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05" name="Shape 20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0" name="Shape 210"/>
        <p:cNvGrpSpPr/>
        <p:nvPr/>
      </p:nvGrpSpPr>
      <p:grpSpPr>
        <a:xfrm>
          <a:off x="0" y="0"/>
          <a:ext cx="0" cy="0"/>
          <a:chOff x="0" y="0"/>
          <a:chExt cx="0" cy="0"/>
        </a:xfrm>
      </p:grpSpPr>
      <p:sp>
        <p:nvSpPr>
          <p:cNvPr id="211" name="Shape 2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12" name="Shape 21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9" name="Shape 219"/>
        <p:cNvGrpSpPr/>
        <p:nvPr/>
      </p:nvGrpSpPr>
      <p:grpSpPr>
        <a:xfrm>
          <a:off x="0" y="0"/>
          <a:ext cx="0" cy="0"/>
          <a:chOff x="0" y="0"/>
          <a:chExt cx="0" cy="0"/>
        </a:xfrm>
      </p:grpSpPr>
      <p:sp>
        <p:nvSpPr>
          <p:cNvPr id="220" name="Shape 2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21" name="Shape 22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4" name="Shape 224"/>
        <p:cNvGrpSpPr/>
        <p:nvPr/>
      </p:nvGrpSpPr>
      <p:grpSpPr>
        <a:xfrm>
          <a:off x="0" y="0"/>
          <a:ext cx="0" cy="0"/>
          <a:chOff x="0" y="0"/>
          <a:chExt cx="0" cy="0"/>
        </a:xfrm>
      </p:grpSpPr>
      <p:sp>
        <p:nvSpPr>
          <p:cNvPr id="225" name="Shape 2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26" name="Shape 22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 name="Shape 70"/>
        <p:cNvGrpSpPr/>
        <p:nvPr/>
      </p:nvGrpSpPr>
      <p:grpSpPr>
        <a:xfrm>
          <a:off x="0" y="0"/>
          <a:ext cx="0" cy="0"/>
          <a:chOff x="0" y="0"/>
          <a:chExt cx="0" cy="0"/>
        </a:xfrm>
      </p:grpSpPr>
      <p:sp>
        <p:nvSpPr>
          <p:cNvPr id="71" name="Shape 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2" name="Shape 7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 name="Shape 80"/>
        <p:cNvGrpSpPr/>
        <p:nvPr/>
      </p:nvGrpSpPr>
      <p:grpSpPr>
        <a:xfrm>
          <a:off x="0" y="0"/>
          <a:ext cx="0" cy="0"/>
          <a:chOff x="0" y="0"/>
          <a:chExt cx="0" cy="0"/>
        </a:xfrm>
      </p:grpSpPr>
      <p:sp>
        <p:nvSpPr>
          <p:cNvPr id="81" name="Shape 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2" name="Shape 8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Note: We decided to change “Set a budget” to be our simple task because it ultimately requires less input on behalf of the user than the “Compare prices” task, which is now our medium task.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 name="Shape 95"/>
        <p:cNvGrpSpPr/>
        <p:nvPr/>
      </p:nvGrpSpPr>
      <p:grpSpPr>
        <a:xfrm>
          <a:off x="0" y="0"/>
          <a:ext cx="0" cy="0"/>
          <a:chOff x="0" y="0"/>
          <a:chExt cx="0" cy="0"/>
        </a:xfrm>
      </p:grpSpPr>
      <p:sp>
        <p:nvSpPr>
          <p:cNvPr id="96" name="Shape 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7" name="Shape 9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3" name="Shape 11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2" name="Shape 122"/>
        <p:cNvGrpSpPr/>
        <p:nvPr/>
      </p:nvGrpSpPr>
      <p:grpSpPr>
        <a:xfrm>
          <a:off x="0" y="0"/>
          <a:ext cx="0" cy="0"/>
          <a:chOff x="0" y="0"/>
          <a:chExt cx="0" cy="0"/>
        </a:xfrm>
      </p:grpSpPr>
      <p:sp>
        <p:nvSpPr>
          <p:cNvPr id="123" name="Shape 1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4" name="Shape 12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9" name="Shape 139"/>
        <p:cNvGrpSpPr/>
        <p:nvPr/>
      </p:nvGrpSpPr>
      <p:grpSpPr>
        <a:xfrm>
          <a:off x="0" y="0"/>
          <a:ext cx="0" cy="0"/>
          <a:chOff x="0" y="0"/>
          <a:chExt cx="0" cy="0"/>
        </a:xfrm>
      </p:grpSpPr>
      <p:sp>
        <p:nvSpPr>
          <p:cNvPr id="140" name="Shape 1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1" name="Shape 14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1" name="Shape 161"/>
        <p:cNvGrpSpPr/>
        <p:nvPr/>
      </p:nvGrpSpPr>
      <p:grpSpPr>
        <a:xfrm>
          <a:off x="0" y="0"/>
          <a:ext cx="0" cy="0"/>
          <a:chOff x="0" y="0"/>
          <a:chExt cx="0" cy="0"/>
        </a:xfrm>
      </p:grpSpPr>
      <p:sp>
        <p:nvSpPr>
          <p:cNvPr id="162" name="Shape 1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63" name="Shape 16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3" name="Shape 193"/>
        <p:cNvGrpSpPr/>
        <p:nvPr/>
      </p:nvGrpSpPr>
      <p:grpSpPr>
        <a:xfrm>
          <a:off x="0" y="0"/>
          <a:ext cx="0" cy="0"/>
          <a:chOff x="0" y="0"/>
          <a:chExt cx="0" cy="0"/>
        </a:xfrm>
      </p:grpSpPr>
      <p:sp>
        <p:nvSpPr>
          <p:cNvPr id="194" name="Shape 1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95" name="Shape 19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p:bg>
      <p:bgPr>
        <a:solidFill>
          <a:schemeClr val="lt1"/>
        </a:solidFill>
      </p:bgPr>
    </p:bg>
    <p:spTree>
      <p:nvGrpSpPr>
        <p:cNvPr id="7" name="Shape 7"/>
        <p:cNvGrpSpPr/>
        <p:nvPr/>
      </p:nvGrpSpPr>
      <p:grpSpPr>
        <a:xfrm>
          <a:off x="0" y="0"/>
          <a:ext cx="0" cy="0"/>
          <a:chOff x="0" y="0"/>
          <a:chExt cx="0" cy="0"/>
        </a:xfrm>
      </p:grpSpPr>
      <p:sp>
        <p:nvSpPr>
          <p:cNvPr id="8" name="Shape 8"/>
          <p:cNvSpPr txBox="1"/>
          <p:nvPr>
            <p:ph type="ctrTitle"/>
          </p:nvPr>
        </p:nvSpPr>
        <p:spPr>
          <a:xfrm>
            <a:off x="0" y="2220425"/>
            <a:ext cx="9144000" cy="1804200"/>
          </a:xfrm>
          <a:prstGeom prst="rect">
            <a:avLst/>
          </a:prstGeom>
        </p:spPr>
        <p:txBody>
          <a:bodyPr anchorCtr="0" anchor="b" bIns="91425" lIns="91425" rIns="91425" tIns="91425"/>
          <a:lstStyle>
            <a:lvl1pPr algn="ctr">
              <a:spcBef>
                <a:spcPts val="0"/>
              </a:spcBef>
              <a:buSzPct val="100000"/>
              <a:defRPr sz="4800"/>
            </a:lvl1pPr>
            <a:lvl2pPr algn="r">
              <a:spcBef>
                <a:spcPts val="0"/>
              </a:spcBef>
              <a:buSzPct val="100000"/>
              <a:defRPr sz="6000"/>
            </a:lvl2pPr>
            <a:lvl3pPr algn="r">
              <a:spcBef>
                <a:spcPts val="0"/>
              </a:spcBef>
              <a:buSzPct val="100000"/>
              <a:defRPr sz="6000"/>
            </a:lvl3pPr>
            <a:lvl4pPr algn="r">
              <a:spcBef>
                <a:spcPts val="0"/>
              </a:spcBef>
              <a:buSzPct val="100000"/>
              <a:defRPr sz="6000"/>
            </a:lvl4pPr>
            <a:lvl5pPr algn="r">
              <a:spcBef>
                <a:spcPts val="0"/>
              </a:spcBef>
              <a:buSzPct val="100000"/>
              <a:defRPr sz="6000"/>
            </a:lvl5pPr>
            <a:lvl6pPr algn="r">
              <a:spcBef>
                <a:spcPts val="0"/>
              </a:spcBef>
              <a:buSzPct val="100000"/>
              <a:defRPr sz="6000"/>
            </a:lvl6pPr>
            <a:lvl7pPr algn="r">
              <a:spcBef>
                <a:spcPts val="0"/>
              </a:spcBef>
              <a:buSzPct val="100000"/>
              <a:defRPr sz="6000"/>
            </a:lvl7pPr>
            <a:lvl8pPr algn="r">
              <a:spcBef>
                <a:spcPts val="0"/>
              </a:spcBef>
              <a:buSzPct val="100000"/>
              <a:defRPr sz="6000"/>
            </a:lvl8pPr>
            <a:lvl9pPr algn="r">
              <a:spcBef>
                <a:spcPts val="0"/>
              </a:spcBef>
              <a:buSzPct val="100000"/>
              <a:defRPr sz="60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_2">
    <p:spTree>
      <p:nvGrpSpPr>
        <p:cNvPr id="46" name="Shape 46"/>
        <p:cNvGrpSpPr/>
        <p:nvPr/>
      </p:nvGrpSpPr>
      <p:grpSpPr>
        <a:xfrm>
          <a:off x="0" y="0"/>
          <a:ext cx="0" cy="0"/>
          <a:chOff x="0" y="0"/>
          <a:chExt cx="0" cy="0"/>
        </a:xfrm>
      </p:grpSpPr>
      <p:cxnSp>
        <p:nvCxnSpPr>
          <p:cNvPr id="47" name="Shape 47"/>
          <p:cNvCxnSpPr/>
          <p:nvPr/>
        </p:nvCxnSpPr>
        <p:spPr>
          <a:xfrm>
            <a:off x="7007735" y="3176887"/>
            <a:ext cx="562199" cy="0"/>
          </a:xfrm>
          <a:prstGeom prst="straightConnector1">
            <a:avLst/>
          </a:prstGeom>
          <a:noFill/>
          <a:ln cap="flat" cmpd="sng" w="76200">
            <a:solidFill>
              <a:schemeClr val="lt2"/>
            </a:solidFill>
            <a:prstDash val="solid"/>
            <a:round/>
            <a:headEnd len="med" w="med" type="none"/>
            <a:tailEnd len="med" w="med" type="none"/>
          </a:ln>
        </p:spPr>
      </p:cxnSp>
      <p:cxnSp>
        <p:nvCxnSpPr>
          <p:cNvPr id="48" name="Shape 48"/>
          <p:cNvCxnSpPr/>
          <p:nvPr/>
        </p:nvCxnSpPr>
        <p:spPr>
          <a:xfrm>
            <a:off x="1575034" y="3158251"/>
            <a:ext cx="562199" cy="0"/>
          </a:xfrm>
          <a:prstGeom prst="straightConnector1">
            <a:avLst/>
          </a:prstGeom>
          <a:noFill/>
          <a:ln cap="flat" cmpd="sng" w="76200">
            <a:solidFill>
              <a:schemeClr val="lt2"/>
            </a:solidFill>
            <a:prstDash val="solid"/>
            <a:round/>
            <a:headEnd len="med" w="med" type="none"/>
            <a:tailEnd len="med" w="med" type="none"/>
          </a:ln>
        </p:spPr>
      </p:cxnSp>
      <p:grpSp>
        <p:nvGrpSpPr>
          <p:cNvPr id="49" name="Shape 49"/>
          <p:cNvGrpSpPr/>
          <p:nvPr/>
        </p:nvGrpSpPr>
        <p:grpSpPr>
          <a:xfrm>
            <a:off x="1004143" y="1022025"/>
            <a:ext cx="7136667" cy="152400"/>
            <a:chOff x="1346428" y="1011300"/>
            <a:chExt cx="6452100" cy="152400"/>
          </a:xfrm>
        </p:grpSpPr>
        <p:cxnSp>
          <p:nvCxnSpPr>
            <p:cNvPr id="50" name="Shape 50"/>
            <p:cNvCxnSpPr/>
            <p:nvPr/>
          </p:nvCxnSpPr>
          <p:spPr>
            <a:xfrm rot="10800000">
              <a:off x="1346428" y="1011300"/>
              <a:ext cx="6452100" cy="0"/>
            </a:xfrm>
            <a:prstGeom prst="straightConnector1">
              <a:avLst/>
            </a:prstGeom>
            <a:noFill/>
            <a:ln cap="flat" cmpd="sng" w="76200">
              <a:solidFill>
                <a:schemeClr val="accent3"/>
              </a:solidFill>
              <a:prstDash val="solid"/>
              <a:round/>
              <a:headEnd len="med" w="med" type="none"/>
              <a:tailEnd len="med" w="med" type="none"/>
            </a:ln>
          </p:spPr>
        </p:cxnSp>
        <p:cxnSp>
          <p:nvCxnSpPr>
            <p:cNvPr id="51" name="Shape 51"/>
            <p:cNvCxnSpPr/>
            <p:nvPr/>
          </p:nvCxnSpPr>
          <p:spPr>
            <a:xfrm rot="10800000">
              <a:off x="1346428" y="1163700"/>
              <a:ext cx="6452100" cy="0"/>
            </a:xfrm>
            <a:prstGeom prst="straightConnector1">
              <a:avLst/>
            </a:prstGeom>
            <a:noFill/>
            <a:ln cap="flat" cmpd="sng" w="9525">
              <a:solidFill>
                <a:schemeClr val="accent3"/>
              </a:solidFill>
              <a:prstDash val="solid"/>
              <a:round/>
              <a:headEnd len="med" w="med" type="none"/>
              <a:tailEnd len="med" w="med" type="none"/>
            </a:ln>
          </p:spPr>
        </p:cxnSp>
      </p:grpSp>
      <p:grpSp>
        <p:nvGrpSpPr>
          <p:cNvPr id="52" name="Shape 52"/>
          <p:cNvGrpSpPr/>
          <p:nvPr/>
        </p:nvGrpSpPr>
        <p:grpSpPr>
          <a:xfrm>
            <a:off x="1004150" y="3969100"/>
            <a:ext cx="7136667" cy="152400"/>
            <a:chOff x="1346435" y="3969087"/>
            <a:chExt cx="6452100" cy="152400"/>
          </a:xfrm>
        </p:grpSpPr>
        <p:cxnSp>
          <p:nvCxnSpPr>
            <p:cNvPr id="53" name="Shape 53"/>
            <p:cNvCxnSpPr/>
            <p:nvPr/>
          </p:nvCxnSpPr>
          <p:spPr>
            <a:xfrm>
              <a:off x="1346435" y="4121487"/>
              <a:ext cx="6452100" cy="0"/>
            </a:xfrm>
            <a:prstGeom prst="straightConnector1">
              <a:avLst/>
            </a:prstGeom>
            <a:noFill/>
            <a:ln cap="flat" cmpd="sng" w="76200">
              <a:solidFill>
                <a:schemeClr val="accent3"/>
              </a:solidFill>
              <a:prstDash val="solid"/>
              <a:round/>
              <a:headEnd len="med" w="med" type="none"/>
              <a:tailEnd len="med" w="med" type="none"/>
            </a:ln>
          </p:spPr>
        </p:cxnSp>
        <p:cxnSp>
          <p:nvCxnSpPr>
            <p:cNvPr id="54" name="Shape 54"/>
            <p:cNvCxnSpPr/>
            <p:nvPr/>
          </p:nvCxnSpPr>
          <p:spPr>
            <a:xfrm>
              <a:off x="1346435" y="3969087"/>
              <a:ext cx="6452100" cy="0"/>
            </a:xfrm>
            <a:prstGeom prst="straightConnector1">
              <a:avLst/>
            </a:prstGeom>
            <a:noFill/>
            <a:ln cap="flat" cmpd="sng" w="9525">
              <a:solidFill>
                <a:schemeClr val="accent3"/>
              </a:solidFill>
              <a:prstDash val="solid"/>
              <a:round/>
              <a:headEnd len="med" w="med" type="none"/>
              <a:tailEnd len="med" w="med" type="none"/>
            </a:ln>
          </p:spPr>
        </p:cxnSp>
      </p:grpSp>
      <p:sp>
        <p:nvSpPr>
          <p:cNvPr id="55" name="Shape 55"/>
          <p:cNvSpPr txBox="1"/>
          <p:nvPr>
            <p:ph type="ctrTitle"/>
          </p:nvPr>
        </p:nvSpPr>
        <p:spPr>
          <a:xfrm>
            <a:off x="1004150" y="1751764"/>
            <a:ext cx="7136700" cy="1022399"/>
          </a:xfrm>
          <a:prstGeom prst="rect">
            <a:avLst/>
          </a:prstGeom>
        </p:spPr>
        <p:txBody>
          <a:bodyPr anchorCtr="0" anchor="b" bIns="91425" lIns="91425" rIns="91425" tIns="91425"/>
          <a:lstStyle>
            <a:lvl1pPr rtl="0" algn="ctr">
              <a:spcBef>
                <a:spcPts val="0"/>
              </a:spcBef>
              <a:buSzPct val="100000"/>
              <a:defRPr sz="5400"/>
            </a:lvl1pPr>
            <a:lvl2pPr rtl="0" algn="ctr">
              <a:spcBef>
                <a:spcPts val="0"/>
              </a:spcBef>
              <a:buSzPct val="100000"/>
              <a:defRPr sz="5400"/>
            </a:lvl2pPr>
            <a:lvl3pPr rtl="0" algn="ctr">
              <a:spcBef>
                <a:spcPts val="0"/>
              </a:spcBef>
              <a:buSzPct val="100000"/>
              <a:defRPr sz="5400"/>
            </a:lvl3pPr>
            <a:lvl4pPr rtl="0" algn="ctr">
              <a:spcBef>
                <a:spcPts val="0"/>
              </a:spcBef>
              <a:buSzPct val="100000"/>
              <a:defRPr sz="5400"/>
            </a:lvl4pPr>
            <a:lvl5pPr rtl="0" algn="ctr">
              <a:spcBef>
                <a:spcPts val="0"/>
              </a:spcBef>
              <a:buSzPct val="100000"/>
              <a:defRPr sz="5400"/>
            </a:lvl5pPr>
            <a:lvl6pPr rtl="0" algn="ctr">
              <a:spcBef>
                <a:spcPts val="0"/>
              </a:spcBef>
              <a:buSzPct val="100000"/>
              <a:defRPr sz="5400"/>
            </a:lvl6pPr>
            <a:lvl7pPr rtl="0" algn="ctr">
              <a:spcBef>
                <a:spcPts val="0"/>
              </a:spcBef>
              <a:buSzPct val="100000"/>
              <a:defRPr sz="5400"/>
            </a:lvl7pPr>
            <a:lvl8pPr rtl="0" algn="ctr">
              <a:spcBef>
                <a:spcPts val="0"/>
              </a:spcBef>
              <a:buSzPct val="100000"/>
              <a:defRPr sz="5400"/>
            </a:lvl8pPr>
            <a:lvl9pPr rtl="0" algn="ctr">
              <a:spcBef>
                <a:spcPts val="0"/>
              </a:spcBef>
              <a:buSzPct val="100000"/>
              <a:defRPr sz="5400"/>
            </a:lvl9pPr>
          </a:lstStyle>
          <a:p/>
        </p:txBody>
      </p:sp>
      <p:sp>
        <p:nvSpPr>
          <p:cNvPr id="56" name="Shape 56"/>
          <p:cNvSpPr txBox="1"/>
          <p:nvPr>
            <p:ph idx="1" type="subTitle"/>
          </p:nvPr>
        </p:nvSpPr>
        <p:spPr>
          <a:xfrm>
            <a:off x="2137225" y="2850039"/>
            <a:ext cx="4870499" cy="792600"/>
          </a:xfrm>
          <a:prstGeom prst="rect">
            <a:avLst/>
          </a:prstGeom>
        </p:spPr>
        <p:txBody>
          <a:bodyPr anchorCtr="0" anchor="t" bIns="91425" lIns="91425" rIns="91425" tIns="91425"/>
          <a:lstStyle>
            <a:lvl1pPr rtl="0" algn="ctr">
              <a:lnSpc>
                <a:spcPct val="100000"/>
              </a:lnSpc>
              <a:spcBef>
                <a:spcPts val="0"/>
              </a:spcBef>
              <a:spcAft>
                <a:spcPts val="0"/>
              </a:spcAft>
              <a:buSzPct val="100000"/>
              <a:buNone/>
              <a:defRPr sz="2400"/>
            </a:lvl1pPr>
            <a:lvl2pPr rtl="0" algn="ctr">
              <a:lnSpc>
                <a:spcPct val="100000"/>
              </a:lnSpc>
              <a:spcBef>
                <a:spcPts val="0"/>
              </a:spcBef>
              <a:spcAft>
                <a:spcPts val="0"/>
              </a:spcAft>
              <a:buSzPct val="100000"/>
              <a:buNone/>
              <a:defRPr sz="2400"/>
            </a:lvl2pPr>
            <a:lvl3pPr rtl="0" algn="ctr">
              <a:lnSpc>
                <a:spcPct val="100000"/>
              </a:lnSpc>
              <a:spcBef>
                <a:spcPts val="0"/>
              </a:spcBef>
              <a:spcAft>
                <a:spcPts val="0"/>
              </a:spcAft>
              <a:buSzPct val="100000"/>
              <a:buNone/>
              <a:defRPr sz="2400"/>
            </a:lvl3pPr>
            <a:lvl4pPr rtl="0" algn="ctr">
              <a:lnSpc>
                <a:spcPct val="100000"/>
              </a:lnSpc>
              <a:spcBef>
                <a:spcPts val="0"/>
              </a:spcBef>
              <a:spcAft>
                <a:spcPts val="0"/>
              </a:spcAft>
              <a:buSzPct val="100000"/>
              <a:buNone/>
              <a:defRPr sz="2400"/>
            </a:lvl4pPr>
            <a:lvl5pPr rtl="0" algn="ctr">
              <a:lnSpc>
                <a:spcPct val="100000"/>
              </a:lnSpc>
              <a:spcBef>
                <a:spcPts val="0"/>
              </a:spcBef>
              <a:spcAft>
                <a:spcPts val="0"/>
              </a:spcAft>
              <a:buSzPct val="100000"/>
              <a:buNone/>
              <a:defRPr sz="2400"/>
            </a:lvl5pPr>
            <a:lvl6pPr rtl="0" algn="ctr">
              <a:lnSpc>
                <a:spcPct val="100000"/>
              </a:lnSpc>
              <a:spcBef>
                <a:spcPts val="0"/>
              </a:spcBef>
              <a:spcAft>
                <a:spcPts val="0"/>
              </a:spcAft>
              <a:buSzPct val="100000"/>
              <a:buNone/>
              <a:defRPr sz="2400"/>
            </a:lvl6pPr>
            <a:lvl7pPr rtl="0" algn="ctr">
              <a:lnSpc>
                <a:spcPct val="100000"/>
              </a:lnSpc>
              <a:spcBef>
                <a:spcPts val="0"/>
              </a:spcBef>
              <a:spcAft>
                <a:spcPts val="0"/>
              </a:spcAft>
              <a:buSzPct val="100000"/>
              <a:buNone/>
              <a:defRPr sz="2400"/>
            </a:lvl7pPr>
            <a:lvl8pPr rtl="0" algn="ctr">
              <a:lnSpc>
                <a:spcPct val="100000"/>
              </a:lnSpc>
              <a:spcBef>
                <a:spcPts val="0"/>
              </a:spcBef>
              <a:spcAft>
                <a:spcPts val="0"/>
              </a:spcAft>
              <a:buSzPct val="100000"/>
              <a:buNone/>
              <a:defRPr sz="2400"/>
            </a:lvl8pPr>
            <a:lvl9pPr rtl="0" algn="ctr">
              <a:lnSpc>
                <a:spcPct val="100000"/>
              </a:lnSpc>
              <a:spcBef>
                <a:spcPts val="0"/>
              </a:spcBef>
              <a:spcAft>
                <a:spcPts val="0"/>
              </a:spcAft>
              <a:buSzPct val="100000"/>
              <a:buNone/>
              <a:defRPr sz="2400"/>
            </a:lvl9pPr>
          </a:lstStyle>
          <a:p/>
        </p:txBody>
      </p:sp>
      <p:sp>
        <p:nvSpPr>
          <p:cNvPr id="57" name="Shape 57"/>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ubtitle">
    <p:bg>
      <p:bgPr>
        <a:solidFill>
          <a:srgbClr val="4ECDC4"/>
        </a:solidFill>
      </p:bgPr>
    </p:bg>
    <p:spTree>
      <p:nvGrpSpPr>
        <p:cNvPr id="9" name="Shape 9"/>
        <p:cNvGrpSpPr/>
        <p:nvPr/>
      </p:nvGrpSpPr>
      <p:grpSpPr>
        <a:xfrm>
          <a:off x="0" y="0"/>
          <a:ext cx="0" cy="0"/>
          <a:chOff x="0" y="0"/>
          <a:chExt cx="0" cy="0"/>
        </a:xfrm>
      </p:grpSpPr>
      <p:sp>
        <p:nvSpPr>
          <p:cNvPr id="10" name="Shape 10"/>
          <p:cNvSpPr/>
          <p:nvPr/>
        </p:nvSpPr>
        <p:spPr>
          <a:xfrm>
            <a:off x="5680600" y="0"/>
            <a:ext cx="3463199" cy="5143499"/>
          </a:xfrm>
          <a:prstGeom prst="rect">
            <a:avLst/>
          </a:prstGeom>
          <a:solidFill>
            <a:srgbClr val="FFFFFF"/>
          </a:solidFill>
          <a:ln>
            <a:noFill/>
          </a:ln>
        </p:spPr>
        <p:txBody>
          <a:bodyPr anchorCtr="0" anchor="ctr" bIns="91425" lIns="91425" rIns="91425" tIns="91425">
            <a:noAutofit/>
          </a:bodyPr>
          <a:lstStyle/>
          <a:p>
            <a:pPr>
              <a:spcBef>
                <a:spcPts val="0"/>
              </a:spcBef>
              <a:buNone/>
            </a:pPr>
            <a:r>
              <a:t/>
            </a:r>
            <a:endParaRPr/>
          </a:p>
        </p:txBody>
      </p:sp>
      <p:sp>
        <p:nvSpPr>
          <p:cNvPr id="11" name="Shape 11"/>
          <p:cNvSpPr txBox="1"/>
          <p:nvPr>
            <p:ph type="ctrTitle"/>
          </p:nvPr>
        </p:nvSpPr>
        <p:spPr>
          <a:xfrm>
            <a:off x="685800" y="2897793"/>
            <a:ext cx="4505399" cy="1432800"/>
          </a:xfrm>
          <a:prstGeom prst="rect">
            <a:avLst/>
          </a:prstGeom>
        </p:spPr>
        <p:txBody>
          <a:bodyPr anchorCtr="0" anchor="b" bIns="91425" lIns="91425" rIns="91425" tIns="91425"/>
          <a:lstStyle>
            <a:lvl1pPr rtl="0" algn="r">
              <a:spcBef>
                <a:spcPts val="0"/>
              </a:spcBef>
              <a:buClr>
                <a:srgbClr val="FFFFFF"/>
              </a:buClr>
              <a:buSzPct val="100000"/>
              <a:defRPr sz="4000">
                <a:solidFill>
                  <a:srgbClr val="FFFFFF"/>
                </a:solidFill>
              </a:defRPr>
            </a:lvl1pPr>
            <a:lvl2pPr rtl="0" algn="ctr">
              <a:spcBef>
                <a:spcPts val="0"/>
              </a:spcBef>
              <a:buClr>
                <a:srgbClr val="FFFFFF"/>
              </a:buClr>
              <a:buSzPct val="100000"/>
              <a:defRPr sz="4800">
                <a:solidFill>
                  <a:srgbClr val="FFFFFF"/>
                </a:solidFill>
              </a:defRPr>
            </a:lvl2pPr>
            <a:lvl3pPr rtl="0" algn="ctr">
              <a:spcBef>
                <a:spcPts val="0"/>
              </a:spcBef>
              <a:buClr>
                <a:srgbClr val="FFFFFF"/>
              </a:buClr>
              <a:buSzPct val="100000"/>
              <a:defRPr sz="4800">
                <a:solidFill>
                  <a:srgbClr val="FFFFFF"/>
                </a:solidFill>
              </a:defRPr>
            </a:lvl3pPr>
            <a:lvl4pPr rtl="0" algn="ctr">
              <a:spcBef>
                <a:spcPts val="0"/>
              </a:spcBef>
              <a:buClr>
                <a:srgbClr val="FFFFFF"/>
              </a:buClr>
              <a:buSzPct val="100000"/>
              <a:defRPr sz="4800">
                <a:solidFill>
                  <a:srgbClr val="FFFFFF"/>
                </a:solidFill>
              </a:defRPr>
            </a:lvl4pPr>
            <a:lvl5pPr rtl="0" algn="ctr">
              <a:spcBef>
                <a:spcPts val="0"/>
              </a:spcBef>
              <a:buClr>
                <a:srgbClr val="FFFFFF"/>
              </a:buClr>
              <a:buSzPct val="100000"/>
              <a:defRPr sz="4800">
                <a:solidFill>
                  <a:srgbClr val="FFFFFF"/>
                </a:solidFill>
              </a:defRPr>
            </a:lvl5pPr>
            <a:lvl6pPr rtl="0" algn="ctr">
              <a:spcBef>
                <a:spcPts val="0"/>
              </a:spcBef>
              <a:buClr>
                <a:srgbClr val="FFFFFF"/>
              </a:buClr>
              <a:buSzPct val="100000"/>
              <a:defRPr sz="4800">
                <a:solidFill>
                  <a:srgbClr val="FFFFFF"/>
                </a:solidFill>
              </a:defRPr>
            </a:lvl6pPr>
            <a:lvl7pPr rtl="0" algn="ctr">
              <a:spcBef>
                <a:spcPts val="0"/>
              </a:spcBef>
              <a:buClr>
                <a:srgbClr val="FFFFFF"/>
              </a:buClr>
              <a:buSzPct val="100000"/>
              <a:defRPr sz="4800">
                <a:solidFill>
                  <a:srgbClr val="FFFFFF"/>
                </a:solidFill>
              </a:defRPr>
            </a:lvl7pPr>
            <a:lvl8pPr rtl="0" algn="ctr">
              <a:spcBef>
                <a:spcPts val="0"/>
              </a:spcBef>
              <a:buClr>
                <a:srgbClr val="FFFFFF"/>
              </a:buClr>
              <a:buSzPct val="100000"/>
              <a:defRPr sz="4800">
                <a:solidFill>
                  <a:srgbClr val="FFFFFF"/>
                </a:solidFill>
              </a:defRPr>
            </a:lvl8pPr>
            <a:lvl9pPr rtl="0" algn="ctr">
              <a:spcBef>
                <a:spcPts val="0"/>
              </a:spcBef>
              <a:buClr>
                <a:srgbClr val="FFFFFF"/>
              </a:buClr>
              <a:buSzPct val="100000"/>
              <a:defRPr sz="4800">
                <a:solidFill>
                  <a:srgbClr val="FFFFFF"/>
                </a:solidFill>
              </a:defRPr>
            </a:lvl9pPr>
          </a:lstStyle>
          <a:p/>
        </p:txBody>
      </p:sp>
      <p:sp>
        <p:nvSpPr>
          <p:cNvPr id="12" name="Shape 12"/>
          <p:cNvSpPr txBox="1"/>
          <p:nvPr>
            <p:ph idx="1" type="subTitle"/>
          </p:nvPr>
        </p:nvSpPr>
        <p:spPr>
          <a:xfrm>
            <a:off x="6101100" y="2863389"/>
            <a:ext cx="2446500" cy="1432800"/>
          </a:xfrm>
          <a:prstGeom prst="rect">
            <a:avLst/>
          </a:prstGeom>
        </p:spPr>
        <p:txBody>
          <a:bodyPr anchorCtr="0" anchor="b" bIns="91425" lIns="91425" rIns="91425" tIns="91425"/>
          <a:lstStyle>
            <a:lvl1pPr rtl="0">
              <a:spcBef>
                <a:spcPts val="0"/>
              </a:spcBef>
              <a:buClr>
                <a:srgbClr val="738498"/>
              </a:buClr>
              <a:buSzPct val="100000"/>
              <a:buNone/>
              <a:defRPr sz="2200">
                <a:solidFill>
                  <a:srgbClr val="738498"/>
                </a:solidFill>
              </a:defRPr>
            </a:lvl1pPr>
            <a:lvl2pPr rtl="0">
              <a:spcBef>
                <a:spcPts val="0"/>
              </a:spcBef>
              <a:buClr>
                <a:srgbClr val="738498"/>
              </a:buClr>
              <a:buSzPct val="100000"/>
              <a:buNone/>
              <a:defRPr sz="2200">
                <a:solidFill>
                  <a:srgbClr val="738498"/>
                </a:solidFill>
              </a:defRPr>
            </a:lvl2pPr>
            <a:lvl3pPr rtl="0">
              <a:spcBef>
                <a:spcPts val="0"/>
              </a:spcBef>
              <a:buClr>
                <a:srgbClr val="738498"/>
              </a:buClr>
              <a:buSzPct val="100000"/>
              <a:buNone/>
              <a:defRPr sz="2200">
                <a:solidFill>
                  <a:srgbClr val="738498"/>
                </a:solidFill>
              </a:defRPr>
            </a:lvl3pPr>
            <a:lvl4pPr rtl="0">
              <a:spcBef>
                <a:spcPts val="0"/>
              </a:spcBef>
              <a:buClr>
                <a:srgbClr val="738498"/>
              </a:buClr>
              <a:buSzPct val="100000"/>
              <a:buNone/>
              <a:defRPr sz="2200">
                <a:solidFill>
                  <a:srgbClr val="738498"/>
                </a:solidFill>
              </a:defRPr>
            </a:lvl4pPr>
            <a:lvl5pPr rtl="0">
              <a:spcBef>
                <a:spcPts val="0"/>
              </a:spcBef>
              <a:buClr>
                <a:srgbClr val="738498"/>
              </a:buClr>
              <a:buSzPct val="100000"/>
              <a:buNone/>
              <a:defRPr sz="2200">
                <a:solidFill>
                  <a:srgbClr val="738498"/>
                </a:solidFill>
              </a:defRPr>
            </a:lvl5pPr>
            <a:lvl6pPr rtl="0">
              <a:spcBef>
                <a:spcPts val="0"/>
              </a:spcBef>
              <a:buClr>
                <a:srgbClr val="738498"/>
              </a:buClr>
              <a:buSzPct val="100000"/>
              <a:buNone/>
              <a:defRPr sz="2200">
                <a:solidFill>
                  <a:srgbClr val="738498"/>
                </a:solidFill>
              </a:defRPr>
            </a:lvl6pPr>
            <a:lvl7pPr rtl="0">
              <a:spcBef>
                <a:spcPts val="0"/>
              </a:spcBef>
              <a:buClr>
                <a:srgbClr val="738498"/>
              </a:buClr>
              <a:buSzPct val="100000"/>
              <a:buNone/>
              <a:defRPr sz="2200">
                <a:solidFill>
                  <a:srgbClr val="738498"/>
                </a:solidFill>
              </a:defRPr>
            </a:lvl7pPr>
            <a:lvl8pPr rtl="0">
              <a:spcBef>
                <a:spcPts val="0"/>
              </a:spcBef>
              <a:buClr>
                <a:srgbClr val="738498"/>
              </a:buClr>
              <a:buSzPct val="100000"/>
              <a:buNone/>
              <a:defRPr sz="2200">
                <a:solidFill>
                  <a:srgbClr val="738498"/>
                </a:solidFill>
              </a:defRPr>
            </a:lvl8pPr>
            <a:lvl9pPr rtl="0">
              <a:spcBef>
                <a:spcPts val="0"/>
              </a:spcBef>
              <a:buClr>
                <a:srgbClr val="738498"/>
              </a:buClr>
              <a:buSzPct val="100000"/>
              <a:buNone/>
              <a:defRPr sz="2200">
                <a:solidFill>
                  <a:srgbClr val="738498"/>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Quote">
    <p:spTree>
      <p:nvGrpSpPr>
        <p:cNvPr id="13" name="Shape 13"/>
        <p:cNvGrpSpPr/>
        <p:nvPr/>
      </p:nvGrpSpPr>
      <p:grpSpPr>
        <a:xfrm>
          <a:off x="0" y="0"/>
          <a:ext cx="0" cy="0"/>
          <a:chOff x="0" y="0"/>
          <a:chExt cx="0" cy="0"/>
        </a:xfrm>
      </p:grpSpPr>
      <p:sp>
        <p:nvSpPr>
          <p:cNvPr id="14" name="Shape 14"/>
          <p:cNvSpPr/>
          <p:nvPr/>
        </p:nvSpPr>
        <p:spPr>
          <a:xfrm>
            <a:off x="0" y="0"/>
            <a:ext cx="2767799" cy="5143499"/>
          </a:xfrm>
          <a:prstGeom prst="rect">
            <a:avLst/>
          </a:prstGeom>
          <a:solidFill>
            <a:srgbClr val="C7F464"/>
          </a:solidFill>
          <a:ln>
            <a:noFill/>
          </a:ln>
        </p:spPr>
        <p:txBody>
          <a:bodyPr anchorCtr="0" anchor="ctr" bIns="91425" lIns="91425" rIns="91425" tIns="91425">
            <a:noAutofit/>
          </a:bodyPr>
          <a:lstStyle/>
          <a:p>
            <a:pPr>
              <a:spcBef>
                <a:spcPts val="0"/>
              </a:spcBef>
              <a:buNone/>
            </a:pPr>
            <a:r>
              <a:t/>
            </a:r>
            <a:endParaRPr/>
          </a:p>
        </p:txBody>
      </p:sp>
      <p:sp>
        <p:nvSpPr>
          <p:cNvPr id="15" name="Shape 15"/>
          <p:cNvSpPr txBox="1"/>
          <p:nvPr>
            <p:ph idx="1" type="body"/>
          </p:nvPr>
        </p:nvSpPr>
        <p:spPr>
          <a:xfrm>
            <a:off x="3165233" y="1146049"/>
            <a:ext cx="4809000" cy="3251399"/>
          </a:xfrm>
          <a:prstGeom prst="rect">
            <a:avLst/>
          </a:prstGeom>
        </p:spPr>
        <p:txBody>
          <a:bodyPr anchorCtr="0" anchor="t" bIns="91425" lIns="91425" rIns="91425" tIns="91425"/>
          <a:lstStyle>
            <a:lvl1pPr rtl="0">
              <a:spcBef>
                <a:spcPts val="0"/>
              </a:spcBef>
              <a:buSzPct val="100000"/>
              <a:defRPr sz="3000"/>
            </a:lvl1pPr>
            <a:lvl2pPr rtl="0">
              <a:spcBef>
                <a:spcPts val="0"/>
              </a:spcBef>
              <a:buSzPct val="100000"/>
              <a:defRPr sz="3000"/>
            </a:lvl2pPr>
            <a:lvl3pPr rtl="0">
              <a:spcBef>
                <a:spcPts val="0"/>
              </a:spcBef>
              <a:buSzPct val="100000"/>
              <a:defRPr sz="3000"/>
            </a:lvl3pPr>
            <a:lvl4pPr rtl="0">
              <a:spcBef>
                <a:spcPts val="0"/>
              </a:spcBef>
              <a:buSzPct val="100000"/>
              <a:defRPr sz="3000"/>
            </a:lvl4pPr>
            <a:lvl5pPr rtl="0">
              <a:spcBef>
                <a:spcPts val="0"/>
              </a:spcBef>
              <a:buSzPct val="100000"/>
              <a:defRPr sz="3000"/>
            </a:lvl5pPr>
            <a:lvl6pPr rtl="0">
              <a:spcBef>
                <a:spcPts val="0"/>
              </a:spcBef>
              <a:buSzPct val="100000"/>
              <a:defRPr sz="3000"/>
            </a:lvl6pPr>
            <a:lvl7pPr rtl="0">
              <a:spcBef>
                <a:spcPts val="0"/>
              </a:spcBef>
              <a:buSzPct val="100000"/>
              <a:defRPr sz="3000"/>
            </a:lvl7pPr>
            <a:lvl8pPr rtl="0">
              <a:spcBef>
                <a:spcPts val="0"/>
              </a:spcBef>
              <a:buSzPct val="100000"/>
              <a:defRPr sz="3000"/>
            </a:lvl8pPr>
            <a:lvl9pPr>
              <a:spcBef>
                <a:spcPts val="0"/>
              </a:spcBef>
              <a:buSzPct val="100000"/>
              <a:defRPr sz="3000"/>
            </a:lvl9pPr>
          </a:lstStyle>
          <a:p/>
        </p:txBody>
      </p:sp>
      <p:grpSp>
        <p:nvGrpSpPr>
          <p:cNvPr id="16" name="Shape 16"/>
          <p:cNvGrpSpPr/>
          <p:nvPr/>
        </p:nvGrpSpPr>
        <p:grpSpPr>
          <a:xfrm>
            <a:off x="801025" y="1254240"/>
            <a:ext cx="1957200" cy="710984"/>
            <a:chOff x="801025" y="1367520"/>
            <a:chExt cx="1957200" cy="947979"/>
          </a:xfrm>
        </p:grpSpPr>
        <p:sp>
          <p:nvSpPr>
            <p:cNvPr id="17" name="Shape 17"/>
            <p:cNvSpPr txBox="1"/>
            <p:nvPr/>
          </p:nvSpPr>
          <p:spPr>
            <a:xfrm>
              <a:off x="801025" y="1367520"/>
              <a:ext cx="1957200" cy="871499"/>
            </a:xfrm>
            <a:prstGeom prst="rect">
              <a:avLst/>
            </a:prstGeom>
            <a:noFill/>
            <a:ln>
              <a:noFill/>
            </a:ln>
          </p:spPr>
          <p:txBody>
            <a:bodyPr anchorCtr="0" anchor="t" bIns="91425" lIns="91425" rIns="91425" tIns="91425">
              <a:noAutofit/>
            </a:bodyPr>
            <a:lstStyle/>
            <a:p>
              <a:pPr lvl="0" rtl="0" algn="ctr">
                <a:spcBef>
                  <a:spcPts val="0"/>
                </a:spcBef>
                <a:buNone/>
              </a:pPr>
              <a:r>
                <a:rPr b="1" lang="en" sz="9400">
                  <a:solidFill>
                    <a:srgbClr val="454F5B"/>
                  </a:solidFill>
                </a:rPr>
                <a:t>‘’</a:t>
              </a:r>
            </a:p>
          </p:txBody>
        </p:sp>
        <p:sp>
          <p:nvSpPr>
            <p:cNvPr id="18" name="Shape 18"/>
            <p:cNvSpPr/>
            <p:nvPr/>
          </p:nvSpPr>
          <p:spPr>
            <a:xfrm>
              <a:off x="1397398" y="1543299"/>
              <a:ext cx="772200" cy="772200"/>
            </a:xfrm>
            <a:prstGeom prst="rect">
              <a:avLst/>
            </a:prstGeom>
            <a:noFill/>
            <a:ln cap="flat" cmpd="sng" w="76200">
              <a:solidFill>
                <a:srgbClr val="454F5B"/>
              </a:solidFill>
              <a:prstDash val="solid"/>
              <a:miter/>
              <a:headEnd len="med" w="med" type="none"/>
              <a:tailEnd len="med" w="med" type="none"/>
            </a:ln>
          </p:spPr>
          <p:txBody>
            <a:bodyPr anchorCtr="0" anchor="ctr" bIns="91425" lIns="91425" rIns="91425" tIns="91425">
              <a:noAutofit/>
            </a:bodyPr>
            <a:lstStyle/>
            <a:p>
              <a:pPr>
                <a:spcBef>
                  <a:spcPts val="0"/>
                </a:spcBef>
                <a:buNone/>
              </a:pPr>
              <a:r>
                <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 1 column">
    <p:bg>
      <p:bgPr>
        <a:solidFill>
          <a:srgbClr val="FFFAFA"/>
        </a:solidFill>
      </p:bgPr>
    </p:bg>
    <p:spTree>
      <p:nvGrpSpPr>
        <p:cNvPr id="19" name="Shape 19"/>
        <p:cNvGrpSpPr/>
        <p:nvPr/>
      </p:nvGrpSpPr>
      <p:grpSpPr>
        <a:xfrm>
          <a:off x="0" y="0"/>
          <a:ext cx="0" cy="0"/>
          <a:chOff x="0" y="0"/>
          <a:chExt cx="0" cy="0"/>
        </a:xfrm>
      </p:grpSpPr>
      <p:sp>
        <p:nvSpPr>
          <p:cNvPr id="20" name="Shape 20"/>
          <p:cNvSpPr txBox="1"/>
          <p:nvPr>
            <p:ph type="title"/>
          </p:nvPr>
        </p:nvSpPr>
        <p:spPr>
          <a:xfrm>
            <a:off x="691200" y="0"/>
            <a:ext cx="7761599" cy="969000"/>
          </a:xfrm>
          <a:prstGeom prst="rect">
            <a:avLst/>
          </a:prstGeom>
        </p:spPr>
        <p:txBody>
          <a:bodyPr anchorCtr="0" anchor="b" bIns="91425" lIns="91425" rIns="91425" tIns="91425"/>
          <a:lstStyle>
            <a:lvl1pPr>
              <a:spcBef>
                <a:spcPts val="0"/>
              </a:spcBef>
              <a:buClr>
                <a:srgbClr val="0B9444"/>
              </a:buClr>
              <a:defRPr>
                <a:solidFill>
                  <a:srgbClr val="0B9444"/>
                </a:solidFill>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1" name="Shape 21"/>
          <p:cNvSpPr txBox="1"/>
          <p:nvPr>
            <p:ph idx="1" type="body"/>
          </p:nvPr>
        </p:nvSpPr>
        <p:spPr>
          <a:xfrm>
            <a:off x="691200" y="1358703"/>
            <a:ext cx="7761599" cy="33090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2" name="Shape 22"/>
          <p:cNvSpPr/>
          <p:nvPr/>
        </p:nvSpPr>
        <p:spPr>
          <a:xfrm>
            <a:off x="0" y="0"/>
            <a:ext cx="137699" cy="5143499"/>
          </a:xfrm>
          <a:prstGeom prst="rect">
            <a:avLst/>
          </a:prstGeom>
          <a:solidFill>
            <a:srgbClr val="0B9444"/>
          </a:solidFill>
          <a:ln>
            <a:noFill/>
          </a:ln>
        </p:spPr>
        <p:txBody>
          <a:bodyPr anchorCtr="0" anchor="ctr" bIns="91425" lIns="91425" rIns="91425" tIns="91425">
            <a:noAutofit/>
          </a:bodyPr>
          <a:lstStyle/>
          <a:p>
            <a:pPr>
              <a:spcBef>
                <a:spcPts val="0"/>
              </a:spcBef>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 2 columns">
    <p:bg>
      <p:bgPr>
        <a:solidFill>
          <a:srgbClr val="FFFAFA"/>
        </a:solidFill>
      </p:bgPr>
    </p:bg>
    <p:spTree>
      <p:nvGrpSpPr>
        <p:cNvPr id="23" name="Shape 23"/>
        <p:cNvGrpSpPr/>
        <p:nvPr/>
      </p:nvGrpSpPr>
      <p:grpSpPr>
        <a:xfrm>
          <a:off x="0" y="0"/>
          <a:ext cx="0" cy="0"/>
          <a:chOff x="0" y="0"/>
          <a:chExt cx="0" cy="0"/>
        </a:xfrm>
      </p:grpSpPr>
      <p:sp>
        <p:nvSpPr>
          <p:cNvPr id="24" name="Shape 24"/>
          <p:cNvSpPr txBox="1"/>
          <p:nvPr>
            <p:ph type="title"/>
          </p:nvPr>
        </p:nvSpPr>
        <p:spPr>
          <a:xfrm>
            <a:off x="691200" y="475724"/>
            <a:ext cx="7761599" cy="493499"/>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5" name="Shape 25"/>
          <p:cNvSpPr txBox="1"/>
          <p:nvPr>
            <p:ph idx="1" type="body"/>
          </p:nvPr>
        </p:nvSpPr>
        <p:spPr>
          <a:xfrm>
            <a:off x="691200" y="1393425"/>
            <a:ext cx="3767400" cy="35325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6" name="Shape 26"/>
          <p:cNvSpPr txBox="1"/>
          <p:nvPr>
            <p:ph idx="2" type="body"/>
          </p:nvPr>
        </p:nvSpPr>
        <p:spPr>
          <a:xfrm>
            <a:off x="4685500" y="1393425"/>
            <a:ext cx="3767400" cy="35325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7" name="Shape 27"/>
          <p:cNvSpPr/>
          <p:nvPr/>
        </p:nvSpPr>
        <p:spPr>
          <a:xfrm>
            <a:off x="813272" y="1129641"/>
            <a:ext cx="1533600" cy="103200"/>
          </a:xfrm>
          <a:prstGeom prst="rect">
            <a:avLst/>
          </a:prstGeom>
          <a:solidFill>
            <a:srgbClr val="4ECDC4"/>
          </a:solidFill>
          <a:ln>
            <a:noFill/>
          </a:ln>
        </p:spPr>
        <p:txBody>
          <a:bodyPr anchorCtr="0" anchor="ctr" bIns="91425" lIns="91425" rIns="91425" tIns="91425">
            <a:noAutofit/>
          </a:bodyPr>
          <a:lstStyle/>
          <a:p>
            <a:pPr>
              <a:spcBef>
                <a:spcPts val="0"/>
              </a:spcBef>
              <a:buNone/>
            </a:pPr>
            <a:r>
              <a:t/>
            </a:r>
            <a:endParaRPr/>
          </a:p>
        </p:txBody>
      </p:sp>
      <p:sp>
        <p:nvSpPr>
          <p:cNvPr id="28" name="Shape 28"/>
          <p:cNvSpPr/>
          <p:nvPr/>
        </p:nvSpPr>
        <p:spPr>
          <a:xfrm>
            <a:off x="0" y="0"/>
            <a:ext cx="137699" cy="5143499"/>
          </a:xfrm>
          <a:prstGeom prst="rect">
            <a:avLst/>
          </a:prstGeom>
          <a:solidFill>
            <a:srgbClr val="0B9444"/>
          </a:solidFill>
          <a:ln>
            <a:noFill/>
          </a:ln>
        </p:spPr>
        <p:txBody>
          <a:bodyPr anchorCtr="0" anchor="ctr" bIns="91425" lIns="91425" rIns="91425" tIns="91425">
            <a:noAutofit/>
          </a:bodyPr>
          <a:lstStyle/>
          <a:p>
            <a:pPr>
              <a:spcBef>
                <a:spcPts val="0"/>
              </a:spcBef>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 3 columns">
    <p:spTree>
      <p:nvGrpSpPr>
        <p:cNvPr id="29" name="Shape 29"/>
        <p:cNvGrpSpPr/>
        <p:nvPr/>
      </p:nvGrpSpPr>
      <p:grpSpPr>
        <a:xfrm>
          <a:off x="0" y="0"/>
          <a:ext cx="0" cy="0"/>
          <a:chOff x="0" y="0"/>
          <a:chExt cx="0" cy="0"/>
        </a:xfrm>
      </p:grpSpPr>
      <p:sp>
        <p:nvSpPr>
          <p:cNvPr id="30" name="Shape 30"/>
          <p:cNvSpPr txBox="1"/>
          <p:nvPr>
            <p:ph type="title"/>
          </p:nvPr>
        </p:nvSpPr>
        <p:spPr>
          <a:xfrm>
            <a:off x="691200" y="475724"/>
            <a:ext cx="7761599" cy="493499"/>
          </a:xfrm>
          <a:prstGeom prst="rect">
            <a:avLst/>
          </a:prstGeom>
        </p:spPr>
        <p:txBody>
          <a:bodyPr anchorCtr="0" anchor="b"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1" name="Shape 31"/>
          <p:cNvSpPr txBox="1"/>
          <p:nvPr>
            <p:ph idx="1" type="body"/>
          </p:nvPr>
        </p:nvSpPr>
        <p:spPr>
          <a:xfrm>
            <a:off x="691200" y="1393425"/>
            <a:ext cx="2501699" cy="3532500"/>
          </a:xfrm>
          <a:prstGeom prst="rect">
            <a:avLst/>
          </a:prstGeom>
        </p:spPr>
        <p:txBody>
          <a:bodyPr anchorCtr="0" anchor="t" bIns="91425" lIns="91425" rIns="91425" tIns="91425"/>
          <a:lstStyle>
            <a:lvl1pPr rtl="0">
              <a:spcBef>
                <a:spcPts val="0"/>
              </a:spcBef>
              <a:buSzPct val="100000"/>
              <a:defRPr sz="2000"/>
            </a:lvl1pPr>
            <a:lvl2pPr rtl="0">
              <a:spcBef>
                <a:spcPts val="0"/>
              </a:spcBef>
              <a:defRPr/>
            </a:lvl2pPr>
            <a:lvl3pPr rtl="0">
              <a:spcBef>
                <a:spcPts val="0"/>
              </a:spcBef>
              <a:defRPr/>
            </a:lvl3pPr>
            <a:lvl4pPr rtl="0">
              <a:spcBef>
                <a:spcPts val="0"/>
              </a:spcBef>
              <a:buSzPct val="100000"/>
              <a:defRPr sz="2000"/>
            </a:lvl4pPr>
            <a:lvl5pPr rtl="0">
              <a:spcBef>
                <a:spcPts val="0"/>
              </a:spcBef>
              <a:buSzPct val="100000"/>
              <a:defRPr sz="2000"/>
            </a:lvl5pPr>
            <a:lvl6pPr rtl="0">
              <a:spcBef>
                <a:spcPts val="0"/>
              </a:spcBef>
              <a:buSzPct val="100000"/>
              <a:defRPr sz="2000"/>
            </a:lvl6pPr>
            <a:lvl7pPr rtl="0">
              <a:spcBef>
                <a:spcPts val="0"/>
              </a:spcBef>
              <a:buSzPct val="100000"/>
              <a:defRPr sz="2000"/>
            </a:lvl7pPr>
            <a:lvl8pPr rtl="0">
              <a:spcBef>
                <a:spcPts val="0"/>
              </a:spcBef>
              <a:buSzPct val="100000"/>
              <a:defRPr sz="2000"/>
            </a:lvl8pPr>
            <a:lvl9pPr rtl="0">
              <a:spcBef>
                <a:spcPts val="0"/>
              </a:spcBef>
              <a:buSzPct val="100000"/>
              <a:defRPr sz="2000"/>
            </a:lvl9pPr>
          </a:lstStyle>
          <a:p/>
        </p:txBody>
      </p:sp>
      <p:sp>
        <p:nvSpPr>
          <p:cNvPr id="32" name="Shape 32"/>
          <p:cNvSpPr txBox="1"/>
          <p:nvPr>
            <p:ph idx="2" type="body"/>
          </p:nvPr>
        </p:nvSpPr>
        <p:spPr>
          <a:xfrm>
            <a:off x="3321087" y="1393425"/>
            <a:ext cx="2501699" cy="3532500"/>
          </a:xfrm>
          <a:prstGeom prst="rect">
            <a:avLst/>
          </a:prstGeom>
        </p:spPr>
        <p:txBody>
          <a:bodyPr anchorCtr="0" anchor="t" bIns="91425" lIns="91425" rIns="91425" tIns="91425"/>
          <a:lstStyle>
            <a:lvl1pPr rtl="0">
              <a:spcBef>
                <a:spcPts val="0"/>
              </a:spcBef>
              <a:buSzPct val="100000"/>
              <a:defRPr sz="2000"/>
            </a:lvl1pPr>
            <a:lvl2pPr rtl="0">
              <a:spcBef>
                <a:spcPts val="0"/>
              </a:spcBef>
              <a:defRPr/>
            </a:lvl2pPr>
            <a:lvl3pPr rtl="0">
              <a:spcBef>
                <a:spcPts val="0"/>
              </a:spcBef>
              <a:defRPr/>
            </a:lvl3pPr>
            <a:lvl4pPr rtl="0">
              <a:spcBef>
                <a:spcPts val="0"/>
              </a:spcBef>
              <a:buSzPct val="100000"/>
              <a:defRPr sz="2000"/>
            </a:lvl4pPr>
            <a:lvl5pPr rtl="0">
              <a:spcBef>
                <a:spcPts val="0"/>
              </a:spcBef>
              <a:buSzPct val="100000"/>
              <a:defRPr sz="2000"/>
            </a:lvl5pPr>
            <a:lvl6pPr rtl="0">
              <a:spcBef>
                <a:spcPts val="0"/>
              </a:spcBef>
              <a:buSzPct val="100000"/>
              <a:defRPr sz="2000"/>
            </a:lvl6pPr>
            <a:lvl7pPr rtl="0">
              <a:spcBef>
                <a:spcPts val="0"/>
              </a:spcBef>
              <a:buSzPct val="100000"/>
              <a:defRPr sz="2000"/>
            </a:lvl7pPr>
            <a:lvl8pPr rtl="0">
              <a:spcBef>
                <a:spcPts val="0"/>
              </a:spcBef>
              <a:buSzPct val="100000"/>
              <a:defRPr sz="2000"/>
            </a:lvl8pPr>
            <a:lvl9pPr rtl="0">
              <a:spcBef>
                <a:spcPts val="0"/>
              </a:spcBef>
              <a:buSzPct val="100000"/>
              <a:defRPr sz="2000"/>
            </a:lvl9pPr>
          </a:lstStyle>
          <a:p/>
        </p:txBody>
      </p:sp>
      <p:sp>
        <p:nvSpPr>
          <p:cNvPr id="33" name="Shape 33"/>
          <p:cNvSpPr txBox="1"/>
          <p:nvPr>
            <p:ph idx="3" type="body"/>
          </p:nvPr>
        </p:nvSpPr>
        <p:spPr>
          <a:xfrm>
            <a:off x="5950975" y="1393425"/>
            <a:ext cx="2501699" cy="3532500"/>
          </a:xfrm>
          <a:prstGeom prst="rect">
            <a:avLst/>
          </a:prstGeom>
        </p:spPr>
        <p:txBody>
          <a:bodyPr anchorCtr="0" anchor="t" bIns="91425" lIns="91425" rIns="91425" tIns="91425"/>
          <a:lstStyle>
            <a:lvl1pPr rtl="0">
              <a:spcBef>
                <a:spcPts val="0"/>
              </a:spcBef>
              <a:buSzPct val="100000"/>
              <a:defRPr sz="2000"/>
            </a:lvl1pPr>
            <a:lvl2pPr rtl="0">
              <a:spcBef>
                <a:spcPts val="0"/>
              </a:spcBef>
              <a:defRPr/>
            </a:lvl2pPr>
            <a:lvl3pPr rtl="0">
              <a:spcBef>
                <a:spcPts val="0"/>
              </a:spcBef>
              <a:defRPr/>
            </a:lvl3pPr>
            <a:lvl4pPr rtl="0">
              <a:spcBef>
                <a:spcPts val="0"/>
              </a:spcBef>
              <a:buSzPct val="100000"/>
              <a:defRPr sz="2000"/>
            </a:lvl4pPr>
            <a:lvl5pPr rtl="0">
              <a:spcBef>
                <a:spcPts val="0"/>
              </a:spcBef>
              <a:buSzPct val="100000"/>
              <a:defRPr sz="2000"/>
            </a:lvl5pPr>
            <a:lvl6pPr rtl="0">
              <a:spcBef>
                <a:spcPts val="0"/>
              </a:spcBef>
              <a:buSzPct val="100000"/>
              <a:defRPr sz="2000"/>
            </a:lvl6pPr>
            <a:lvl7pPr rtl="0">
              <a:spcBef>
                <a:spcPts val="0"/>
              </a:spcBef>
              <a:buSzPct val="100000"/>
              <a:defRPr sz="2000"/>
            </a:lvl7pPr>
            <a:lvl8pPr rtl="0">
              <a:spcBef>
                <a:spcPts val="0"/>
              </a:spcBef>
              <a:buSzPct val="100000"/>
              <a:defRPr sz="2000"/>
            </a:lvl8pPr>
            <a:lvl9pPr rtl="0">
              <a:spcBef>
                <a:spcPts val="0"/>
              </a:spcBef>
              <a:buSzPct val="100000"/>
              <a:defRPr sz="2000"/>
            </a:lvl9pPr>
          </a:lstStyle>
          <a:p/>
        </p:txBody>
      </p:sp>
      <p:sp>
        <p:nvSpPr>
          <p:cNvPr id="34" name="Shape 34"/>
          <p:cNvSpPr/>
          <p:nvPr/>
        </p:nvSpPr>
        <p:spPr>
          <a:xfrm>
            <a:off x="813272" y="1129641"/>
            <a:ext cx="1533600" cy="103200"/>
          </a:xfrm>
          <a:prstGeom prst="rect">
            <a:avLst/>
          </a:prstGeom>
          <a:solidFill>
            <a:srgbClr val="4ECDC4"/>
          </a:solidFill>
          <a:ln>
            <a:noFill/>
          </a:ln>
        </p:spPr>
        <p:txBody>
          <a:bodyPr anchorCtr="0" anchor="ctr" bIns="91425" lIns="91425" rIns="91425" tIns="91425">
            <a:noAutofit/>
          </a:bodyPr>
          <a:lstStyle/>
          <a:p>
            <a:pPr>
              <a:spcBef>
                <a:spcPts val="0"/>
              </a:spcBef>
              <a:buNone/>
            </a:pPr>
            <a:r>
              <a:t/>
            </a:r>
            <a:endParaRPr/>
          </a:p>
        </p:txBody>
      </p:sp>
      <p:sp>
        <p:nvSpPr>
          <p:cNvPr id="35" name="Shape 35"/>
          <p:cNvSpPr/>
          <p:nvPr/>
        </p:nvSpPr>
        <p:spPr>
          <a:xfrm>
            <a:off x="0" y="0"/>
            <a:ext cx="137699" cy="5143499"/>
          </a:xfrm>
          <a:prstGeom prst="rect">
            <a:avLst/>
          </a:prstGeom>
          <a:solidFill>
            <a:srgbClr val="C7F464"/>
          </a:solidFill>
          <a:ln>
            <a:noFill/>
          </a:ln>
        </p:spPr>
        <p:txBody>
          <a:bodyPr anchorCtr="0" anchor="ctr" bIns="91425" lIns="91425" rIns="91425" tIns="91425">
            <a:noAutofit/>
          </a:bodyPr>
          <a:lstStyle/>
          <a:p>
            <a:pPr>
              <a:spcBef>
                <a:spcPts val="0"/>
              </a:spcBef>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6" name="Shape 36"/>
        <p:cNvGrpSpPr/>
        <p:nvPr/>
      </p:nvGrpSpPr>
      <p:grpSpPr>
        <a:xfrm>
          <a:off x="0" y="0"/>
          <a:ext cx="0" cy="0"/>
          <a:chOff x="0" y="0"/>
          <a:chExt cx="0" cy="0"/>
        </a:xfrm>
      </p:grpSpPr>
      <p:sp>
        <p:nvSpPr>
          <p:cNvPr id="37" name="Shape 37"/>
          <p:cNvSpPr txBox="1"/>
          <p:nvPr>
            <p:ph type="title"/>
          </p:nvPr>
        </p:nvSpPr>
        <p:spPr>
          <a:xfrm>
            <a:off x="691200" y="475724"/>
            <a:ext cx="7761599" cy="493499"/>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8" name="Shape 38"/>
          <p:cNvSpPr/>
          <p:nvPr/>
        </p:nvSpPr>
        <p:spPr>
          <a:xfrm>
            <a:off x="0" y="0"/>
            <a:ext cx="137699" cy="5143499"/>
          </a:xfrm>
          <a:prstGeom prst="rect">
            <a:avLst/>
          </a:prstGeom>
          <a:solidFill>
            <a:srgbClr val="C7F464"/>
          </a:solidFill>
          <a:ln>
            <a:noFill/>
          </a:ln>
        </p:spPr>
        <p:txBody>
          <a:bodyPr anchorCtr="0" anchor="ctr" bIns="91425" lIns="91425" rIns="91425" tIns="91425">
            <a:noAutofit/>
          </a:bodyPr>
          <a:lstStyle/>
          <a:p>
            <a:pPr>
              <a:spcBef>
                <a:spcPts val="0"/>
              </a:spcBef>
              <a:buNone/>
            </a:pPr>
            <a:r>
              <a:t/>
            </a:r>
            <a:endParaRPr/>
          </a:p>
        </p:txBody>
      </p:sp>
      <p:sp>
        <p:nvSpPr>
          <p:cNvPr id="39" name="Shape 39"/>
          <p:cNvSpPr/>
          <p:nvPr/>
        </p:nvSpPr>
        <p:spPr>
          <a:xfrm>
            <a:off x="813272" y="1129641"/>
            <a:ext cx="1533600" cy="103200"/>
          </a:xfrm>
          <a:prstGeom prst="rect">
            <a:avLst/>
          </a:prstGeom>
          <a:solidFill>
            <a:srgbClr val="4ECDC4"/>
          </a:solidFill>
          <a:ln>
            <a:noFill/>
          </a:ln>
        </p:spPr>
        <p:txBody>
          <a:bodyPr anchorCtr="0" anchor="ctr" bIns="91425" lIns="91425" rIns="91425" tIns="91425">
            <a:noAutofit/>
          </a:bodyPr>
          <a:lstStyle/>
          <a:p>
            <a:pPr>
              <a:spcBef>
                <a:spcPts val="0"/>
              </a:spcBef>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0" name="Shape 40"/>
        <p:cNvGrpSpPr/>
        <p:nvPr/>
      </p:nvGrpSpPr>
      <p:grpSpPr>
        <a:xfrm>
          <a:off x="0" y="0"/>
          <a:ext cx="0" cy="0"/>
          <a:chOff x="0" y="0"/>
          <a:chExt cx="0" cy="0"/>
        </a:xfrm>
      </p:grpSpPr>
      <p:sp>
        <p:nvSpPr>
          <p:cNvPr id="41" name="Shape 41"/>
          <p:cNvSpPr txBox="1"/>
          <p:nvPr>
            <p:ph idx="1" type="body"/>
          </p:nvPr>
        </p:nvSpPr>
        <p:spPr>
          <a:xfrm>
            <a:off x="457200" y="4335075"/>
            <a:ext cx="8229600" cy="705300"/>
          </a:xfrm>
          <a:prstGeom prst="rect">
            <a:avLst/>
          </a:prstGeom>
        </p:spPr>
        <p:txBody>
          <a:bodyPr anchorCtr="0" anchor="ctr" bIns="91425" lIns="91425" rIns="91425" tIns="91425"/>
          <a:lstStyle>
            <a:lvl1pPr algn="ctr">
              <a:spcBef>
                <a:spcPts val="360"/>
              </a:spcBef>
              <a:buClr>
                <a:srgbClr val="738498"/>
              </a:buClr>
              <a:buSzPct val="100000"/>
              <a:buNone/>
              <a:defRPr sz="1800">
                <a:solidFill>
                  <a:srgbClr val="738498"/>
                </a:solidFill>
              </a:defRPr>
            </a:lvl1pPr>
          </a:lstStyle>
          <a:p/>
        </p:txBody>
      </p:sp>
      <p:sp>
        <p:nvSpPr>
          <p:cNvPr id="42" name="Shape 42"/>
          <p:cNvSpPr/>
          <p:nvPr/>
        </p:nvSpPr>
        <p:spPr>
          <a:xfrm>
            <a:off x="3805198" y="4288941"/>
            <a:ext cx="1533600" cy="103200"/>
          </a:xfrm>
          <a:prstGeom prst="rect">
            <a:avLst/>
          </a:prstGeom>
          <a:solidFill>
            <a:srgbClr val="4ECDC4"/>
          </a:solidFill>
          <a:ln>
            <a:noFill/>
          </a:ln>
        </p:spPr>
        <p:txBody>
          <a:bodyPr anchorCtr="0" anchor="ctr" bIns="91425" lIns="91425" rIns="91425" tIns="91425">
            <a:noAutofit/>
          </a:bodyPr>
          <a:lstStyle/>
          <a:p>
            <a:pPr>
              <a:spcBef>
                <a:spcPts val="0"/>
              </a:spcBef>
              <a:buNone/>
            </a:pPr>
            <a:r>
              <a:t/>
            </a:r>
            <a:endParaRPr/>
          </a:p>
        </p:txBody>
      </p:sp>
      <p:sp>
        <p:nvSpPr>
          <p:cNvPr id="43" name="Shape 43"/>
          <p:cNvSpPr/>
          <p:nvPr/>
        </p:nvSpPr>
        <p:spPr>
          <a:xfrm>
            <a:off x="-3" y="5040225"/>
            <a:ext cx="9144000" cy="103200"/>
          </a:xfrm>
          <a:prstGeom prst="rect">
            <a:avLst/>
          </a:prstGeom>
          <a:solidFill>
            <a:srgbClr val="C7F464"/>
          </a:solidFill>
          <a:ln>
            <a:noFill/>
          </a:ln>
        </p:spPr>
        <p:txBody>
          <a:bodyPr anchorCtr="0" anchor="ctr" bIns="91425" lIns="91425" rIns="91425" tIns="91425">
            <a:noAutofit/>
          </a:bodyPr>
          <a:lstStyle/>
          <a:p>
            <a:pPr>
              <a:spcBef>
                <a:spcPts val="0"/>
              </a:spcBef>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bg>
      <p:bgPr>
        <a:solidFill>
          <a:srgbClr val="4ECDC4"/>
        </a:solidFill>
      </p:bgPr>
    </p:bg>
    <p:spTree>
      <p:nvGrpSpPr>
        <p:cNvPr id="44" name="Shape 44"/>
        <p:cNvGrpSpPr/>
        <p:nvPr/>
      </p:nvGrpSpPr>
      <p:grpSpPr>
        <a:xfrm>
          <a:off x="0" y="0"/>
          <a:ext cx="0" cy="0"/>
          <a:chOff x="0" y="0"/>
          <a:chExt cx="0" cy="0"/>
        </a:xfrm>
      </p:grpSpPr>
      <p:sp>
        <p:nvSpPr>
          <p:cNvPr id="45" name="Shape 45"/>
          <p:cNvSpPr/>
          <p:nvPr/>
        </p:nvSpPr>
        <p:spPr>
          <a:xfrm>
            <a:off x="-3" y="5040225"/>
            <a:ext cx="9144000" cy="103200"/>
          </a:xfrm>
          <a:prstGeom prst="rect">
            <a:avLst/>
          </a:prstGeom>
          <a:solidFill>
            <a:srgbClr val="C7F464"/>
          </a:solidFill>
          <a:ln>
            <a:noFill/>
          </a:ln>
        </p:spPr>
        <p:txBody>
          <a:bodyPr anchorCtr="0" anchor="ctr" bIns="91425" lIns="91425" rIns="91425" tIns="91425">
            <a:noAutofit/>
          </a:bodyPr>
          <a:lstStyle/>
          <a:p>
            <a:pPr>
              <a:spcBef>
                <a:spcPts val="0"/>
              </a:spcBef>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x="0" y="0"/>
          <a:ext cx="0" cy="0"/>
          <a:chOff x="0" y="0"/>
          <a:chExt cx="0" cy="0"/>
        </a:xfrm>
      </p:grpSpPr>
      <p:sp>
        <p:nvSpPr>
          <p:cNvPr id="5" name="Shape 5"/>
          <p:cNvSpPr txBox="1"/>
          <p:nvPr>
            <p:ph type="title"/>
          </p:nvPr>
        </p:nvSpPr>
        <p:spPr>
          <a:xfrm>
            <a:off x="691200" y="475724"/>
            <a:ext cx="7761599" cy="493499"/>
          </a:xfrm>
          <a:prstGeom prst="rect">
            <a:avLst/>
          </a:prstGeom>
          <a:noFill/>
          <a:ln>
            <a:noFill/>
          </a:ln>
        </p:spPr>
        <p:txBody>
          <a:bodyPr anchorCtr="0" anchor="b" bIns="91425" lIns="91425" rIns="91425" tIns="91425"/>
          <a:lstStyle>
            <a:lvl1pPr>
              <a:spcBef>
                <a:spcPts val="0"/>
              </a:spcBef>
              <a:buClr>
                <a:srgbClr val="454F5B"/>
              </a:buClr>
              <a:buSzPct val="100000"/>
              <a:buFont typeface="Montserrat"/>
              <a:buNone/>
              <a:defRPr b="1" sz="3000">
                <a:solidFill>
                  <a:srgbClr val="454F5B"/>
                </a:solidFill>
                <a:latin typeface="Montserrat"/>
                <a:ea typeface="Montserrat"/>
                <a:cs typeface="Montserrat"/>
                <a:sym typeface="Montserrat"/>
              </a:defRPr>
            </a:lvl1pPr>
            <a:lvl2pPr>
              <a:spcBef>
                <a:spcPts val="0"/>
              </a:spcBef>
              <a:buClr>
                <a:srgbClr val="454F5B"/>
              </a:buClr>
              <a:buSzPct val="100000"/>
              <a:buFont typeface="Montserrat"/>
              <a:buNone/>
              <a:defRPr b="1" sz="3000">
                <a:solidFill>
                  <a:srgbClr val="454F5B"/>
                </a:solidFill>
                <a:latin typeface="Montserrat"/>
                <a:ea typeface="Montserrat"/>
                <a:cs typeface="Montserrat"/>
                <a:sym typeface="Montserrat"/>
              </a:defRPr>
            </a:lvl2pPr>
            <a:lvl3pPr>
              <a:spcBef>
                <a:spcPts val="0"/>
              </a:spcBef>
              <a:buClr>
                <a:srgbClr val="454F5B"/>
              </a:buClr>
              <a:buSzPct val="100000"/>
              <a:buFont typeface="Montserrat"/>
              <a:buNone/>
              <a:defRPr b="1" sz="3000">
                <a:solidFill>
                  <a:srgbClr val="454F5B"/>
                </a:solidFill>
                <a:latin typeface="Montserrat"/>
                <a:ea typeface="Montserrat"/>
                <a:cs typeface="Montserrat"/>
                <a:sym typeface="Montserrat"/>
              </a:defRPr>
            </a:lvl3pPr>
            <a:lvl4pPr>
              <a:spcBef>
                <a:spcPts val="0"/>
              </a:spcBef>
              <a:buClr>
                <a:srgbClr val="454F5B"/>
              </a:buClr>
              <a:buSzPct val="100000"/>
              <a:buFont typeface="Montserrat"/>
              <a:buNone/>
              <a:defRPr b="1" sz="3000">
                <a:solidFill>
                  <a:srgbClr val="454F5B"/>
                </a:solidFill>
                <a:latin typeface="Montserrat"/>
                <a:ea typeface="Montserrat"/>
                <a:cs typeface="Montserrat"/>
                <a:sym typeface="Montserrat"/>
              </a:defRPr>
            </a:lvl4pPr>
            <a:lvl5pPr>
              <a:spcBef>
                <a:spcPts val="0"/>
              </a:spcBef>
              <a:buClr>
                <a:srgbClr val="454F5B"/>
              </a:buClr>
              <a:buSzPct val="100000"/>
              <a:buFont typeface="Montserrat"/>
              <a:buNone/>
              <a:defRPr b="1" sz="3000">
                <a:solidFill>
                  <a:srgbClr val="454F5B"/>
                </a:solidFill>
                <a:latin typeface="Montserrat"/>
                <a:ea typeface="Montserrat"/>
                <a:cs typeface="Montserrat"/>
                <a:sym typeface="Montserrat"/>
              </a:defRPr>
            </a:lvl5pPr>
            <a:lvl6pPr>
              <a:spcBef>
                <a:spcPts val="0"/>
              </a:spcBef>
              <a:buClr>
                <a:srgbClr val="454F5B"/>
              </a:buClr>
              <a:buSzPct val="100000"/>
              <a:buFont typeface="Montserrat"/>
              <a:buNone/>
              <a:defRPr b="1" sz="3000">
                <a:solidFill>
                  <a:srgbClr val="454F5B"/>
                </a:solidFill>
                <a:latin typeface="Montserrat"/>
                <a:ea typeface="Montserrat"/>
                <a:cs typeface="Montserrat"/>
                <a:sym typeface="Montserrat"/>
              </a:defRPr>
            </a:lvl6pPr>
            <a:lvl7pPr>
              <a:spcBef>
                <a:spcPts val="0"/>
              </a:spcBef>
              <a:buClr>
                <a:srgbClr val="454F5B"/>
              </a:buClr>
              <a:buSzPct val="100000"/>
              <a:buFont typeface="Montserrat"/>
              <a:buNone/>
              <a:defRPr b="1" sz="3000">
                <a:solidFill>
                  <a:srgbClr val="454F5B"/>
                </a:solidFill>
                <a:latin typeface="Montserrat"/>
                <a:ea typeface="Montserrat"/>
                <a:cs typeface="Montserrat"/>
                <a:sym typeface="Montserrat"/>
              </a:defRPr>
            </a:lvl7pPr>
            <a:lvl8pPr>
              <a:spcBef>
                <a:spcPts val="0"/>
              </a:spcBef>
              <a:buClr>
                <a:srgbClr val="454F5B"/>
              </a:buClr>
              <a:buSzPct val="100000"/>
              <a:buFont typeface="Montserrat"/>
              <a:buNone/>
              <a:defRPr b="1" sz="3000">
                <a:solidFill>
                  <a:srgbClr val="454F5B"/>
                </a:solidFill>
                <a:latin typeface="Montserrat"/>
                <a:ea typeface="Montserrat"/>
                <a:cs typeface="Montserrat"/>
                <a:sym typeface="Montserrat"/>
              </a:defRPr>
            </a:lvl8pPr>
            <a:lvl9pPr>
              <a:spcBef>
                <a:spcPts val="0"/>
              </a:spcBef>
              <a:buClr>
                <a:srgbClr val="454F5B"/>
              </a:buClr>
              <a:buSzPct val="100000"/>
              <a:buFont typeface="Montserrat"/>
              <a:buNone/>
              <a:defRPr b="1" sz="3000">
                <a:solidFill>
                  <a:srgbClr val="454F5B"/>
                </a:solidFill>
                <a:latin typeface="Montserrat"/>
                <a:ea typeface="Montserrat"/>
                <a:cs typeface="Montserrat"/>
                <a:sym typeface="Montserrat"/>
              </a:defRPr>
            </a:lvl9pPr>
          </a:lstStyle>
          <a:p/>
        </p:txBody>
      </p:sp>
      <p:sp>
        <p:nvSpPr>
          <p:cNvPr id="6" name="Shape 6"/>
          <p:cNvSpPr txBox="1"/>
          <p:nvPr>
            <p:ph idx="1" type="body"/>
          </p:nvPr>
        </p:nvSpPr>
        <p:spPr>
          <a:xfrm>
            <a:off x="691200" y="1358703"/>
            <a:ext cx="7761599" cy="3309000"/>
          </a:xfrm>
          <a:prstGeom prst="rect">
            <a:avLst/>
          </a:prstGeom>
          <a:noFill/>
          <a:ln>
            <a:noFill/>
          </a:ln>
        </p:spPr>
        <p:txBody>
          <a:bodyPr anchorCtr="0" anchor="t" bIns="91425" lIns="91425" rIns="91425" tIns="91425"/>
          <a:lstStyle>
            <a:lvl1pPr>
              <a:spcBef>
                <a:spcPts val="600"/>
              </a:spcBef>
              <a:buClr>
                <a:srgbClr val="C7F464"/>
              </a:buClr>
              <a:buSzPct val="100000"/>
              <a:buFont typeface="Montserrat"/>
              <a:buChar char="▣"/>
              <a:defRPr sz="2400">
                <a:solidFill>
                  <a:srgbClr val="454F5B"/>
                </a:solidFill>
                <a:latin typeface="Montserrat"/>
                <a:ea typeface="Montserrat"/>
                <a:cs typeface="Montserrat"/>
                <a:sym typeface="Montserrat"/>
              </a:defRPr>
            </a:lvl1pPr>
            <a:lvl2pPr>
              <a:spcBef>
                <a:spcPts val="480"/>
              </a:spcBef>
              <a:buClr>
                <a:srgbClr val="C7F464"/>
              </a:buClr>
              <a:buSzPct val="100000"/>
              <a:buFont typeface="Montserrat"/>
              <a:buChar char="□"/>
              <a:defRPr sz="2000">
                <a:solidFill>
                  <a:srgbClr val="454F5B"/>
                </a:solidFill>
                <a:latin typeface="Montserrat"/>
                <a:ea typeface="Montserrat"/>
                <a:cs typeface="Montserrat"/>
                <a:sym typeface="Montserrat"/>
              </a:defRPr>
            </a:lvl2pPr>
            <a:lvl3pPr>
              <a:spcBef>
                <a:spcPts val="480"/>
              </a:spcBef>
              <a:buClr>
                <a:srgbClr val="C7F464"/>
              </a:buClr>
              <a:buSzPct val="100000"/>
              <a:buFont typeface="Montserrat"/>
              <a:defRPr sz="2000">
                <a:solidFill>
                  <a:srgbClr val="454F5B"/>
                </a:solidFill>
                <a:latin typeface="Montserrat"/>
                <a:ea typeface="Montserrat"/>
                <a:cs typeface="Montserrat"/>
                <a:sym typeface="Montserrat"/>
              </a:defRPr>
            </a:lvl3pPr>
            <a:lvl4pPr>
              <a:spcBef>
                <a:spcPts val="360"/>
              </a:spcBef>
              <a:buClr>
                <a:srgbClr val="C7F464"/>
              </a:buClr>
              <a:buSzPct val="100000"/>
              <a:buFont typeface="Montserrat"/>
              <a:defRPr sz="1800">
                <a:solidFill>
                  <a:srgbClr val="454F5B"/>
                </a:solidFill>
                <a:latin typeface="Montserrat"/>
                <a:ea typeface="Montserrat"/>
                <a:cs typeface="Montserrat"/>
                <a:sym typeface="Montserrat"/>
              </a:defRPr>
            </a:lvl4pPr>
            <a:lvl5pPr>
              <a:spcBef>
                <a:spcPts val="360"/>
              </a:spcBef>
              <a:buClr>
                <a:srgbClr val="C7F464"/>
              </a:buClr>
              <a:buSzPct val="100000"/>
              <a:buFont typeface="Montserrat"/>
              <a:defRPr sz="1800">
                <a:solidFill>
                  <a:srgbClr val="454F5B"/>
                </a:solidFill>
                <a:latin typeface="Montserrat"/>
                <a:ea typeface="Montserrat"/>
                <a:cs typeface="Montserrat"/>
                <a:sym typeface="Montserrat"/>
              </a:defRPr>
            </a:lvl5pPr>
            <a:lvl6pPr>
              <a:spcBef>
                <a:spcPts val="360"/>
              </a:spcBef>
              <a:buClr>
                <a:srgbClr val="C7F464"/>
              </a:buClr>
              <a:buSzPct val="100000"/>
              <a:buFont typeface="Montserrat"/>
              <a:defRPr sz="1800">
                <a:solidFill>
                  <a:srgbClr val="454F5B"/>
                </a:solidFill>
                <a:latin typeface="Montserrat"/>
                <a:ea typeface="Montserrat"/>
                <a:cs typeface="Montserrat"/>
                <a:sym typeface="Montserrat"/>
              </a:defRPr>
            </a:lvl6pPr>
            <a:lvl7pPr>
              <a:spcBef>
                <a:spcPts val="360"/>
              </a:spcBef>
              <a:buClr>
                <a:srgbClr val="C7F464"/>
              </a:buClr>
              <a:buSzPct val="100000"/>
              <a:buFont typeface="Montserrat"/>
              <a:defRPr sz="1800">
                <a:solidFill>
                  <a:srgbClr val="454F5B"/>
                </a:solidFill>
                <a:latin typeface="Montserrat"/>
                <a:ea typeface="Montserrat"/>
                <a:cs typeface="Montserrat"/>
                <a:sym typeface="Montserrat"/>
              </a:defRPr>
            </a:lvl7pPr>
            <a:lvl8pPr>
              <a:spcBef>
                <a:spcPts val="360"/>
              </a:spcBef>
              <a:buClr>
                <a:srgbClr val="C7F464"/>
              </a:buClr>
              <a:buSzPct val="100000"/>
              <a:buFont typeface="Montserrat"/>
              <a:defRPr sz="1800">
                <a:solidFill>
                  <a:srgbClr val="454F5B"/>
                </a:solidFill>
                <a:latin typeface="Montserrat"/>
                <a:ea typeface="Montserrat"/>
                <a:cs typeface="Montserrat"/>
                <a:sym typeface="Montserrat"/>
              </a:defRPr>
            </a:lvl8pPr>
            <a:lvl9pPr>
              <a:spcBef>
                <a:spcPts val="360"/>
              </a:spcBef>
              <a:buClr>
                <a:srgbClr val="C7F464"/>
              </a:buClr>
              <a:buSzPct val="100000"/>
              <a:buFont typeface="Montserrat"/>
              <a:defRPr sz="1800">
                <a:solidFill>
                  <a:srgbClr val="454F5B"/>
                </a:solidFill>
                <a:latin typeface="Montserrat"/>
                <a:ea typeface="Montserrat"/>
                <a:cs typeface="Montserrat"/>
                <a:sym typeface="Montserra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2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23.png"/><Relationship Id="rId4" Type="http://schemas.openxmlformats.org/officeDocument/2006/relationships/image" Target="../media/image20.png"/><Relationship Id="rId5"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00.jpg"/><Relationship Id="rId4" Type="http://schemas.openxmlformats.org/officeDocument/2006/relationships/image" Target="../media/image03.jpg"/><Relationship Id="rId5" Type="http://schemas.openxmlformats.org/officeDocument/2006/relationships/image" Target="../media/image0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05.jpg"/><Relationship Id="rId4" Type="http://schemas.openxmlformats.org/officeDocument/2006/relationships/image" Target="../media/image04.jpg"/><Relationship Id="rId5" Type="http://schemas.openxmlformats.org/officeDocument/2006/relationships/image" Target="../media/image06.png"/><Relationship Id="rId6" Type="http://schemas.openxmlformats.org/officeDocument/2006/relationships/image" Target="../media/image0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3.jp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07.png"/><Relationship Id="rId4" Type="http://schemas.openxmlformats.org/officeDocument/2006/relationships/image" Target="../media/image08.png"/><Relationship Id="rId5" Type="http://schemas.openxmlformats.org/officeDocument/2006/relationships/image" Target="../media/image0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07.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25.png"/><Relationship Id="rId4" Type="http://schemas.openxmlformats.org/officeDocument/2006/relationships/image" Target="../media/image19.png"/><Relationship Id="rId10" Type="http://schemas.openxmlformats.org/officeDocument/2006/relationships/image" Target="../media/image22.png"/><Relationship Id="rId9" Type="http://schemas.openxmlformats.org/officeDocument/2006/relationships/image" Target="../media/image07.png"/><Relationship Id="rId5" Type="http://schemas.openxmlformats.org/officeDocument/2006/relationships/image" Target="../media/image18.png"/><Relationship Id="rId6" Type="http://schemas.openxmlformats.org/officeDocument/2006/relationships/image" Target="../media/image21.png"/><Relationship Id="rId7" Type="http://schemas.openxmlformats.org/officeDocument/2006/relationships/image" Target="../media/image11.png"/><Relationship Id="rId8"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AFA"/>
        </a:solidFill>
      </p:bgPr>
    </p:bg>
    <p:spTree>
      <p:nvGrpSpPr>
        <p:cNvPr id="58" name="Shape 58"/>
        <p:cNvGrpSpPr/>
        <p:nvPr/>
      </p:nvGrpSpPr>
      <p:grpSpPr>
        <a:xfrm>
          <a:off x="0" y="0"/>
          <a:ext cx="0" cy="0"/>
          <a:chOff x="0" y="0"/>
          <a:chExt cx="0" cy="0"/>
        </a:xfrm>
      </p:grpSpPr>
      <p:sp>
        <p:nvSpPr>
          <p:cNvPr id="59" name="Shape 59"/>
          <p:cNvSpPr txBox="1"/>
          <p:nvPr>
            <p:ph type="ctrTitle"/>
          </p:nvPr>
        </p:nvSpPr>
        <p:spPr>
          <a:xfrm>
            <a:off x="0" y="2220425"/>
            <a:ext cx="9144000" cy="1804200"/>
          </a:xfrm>
          <a:prstGeom prst="rect">
            <a:avLst/>
          </a:prstGeom>
        </p:spPr>
        <p:txBody>
          <a:bodyPr anchorCtr="0" anchor="b" bIns="91425" lIns="91425" rIns="91425" tIns="91425">
            <a:noAutofit/>
          </a:bodyPr>
          <a:lstStyle/>
          <a:p>
            <a:pPr rtl="0">
              <a:spcBef>
                <a:spcPts val="0"/>
              </a:spcBef>
              <a:buNone/>
            </a:pPr>
            <a:r>
              <a:t/>
            </a:r>
            <a:endParaRPr sz="4000"/>
          </a:p>
          <a:p>
            <a:pPr rtl="0">
              <a:spcBef>
                <a:spcPts val="0"/>
              </a:spcBef>
              <a:buNone/>
            </a:pPr>
            <a:r>
              <a:t/>
            </a:r>
            <a:endParaRPr sz="4000"/>
          </a:p>
          <a:p>
            <a:pPr rtl="0" algn="ctr">
              <a:spcBef>
                <a:spcPts val="0"/>
              </a:spcBef>
              <a:buNone/>
            </a:pPr>
            <a:r>
              <a:rPr lang="en" sz="4000">
                <a:solidFill>
                  <a:srgbClr val="2E547F"/>
                </a:solidFill>
              </a:rPr>
              <a:t>PayAbility</a:t>
            </a:r>
          </a:p>
          <a:p>
            <a:pPr rtl="0" algn="ctr">
              <a:spcBef>
                <a:spcPts val="0"/>
              </a:spcBef>
              <a:buNone/>
            </a:pPr>
            <a:r>
              <a:rPr b="0" lang="en" sz="4000">
                <a:solidFill>
                  <a:srgbClr val="2E547F"/>
                </a:solidFill>
              </a:rPr>
              <a:t>Medium-Fi Prototype</a:t>
            </a:r>
          </a:p>
          <a:p>
            <a:pPr lvl="0" rtl="0" algn="ctr">
              <a:spcBef>
                <a:spcPts val="0"/>
              </a:spcBef>
              <a:buClr>
                <a:schemeClr val="dk1"/>
              </a:buClr>
              <a:buFont typeface="Arial"/>
              <a:buNone/>
            </a:pPr>
            <a:r>
              <a:t/>
            </a:r>
            <a:endParaRPr sz="2500">
              <a:solidFill>
                <a:srgbClr val="000000"/>
              </a:solidFill>
            </a:endParaRPr>
          </a:p>
        </p:txBody>
      </p:sp>
      <p:pic>
        <p:nvPicPr>
          <p:cNvPr id="60" name="Shape 60"/>
          <p:cNvPicPr preferRelativeResize="0"/>
          <p:nvPr/>
        </p:nvPicPr>
        <p:blipFill>
          <a:blip r:embed="rId3">
            <a:alphaModFix/>
          </a:blip>
          <a:stretch>
            <a:fillRect/>
          </a:stretch>
        </p:blipFill>
        <p:spPr>
          <a:xfrm>
            <a:off x="3599800" y="350600"/>
            <a:ext cx="1944399" cy="1944399"/>
          </a:xfrm>
          <a:prstGeom prst="rect">
            <a:avLst/>
          </a:prstGeom>
          <a:noFill/>
          <a:ln>
            <a:noFill/>
          </a:ln>
        </p:spPr>
      </p:pic>
      <p:sp>
        <p:nvSpPr>
          <p:cNvPr id="61" name="Shape 61"/>
          <p:cNvSpPr txBox="1"/>
          <p:nvPr/>
        </p:nvSpPr>
        <p:spPr>
          <a:xfrm>
            <a:off x="1206825" y="3268750"/>
            <a:ext cx="6465600" cy="1851300"/>
          </a:xfrm>
          <a:prstGeom prst="rect">
            <a:avLst/>
          </a:prstGeom>
          <a:noFill/>
          <a:ln>
            <a:noFill/>
          </a:ln>
        </p:spPr>
        <p:txBody>
          <a:bodyPr anchorCtr="0" anchor="ctr" bIns="91425" lIns="91425" rIns="91425" tIns="91425">
            <a:noAutofit/>
          </a:bodyPr>
          <a:lstStyle/>
          <a:p>
            <a:pPr lvl="0" rtl="0" algn="ctr">
              <a:spcBef>
                <a:spcPts val="0"/>
              </a:spcBef>
              <a:buNone/>
            </a:pPr>
            <a:r>
              <a:rPr lang="en" sz="2500">
                <a:solidFill>
                  <a:srgbClr val="0B9444"/>
                </a:solidFill>
                <a:latin typeface="Montserrat"/>
                <a:ea typeface="Montserrat"/>
                <a:cs typeface="Montserrat"/>
                <a:sym typeface="Montserrat"/>
              </a:rPr>
              <a:t>Team: ThisAbility</a:t>
            </a:r>
          </a:p>
          <a:p>
            <a:pPr lvl="0" rtl="0" algn="ctr">
              <a:spcBef>
                <a:spcPts val="0"/>
              </a:spcBef>
              <a:buNone/>
            </a:pPr>
            <a:r>
              <a:rPr lang="en" sz="2500">
                <a:solidFill>
                  <a:srgbClr val="0B9444"/>
                </a:solidFill>
                <a:latin typeface="Montserrat"/>
                <a:ea typeface="Montserrat"/>
                <a:cs typeface="Montserrat"/>
                <a:sym typeface="Montserrat"/>
              </a:rPr>
              <a:t>Presentation by Musila Munuve</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6" name="Shape 196"/>
        <p:cNvGrpSpPr/>
        <p:nvPr/>
      </p:nvGrpSpPr>
      <p:grpSpPr>
        <a:xfrm>
          <a:off x="0" y="0"/>
          <a:ext cx="0" cy="0"/>
          <a:chOff x="0" y="0"/>
          <a:chExt cx="0" cy="0"/>
        </a:xfrm>
      </p:grpSpPr>
      <p:sp>
        <p:nvSpPr>
          <p:cNvPr id="197" name="Shape 197"/>
          <p:cNvSpPr txBox="1"/>
          <p:nvPr>
            <p:ph type="title"/>
          </p:nvPr>
        </p:nvSpPr>
        <p:spPr>
          <a:xfrm>
            <a:off x="691200" y="0"/>
            <a:ext cx="7761599" cy="969000"/>
          </a:xfrm>
          <a:prstGeom prst="rect">
            <a:avLst/>
          </a:prstGeom>
        </p:spPr>
        <p:txBody>
          <a:bodyPr anchorCtr="0" anchor="b" bIns="91425" lIns="91425" rIns="91425" tIns="91425">
            <a:noAutofit/>
          </a:bodyPr>
          <a:lstStyle/>
          <a:p>
            <a:pPr>
              <a:spcBef>
                <a:spcPts val="0"/>
              </a:spcBef>
              <a:buNone/>
            </a:pPr>
            <a:r>
              <a:rPr lang="en">
                <a:solidFill>
                  <a:srgbClr val="2E547F"/>
                </a:solidFill>
              </a:rPr>
              <a:t>Prototyping Tools</a:t>
            </a:r>
          </a:p>
        </p:txBody>
      </p:sp>
      <p:sp>
        <p:nvSpPr>
          <p:cNvPr id="198" name="Shape 198"/>
          <p:cNvSpPr txBox="1"/>
          <p:nvPr>
            <p:ph idx="1" type="body"/>
          </p:nvPr>
        </p:nvSpPr>
        <p:spPr>
          <a:xfrm>
            <a:off x="691200" y="969003"/>
            <a:ext cx="7761599" cy="3309000"/>
          </a:xfrm>
          <a:prstGeom prst="rect">
            <a:avLst/>
          </a:prstGeom>
        </p:spPr>
        <p:txBody>
          <a:bodyPr anchorCtr="0" anchor="t" bIns="91425" lIns="91425" rIns="91425" tIns="91425">
            <a:noAutofit/>
          </a:bodyPr>
          <a:lstStyle/>
          <a:p>
            <a:pPr rtl="0">
              <a:spcBef>
                <a:spcPts val="0"/>
              </a:spcBef>
              <a:buNone/>
            </a:pPr>
            <a:r>
              <a:rPr lang="en">
                <a:solidFill>
                  <a:srgbClr val="0B9444"/>
                </a:solidFill>
              </a:rPr>
              <a:t>Sketch and Marvel</a:t>
            </a:r>
          </a:p>
          <a:p>
            <a:pPr rtl="0">
              <a:spcBef>
                <a:spcPts val="0"/>
              </a:spcBef>
              <a:buNone/>
            </a:pPr>
            <a:r>
              <a:t/>
            </a:r>
            <a:endParaRPr/>
          </a:p>
          <a:p>
            <a:pPr>
              <a:spcBef>
                <a:spcPts val="0"/>
              </a:spcBef>
              <a:buNone/>
            </a:pPr>
            <a:r>
              <a:t/>
            </a:r>
            <a:endParaRPr/>
          </a:p>
        </p:txBody>
      </p:sp>
      <p:sp>
        <p:nvSpPr>
          <p:cNvPr id="199" name="Shape 199"/>
          <p:cNvSpPr txBox="1"/>
          <p:nvPr/>
        </p:nvSpPr>
        <p:spPr>
          <a:xfrm>
            <a:off x="691200" y="1492950"/>
            <a:ext cx="4004400" cy="3000000"/>
          </a:xfrm>
          <a:prstGeom prst="rect">
            <a:avLst/>
          </a:prstGeom>
          <a:noFill/>
          <a:ln>
            <a:noFill/>
          </a:ln>
        </p:spPr>
        <p:txBody>
          <a:bodyPr anchorCtr="0" anchor="t" bIns="91425" lIns="91425" rIns="91425" tIns="91425">
            <a:noAutofit/>
          </a:bodyPr>
          <a:lstStyle/>
          <a:p>
            <a:pPr rtl="0">
              <a:spcBef>
                <a:spcPts val="600"/>
              </a:spcBef>
              <a:buNone/>
            </a:pPr>
            <a:r>
              <a:rPr b="1" lang="en" sz="2400">
                <a:solidFill>
                  <a:srgbClr val="0B9444"/>
                </a:solidFill>
                <a:latin typeface="Montserrat"/>
                <a:ea typeface="Montserrat"/>
                <a:cs typeface="Montserrat"/>
                <a:sym typeface="Montserrat"/>
              </a:rPr>
              <a:t>Pros:</a:t>
            </a:r>
          </a:p>
          <a:p>
            <a:pPr indent="-355600" lvl="0" marL="457200" rtl="0">
              <a:spcBef>
                <a:spcPts val="600"/>
              </a:spcBef>
              <a:buClr>
                <a:srgbClr val="454F5B"/>
              </a:buClr>
              <a:buSzPct val="100000"/>
              <a:buFont typeface="Montserrat"/>
              <a:buChar char="●"/>
            </a:pPr>
            <a:r>
              <a:rPr lang="en" sz="2000">
                <a:solidFill>
                  <a:srgbClr val="454F5B"/>
                </a:solidFill>
                <a:latin typeface="Montserrat"/>
                <a:ea typeface="Montserrat"/>
                <a:cs typeface="Montserrat"/>
                <a:sym typeface="Montserrat"/>
              </a:rPr>
              <a:t>low learning curve</a:t>
            </a:r>
          </a:p>
          <a:p>
            <a:pPr indent="-355600" lvl="0" marL="457200" rtl="0">
              <a:spcBef>
                <a:spcPts val="600"/>
              </a:spcBef>
              <a:buClr>
                <a:srgbClr val="454F5B"/>
              </a:buClr>
              <a:buSzPct val="100000"/>
              <a:buFont typeface="Montserrat"/>
              <a:buChar char="●"/>
            </a:pPr>
            <a:r>
              <a:rPr lang="en" sz="2000">
                <a:solidFill>
                  <a:srgbClr val="454F5B"/>
                </a:solidFill>
                <a:latin typeface="Montserrat"/>
                <a:ea typeface="Montserrat"/>
                <a:cs typeface="Montserrat"/>
                <a:sym typeface="Montserrat"/>
              </a:rPr>
              <a:t>iOS template in Sketch</a:t>
            </a:r>
          </a:p>
          <a:p>
            <a:pPr indent="-355600" lvl="0" marL="457200" rtl="0">
              <a:spcBef>
                <a:spcPts val="600"/>
              </a:spcBef>
              <a:buClr>
                <a:srgbClr val="454F5B"/>
              </a:buClr>
              <a:buSzPct val="100000"/>
              <a:buFont typeface="Montserrat"/>
              <a:buChar char="●"/>
            </a:pPr>
            <a:r>
              <a:rPr lang="en" sz="2000">
                <a:solidFill>
                  <a:srgbClr val="454F5B"/>
                </a:solidFill>
                <a:latin typeface="Montserrat"/>
                <a:ea typeface="Montserrat"/>
                <a:cs typeface="Montserrat"/>
                <a:sym typeface="Montserrat"/>
              </a:rPr>
              <a:t>smooth transitions in Marvel</a:t>
            </a:r>
          </a:p>
          <a:p>
            <a:pPr indent="-355600" lvl="0" marL="457200" rtl="0">
              <a:spcBef>
                <a:spcPts val="600"/>
              </a:spcBef>
              <a:buClr>
                <a:srgbClr val="454F5B"/>
              </a:buClr>
              <a:buSzPct val="100000"/>
              <a:buFont typeface="Montserrat"/>
              <a:buChar char="●"/>
            </a:pPr>
            <a:r>
              <a:rPr lang="en" sz="2000">
                <a:solidFill>
                  <a:srgbClr val="454F5B"/>
                </a:solidFill>
                <a:latin typeface="Montserrat"/>
                <a:ea typeface="Montserrat"/>
                <a:cs typeface="Montserrat"/>
                <a:sym typeface="Montserrat"/>
              </a:rPr>
              <a:t>more realistic look, feel, and flow</a:t>
            </a:r>
          </a:p>
        </p:txBody>
      </p:sp>
      <p:sp>
        <p:nvSpPr>
          <p:cNvPr id="200" name="Shape 200"/>
          <p:cNvSpPr txBox="1"/>
          <p:nvPr/>
        </p:nvSpPr>
        <p:spPr>
          <a:xfrm>
            <a:off x="4860925" y="1492950"/>
            <a:ext cx="3825900" cy="3000000"/>
          </a:xfrm>
          <a:prstGeom prst="rect">
            <a:avLst/>
          </a:prstGeom>
          <a:noFill/>
          <a:ln>
            <a:noFill/>
          </a:ln>
        </p:spPr>
        <p:txBody>
          <a:bodyPr anchorCtr="0" anchor="t" bIns="91425" lIns="91425" rIns="91425" tIns="91425">
            <a:noAutofit/>
          </a:bodyPr>
          <a:lstStyle/>
          <a:p>
            <a:pPr rtl="0">
              <a:spcBef>
                <a:spcPts val="600"/>
              </a:spcBef>
              <a:buNone/>
            </a:pPr>
            <a:r>
              <a:rPr b="1" lang="en" sz="2400">
                <a:solidFill>
                  <a:srgbClr val="0B9444"/>
                </a:solidFill>
                <a:latin typeface="Montserrat"/>
                <a:ea typeface="Montserrat"/>
                <a:cs typeface="Montserrat"/>
                <a:sym typeface="Montserrat"/>
              </a:rPr>
              <a:t>Cons:</a:t>
            </a:r>
          </a:p>
          <a:p>
            <a:pPr indent="-355600" lvl="0" marL="457200" rtl="0">
              <a:spcBef>
                <a:spcPts val="600"/>
              </a:spcBef>
              <a:buClr>
                <a:srgbClr val="454F5B"/>
              </a:buClr>
              <a:buSzPct val="100000"/>
              <a:buFont typeface="Montserrat"/>
              <a:buChar char="●"/>
            </a:pPr>
            <a:r>
              <a:rPr lang="en" sz="2000">
                <a:solidFill>
                  <a:srgbClr val="454F5B"/>
                </a:solidFill>
                <a:latin typeface="Montserrat"/>
                <a:ea typeface="Montserrat"/>
                <a:cs typeface="Montserrat"/>
                <a:sym typeface="Montserrat"/>
              </a:rPr>
              <a:t>no online collaboration</a:t>
            </a:r>
          </a:p>
          <a:p>
            <a:pPr indent="-355600" lvl="0" marL="457200" rtl="0">
              <a:spcBef>
                <a:spcPts val="600"/>
              </a:spcBef>
              <a:buClr>
                <a:srgbClr val="454F5B"/>
              </a:buClr>
              <a:buSzPct val="100000"/>
              <a:buFont typeface="Montserrat"/>
              <a:buChar char="●"/>
            </a:pPr>
            <a:r>
              <a:rPr lang="en" sz="2000">
                <a:solidFill>
                  <a:srgbClr val="454F5B"/>
                </a:solidFill>
                <a:latin typeface="Montserrat"/>
                <a:ea typeface="Montserrat"/>
                <a:cs typeface="Montserrat"/>
                <a:sym typeface="Montserrat"/>
              </a:rPr>
              <a:t>time consuming</a:t>
            </a:r>
          </a:p>
          <a:p>
            <a:pPr indent="-355600" lvl="0" marL="457200" rtl="0">
              <a:spcBef>
                <a:spcPts val="600"/>
              </a:spcBef>
              <a:buClr>
                <a:srgbClr val="454F5B"/>
              </a:buClr>
              <a:buSzPct val="100000"/>
              <a:buFont typeface="Montserrat"/>
              <a:buChar char="●"/>
            </a:pPr>
            <a:r>
              <a:rPr lang="en" sz="2000">
                <a:solidFill>
                  <a:srgbClr val="454F5B"/>
                </a:solidFill>
                <a:latin typeface="Montserrat"/>
                <a:ea typeface="Montserrat"/>
                <a:cs typeface="Montserrat"/>
                <a:sym typeface="Montserrat"/>
              </a:rPr>
              <a:t>could not simulate the backend functionality</a:t>
            </a:r>
          </a:p>
          <a:p>
            <a:pPr indent="-355600" lvl="0" marL="457200" rtl="0">
              <a:spcBef>
                <a:spcPts val="600"/>
              </a:spcBef>
              <a:buClr>
                <a:srgbClr val="454F5B"/>
              </a:buClr>
              <a:buSzPct val="100000"/>
              <a:buFont typeface="Montserrat"/>
              <a:buChar char="●"/>
            </a:pPr>
            <a:r>
              <a:rPr lang="en" sz="2000">
                <a:solidFill>
                  <a:srgbClr val="454F5B"/>
                </a:solidFill>
                <a:latin typeface="Montserrat"/>
                <a:ea typeface="Montserrat"/>
                <a:cs typeface="Montserrat"/>
                <a:sym typeface="Montserrat"/>
              </a:rPr>
              <a:t>could not simulate advanced features (e.g. using the camera to scan barcodes)</a:t>
            </a:r>
          </a:p>
          <a:p>
            <a:pPr indent="-355600" lvl="0" marL="457200" rtl="0">
              <a:spcBef>
                <a:spcPts val="600"/>
              </a:spcBef>
              <a:buClr>
                <a:srgbClr val="454F5B"/>
              </a:buClr>
              <a:buSzPct val="100000"/>
              <a:buFont typeface="Montserrat"/>
              <a:buChar char="●"/>
            </a:pPr>
            <a:r>
              <a:rPr lang="en" sz="2000">
                <a:solidFill>
                  <a:srgbClr val="454F5B"/>
                </a:solidFill>
                <a:latin typeface="Montserrat"/>
                <a:ea typeface="Montserrat"/>
                <a:cs typeface="Montserrat"/>
                <a:sym typeface="Montserrat"/>
              </a:rPr>
              <a:t>limited screen usability</a:t>
            </a:r>
          </a:p>
        </p:txBody>
      </p:sp>
      <p:pic>
        <p:nvPicPr>
          <p:cNvPr id="201" name="Shape 201"/>
          <p:cNvPicPr preferRelativeResize="0"/>
          <p:nvPr/>
        </p:nvPicPr>
        <p:blipFill rotWithShape="1">
          <a:blip r:embed="rId3">
            <a:alphaModFix/>
          </a:blip>
          <a:srcRect b="0" l="35875" r="35529" t="0"/>
          <a:stretch/>
        </p:blipFill>
        <p:spPr>
          <a:xfrm>
            <a:off x="7463500" y="141900"/>
            <a:ext cx="1160200" cy="1351050"/>
          </a:xfrm>
          <a:prstGeom prst="rect">
            <a:avLst/>
          </a:prstGeom>
          <a:noFill/>
          <a:ln>
            <a:noFill/>
          </a:ln>
        </p:spPr>
      </p:pic>
      <p:pic>
        <p:nvPicPr>
          <p:cNvPr id="202" name="Shape 202"/>
          <p:cNvPicPr preferRelativeResize="0"/>
          <p:nvPr/>
        </p:nvPicPr>
        <p:blipFill>
          <a:blip r:embed="rId4">
            <a:alphaModFix/>
          </a:blip>
          <a:stretch>
            <a:fillRect/>
          </a:stretch>
        </p:blipFill>
        <p:spPr>
          <a:xfrm>
            <a:off x="5999700" y="321064"/>
            <a:ext cx="1160200" cy="992709"/>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6" name="Shape 206"/>
        <p:cNvGrpSpPr/>
        <p:nvPr/>
      </p:nvGrpSpPr>
      <p:grpSpPr>
        <a:xfrm>
          <a:off x="0" y="0"/>
          <a:ext cx="0" cy="0"/>
          <a:chOff x="0" y="0"/>
          <a:chExt cx="0" cy="0"/>
        </a:xfrm>
      </p:grpSpPr>
      <p:sp>
        <p:nvSpPr>
          <p:cNvPr id="207" name="Shape 207"/>
          <p:cNvSpPr txBox="1"/>
          <p:nvPr>
            <p:ph type="title"/>
          </p:nvPr>
        </p:nvSpPr>
        <p:spPr>
          <a:xfrm>
            <a:off x="382275" y="0"/>
            <a:ext cx="7761599" cy="969000"/>
          </a:xfrm>
          <a:prstGeom prst="rect">
            <a:avLst/>
          </a:prstGeom>
        </p:spPr>
        <p:txBody>
          <a:bodyPr anchorCtr="0" anchor="b" bIns="91425" lIns="91425" rIns="91425" tIns="91425">
            <a:noAutofit/>
          </a:bodyPr>
          <a:lstStyle/>
          <a:p>
            <a:pPr>
              <a:spcBef>
                <a:spcPts val="0"/>
              </a:spcBef>
              <a:buNone/>
            </a:pPr>
            <a:r>
              <a:rPr lang="en">
                <a:solidFill>
                  <a:srgbClr val="2E547F"/>
                </a:solidFill>
              </a:rPr>
              <a:t>Limitations &amp; Tradeoffs</a:t>
            </a:r>
          </a:p>
        </p:txBody>
      </p:sp>
      <p:sp>
        <p:nvSpPr>
          <p:cNvPr id="208" name="Shape 208"/>
          <p:cNvSpPr txBox="1"/>
          <p:nvPr>
            <p:ph idx="1" type="body"/>
          </p:nvPr>
        </p:nvSpPr>
        <p:spPr>
          <a:xfrm>
            <a:off x="481125" y="1346350"/>
            <a:ext cx="4399799" cy="3309000"/>
          </a:xfrm>
          <a:prstGeom prst="rect">
            <a:avLst/>
          </a:prstGeom>
        </p:spPr>
        <p:txBody>
          <a:bodyPr anchorCtr="0" anchor="t" bIns="91425" lIns="91425" rIns="91425" tIns="91425">
            <a:noAutofit/>
          </a:bodyPr>
          <a:lstStyle/>
          <a:p>
            <a:pPr indent="-228600" lvl="0" marL="457200" rtl="0">
              <a:spcBef>
                <a:spcPts val="0"/>
              </a:spcBef>
              <a:buClr>
                <a:srgbClr val="2E547F"/>
              </a:buClr>
            </a:pPr>
            <a:r>
              <a:rPr lang="en">
                <a:solidFill>
                  <a:srgbClr val="454F5B"/>
                </a:solidFill>
              </a:rPr>
              <a:t>Cannot display dynamic cartoon animations</a:t>
            </a:r>
          </a:p>
          <a:p>
            <a:pPr indent="-228600" lvl="0" marL="457200" rtl="0">
              <a:spcBef>
                <a:spcPts val="0"/>
              </a:spcBef>
              <a:buClr>
                <a:srgbClr val="2E547F"/>
              </a:buClr>
            </a:pPr>
            <a:r>
              <a:rPr lang="en">
                <a:solidFill>
                  <a:srgbClr val="454F5B"/>
                </a:solidFill>
              </a:rPr>
              <a:t>No access to camera or GPS data</a:t>
            </a:r>
          </a:p>
          <a:p>
            <a:pPr indent="-228600" lvl="0" marL="457200" rtl="0">
              <a:spcBef>
                <a:spcPts val="0"/>
              </a:spcBef>
              <a:buClr>
                <a:srgbClr val="2E547F"/>
              </a:buClr>
            </a:pPr>
            <a:r>
              <a:rPr lang="en">
                <a:solidFill>
                  <a:srgbClr val="454F5B"/>
                </a:solidFill>
              </a:rPr>
              <a:t>Can only work with a specific set of items in a specific order</a:t>
            </a:r>
          </a:p>
        </p:txBody>
      </p:sp>
      <p:pic>
        <p:nvPicPr>
          <p:cNvPr id="209" name="Shape 209"/>
          <p:cNvPicPr preferRelativeResize="0"/>
          <p:nvPr/>
        </p:nvPicPr>
        <p:blipFill rotWithShape="1">
          <a:blip r:embed="rId3">
            <a:alphaModFix/>
          </a:blip>
          <a:srcRect b="0" l="32159" r="17733" t="0"/>
          <a:stretch/>
        </p:blipFill>
        <p:spPr>
          <a:xfrm>
            <a:off x="5325750" y="0"/>
            <a:ext cx="3818250" cy="5143500"/>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3" name="Shape 213"/>
        <p:cNvGrpSpPr/>
        <p:nvPr/>
      </p:nvGrpSpPr>
      <p:grpSpPr>
        <a:xfrm>
          <a:off x="0" y="0"/>
          <a:ext cx="0" cy="0"/>
          <a:chOff x="0" y="0"/>
          <a:chExt cx="0" cy="0"/>
        </a:xfrm>
      </p:grpSpPr>
      <p:sp>
        <p:nvSpPr>
          <p:cNvPr id="214" name="Shape 214"/>
          <p:cNvSpPr txBox="1"/>
          <p:nvPr>
            <p:ph type="title"/>
          </p:nvPr>
        </p:nvSpPr>
        <p:spPr>
          <a:xfrm>
            <a:off x="691200" y="0"/>
            <a:ext cx="7761599" cy="969000"/>
          </a:xfrm>
          <a:prstGeom prst="rect">
            <a:avLst/>
          </a:prstGeom>
        </p:spPr>
        <p:txBody>
          <a:bodyPr anchorCtr="0" anchor="b" bIns="91425" lIns="91425" rIns="91425" tIns="91425">
            <a:noAutofit/>
          </a:bodyPr>
          <a:lstStyle/>
          <a:p>
            <a:pPr lvl="0" rtl="0">
              <a:spcBef>
                <a:spcPts val="0"/>
              </a:spcBef>
              <a:buNone/>
            </a:pPr>
            <a:r>
              <a:rPr lang="en">
                <a:solidFill>
                  <a:srgbClr val="2E547F"/>
                </a:solidFill>
              </a:rPr>
              <a:t>Wizard of Oz &amp; Hardcoded Features</a:t>
            </a:r>
          </a:p>
        </p:txBody>
      </p:sp>
      <p:sp>
        <p:nvSpPr>
          <p:cNvPr id="215" name="Shape 215"/>
          <p:cNvSpPr txBox="1"/>
          <p:nvPr>
            <p:ph idx="1" type="body"/>
          </p:nvPr>
        </p:nvSpPr>
        <p:spPr>
          <a:xfrm>
            <a:off x="691200" y="1136825"/>
            <a:ext cx="7761599" cy="3843000"/>
          </a:xfrm>
          <a:prstGeom prst="rect">
            <a:avLst/>
          </a:prstGeom>
        </p:spPr>
        <p:txBody>
          <a:bodyPr anchorCtr="0" anchor="t" bIns="91425" lIns="91425" rIns="91425" tIns="91425">
            <a:noAutofit/>
          </a:bodyPr>
          <a:lstStyle/>
          <a:p>
            <a:pPr rtl="0">
              <a:spcBef>
                <a:spcPts val="0"/>
              </a:spcBef>
              <a:buNone/>
            </a:pPr>
            <a:r>
              <a:rPr b="1" lang="en">
                <a:solidFill>
                  <a:srgbClr val="0B9444"/>
                </a:solidFill>
              </a:rPr>
              <a:t>Wizard of Oz</a:t>
            </a:r>
          </a:p>
          <a:p>
            <a:pPr indent="-228600" lvl="0" marL="457200" rtl="0">
              <a:spcBef>
                <a:spcPts val="0"/>
              </a:spcBef>
              <a:buClr>
                <a:srgbClr val="454F5B"/>
              </a:buClr>
              <a:buSzPct val="100000"/>
            </a:pPr>
            <a:r>
              <a:rPr lang="en" sz="2000">
                <a:solidFill>
                  <a:srgbClr val="454F5B"/>
                </a:solidFill>
              </a:rPr>
              <a:t>Pretend we can translate final price into the correct set of bills and coins</a:t>
            </a:r>
          </a:p>
          <a:p>
            <a:pPr indent="-228600" lvl="0" marL="457200" rtl="0">
              <a:spcBef>
                <a:spcPts val="0"/>
              </a:spcBef>
              <a:buClr>
                <a:srgbClr val="454F5B"/>
              </a:buClr>
              <a:buSzPct val="100000"/>
            </a:pPr>
            <a:r>
              <a:rPr lang="en" sz="2000">
                <a:solidFill>
                  <a:srgbClr val="454F5B"/>
                </a:solidFill>
              </a:rPr>
              <a:t>Pretend we can recommend the best item to remove if the user goes over budget</a:t>
            </a:r>
          </a:p>
          <a:p>
            <a:pPr rtl="0">
              <a:spcBef>
                <a:spcPts val="0"/>
              </a:spcBef>
              <a:buNone/>
            </a:pPr>
            <a:r>
              <a:rPr b="1" lang="en">
                <a:solidFill>
                  <a:srgbClr val="0B9444"/>
                </a:solidFill>
              </a:rPr>
              <a:t>Hardcoding</a:t>
            </a:r>
          </a:p>
          <a:p>
            <a:pPr indent="-228600" lvl="0" marL="457200" rtl="0">
              <a:spcBef>
                <a:spcPts val="0"/>
              </a:spcBef>
              <a:buClr>
                <a:srgbClr val="454F5B"/>
              </a:buClr>
              <a:buSzPct val="100000"/>
            </a:pPr>
            <a:r>
              <a:rPr lang="en" sz="2000">
                <a:solidFill>
                  <a:srgbClr val="454F5B"/>
                </a:solidFill>
              </a:rPr>
              <a:t>Budget amount and item prices</a:t>
            </a:r>
          </a:p>
          <a:p>
            <a:pPr indent="-228600" lvl="0" marL="457200" rtl="0">
              <a:spcBef>
                <a:spcPts val="0"/>
              </a:spcBef>
              <a:buClr>
                <a:srgbClr val="454F5B"/>
              </a:buClr>
              <a:buSzPct val="100000"/>
            </a:pPr>
            <a:r>
              <a:rPr lang="en" sz="2000">
                <a:solidFill>
                  <a:srgbClr val="454F5B"/>
                </a:solidFill>
              </a:rPr>
              <a:t>Items to be purchased </a:t>
            </a:r>
          </a:p>
          <a:p>
            <a:pPr indent="-228600" lvl="0" marL="457200" rtl="0">
              <a:spcBef>
                <a:spcPts val="0"/>
              </a:spcBef>
              <a:buClr>
                <a:srgbClr val="454F5B"/>
              </a:buClr>
              <a:buSzPct val="100000"/>
            </a:pPr>
            <a:r>
              <a:rPr lang="en" sz="2000">
                <a:solidFill>
                  <a:srgbClr val="454F5B"/>
                </a:solidFill>
              </a:rPr>
              <a:t>Order of items</a:t>
            </a:r>
          </a:p>
          <a:p>
            <a:pPr indent="-228600" lvl="0" marL="457200" rtl="0">
              <a:spcBef>
                <a:spcPts val="0"/>
              </a:spcBef>
              <a:buClr>
                <a:srgbClr val="454F5B"/>
              </a:buClr>
              <a:buSzPct val="100000"/>
            </a:pPr>
            <a:r>
              <a:rPr lang="en" sz="2000">
                <a:solidFill>
                  <a:srgbClr val="454F5B"/>
                </a:solidFill>
              </a:rPr>
              <a:t>User’s current location</a:t>
            </a:r>
          </a:p>
          <a:p>
            <a:pPr lvl="0" rtl="0">
              <a:spcBef>
                <a:spcPts val="0"/>
              </a:spcBef>
              <a:buNone/>
            </a:pPr>
            <a:r>
              <a:t/>
            </a:r>
            <a:endParaRPr>
              <a:solidFill>
                <a:srgbClr val="454F5B"/>
              </a:solidFill>
            </a:endParaRPr>
          </a:p>
        </p:txBody>
      </p:sp>
      <p:pic>
        <p:nvPicPr>
          <p:cNvPr id="216" name="Shape 216"/>
          <p:cNvPicPr preferRelativeResize="0"/>
          <p:nvPr/>
        </p:nvPicPr>
        <p:blipFill>
          <a:blip r:embed="rId3">
            <a:alphaModFix/>
          </a:blip>
          <a:stretch>
            <a:fillRect/>
          </a:stretch>
        </p:blipFill>
        <p:spPr>
          <a:xfrm>
            <a:off x="6400800" y="3182525"/>
            <a:ext cx="1436100" cy="1157500"/>
          </a:xfrm>
          <a:prstGeom prst="rect">
            <a:avLst/>
          </a:prstGeom>
          <a:noFill/>
          <a:ln>
            <a:noFill/>
          </a:ln>
        </p:spPr>
      </p:pic>
      <p:pic>
        <p:nvPicPr>
          <p:cNvPr id="217" name="Shape 217"/>
          <p:cNvPicPr preferRelativeResize="0"/>
          <p:nvPr/>
        </p:nvPicPr>
        <p:blipFill>
          <a:blip r:embed="rId4">
            <a:alphaModFix/>
          </a:blip>
          <a:stretch>
            <a:fillRect/>
          </a:stretch>
        </p:blipFill>
        <p:spPr>
          <a:xfrm>
            <a:off x="5660625" y="3282775"/>
            <a:ext cx="801949" cy="1598124"/>
          </a:xfrm>
          <a:prstGeom prst="rect">
            <a:avLst/>
          </a:prstGeom>
          <a:noFill/>
          <a:ln>
            <a:noFill/>
          </a:ln>
        </p:spPr>
      </p:pic>
      <p:pic>
        <p:nvPicPr>
          <p:cNvPr id="218" name="Shape 218"/>
          <p:cNvPicPr preferRelativeResize="0"/>
          <p:nvPr/>
        </p:nvPicPr>
        <p:blipFill>
          <a:blip r:embed="rId5">
            <a:alphaModFix/>
          </a:blip>
          <a:stretch>
            <a:fillRect/>
          </a:stretch>
        </p:blipFill>
        <p:spPr>
          <a:xfrm>
            <a:off x="7154075" y="3101550"/>
            <a:ext cx="2369125" cy="1779350"/>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2" name="Shape 222"/>
        <p:cNvGrpSpPr/>
        <p:nvPr/>
      </p:nvGrpSpPr>
      <p:grpSpPr>
        <a:xfrm>
          <a:off x="0" y="0"/>
          <a:ext cx="0" cy="0"/>
          <a:chOff x="0" y="0"/>
          <a:chExt cx="0" cy="0"/>
        </a:xfrm>
      </p:grpSpPr>
      <p:sp>
        <p:nvSpPr>
          <p:cNvPr id="223" name="Shape 223"/>
          <p:cNvSpPr txBox="1"/>
          <p:nvPr>
            <p:ph type="title"/>
          </p:nvPr>
        </p:nvSpPr>
        <p:spPr>
          <a:xfrm>
            <a:off x="691200" y="1844550"/>
            <a:ext cx="7761599" cy="969000"/>
          </a:xfrm>
          <a:prstGeom prst="rect">
            <a:avLst/>
          </a:prstGeom>
        </p:spPr>
        <p:txBody>
          <a:bodyPr anchorCtr="0" anchor="b" bIns="91425" lIns="91425" rIns="91425" tIns="91425">
            <a:noAutofit/>
          </a:bodyPr>
          <a:lstStyle/>
          <a:p>
            <a:pPr lvl="0" rtl="0">
              <a:spcBef>
                <a:spcPts val="0"/>
              </a:spcBef>
              <a:buNone/>
            </a:pPr>
            <a:r>
              <a:rPr lang="en">
                <a:solidFill>
                  <a:srgbClr val="2E547F"/>
                </a:solidFill>
              </a:rPr>
              <a:t>Thank You!</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 name="Shape 65"/>
        <p:cNvGrpSpPr/>
        <p:nvPr/>
      </p:nvGrpSpPr>
      <p:grpSpPr>
        <a:xfrm>
          <a:off x="0" y="0"/>
          <a:ext cx="0" cy="0"/>
          <a:chOff x="0" y="0"/>
          <a:chExt cx="0" cy="0"/>
        </a:xfrm>
      </p:grpSpPr>
      <p:sp>
        <p:nvSpPr>
          <p:cNvPr id="66" name="Shape 66"/>
          <p:cNvSpPr txBox="1"/>
          <p:nvPr>
            <p:ph type="title"/>
          </p:nvPr>
        </p:nvSpPr>
        <p:spPr>
          <a:xfrm>
            <a:off x="366900" y="2141875"/>
            <a:ext cx="8410200" cy="4276500"/>
          </a:xfrm>
          <a:prstGeom prst="rect">
            <a:avLst/>
          </a:prstGeom>
        </p:spPr>
        <p:txBody>
          <a:bodyPr anchorCtr="0" anchor="b" bIns="91425" lIns="91425" rIns="91425" tIns="91425">
            <a:noAutofit/>
          </a:bodyPr>
          <a:lstStyle/>
          <a:p>
            <a:pPr lvl="0" rtl="0">
              <a:lnSpc>
                <a:spcPct val="115000"/>
              </a:lnSpc>
              <a:spcBef>
                <a:spcPts val="0"/>
              </a:spcBef>
              <a:spcAft>
                <a:spcPts val="1600"/>
              </a:spcAft>
              <a:buNone/>
            </a:pPr>
            <a:r>
              <a:rPr lang="en" sz="2000">
                <a:solidFill>
                  <a:srgbClr val="0B9444"/>
                </a:solidFill>
              </a:rPr>
              <a:t>Problem:</a:t>
            </a:r>
            <a:r>
              <a:rPr lang="en" sz="2000">
                <a:solidFill>
                  <a:srgbClr val="454F5B"/>
                </a:solidFill>
              </a:rPr>
              <a:t> </a:t>
            </a:r>
            <a:r>
              <a:rPr b="0" lang="en" sz="2000">
                <a:solidFill>
                  <a:srgbClr val="454F5B"/>
                </a:solidFill>
              </a:rPr>
              <a:t>Over 5% of people have disabilities such as nonverbal learning disorder and dyscalculia, rendering them unable to do basic math calculations. In daily life, this makes it difficult to compare prices and pay for things while shopping.</a:t>
            </a:r>
          </a:p>
          <a:p>
            <a:pPr lvl="0" rtl="0">
              <a:lnSpc>
                <a:spcPct val="115000"/>
              </a:lnSpc>
              <a:spcBef>
                <a:spcPts val="0"/>
              </a:spcBef>
              <a:spcAft>
                <a:spcPts val="1600"/>
              </a:spcAft>
              <a:buNone/>
            </a:pPr>
            <a:r>
              <a:rPr lang="en" sz="2000">
                <a:solidFill>
                  <a:srgbClr val="0B9444"/>
                </a:solidFill>
              </a:rPr>
              <a:t>Solution: </a:t>
            </a:r>
            <a:r>
              <a:rPr b="0" lang="en" sz="2000">
                <a:solidFill>
                  <a:srgbClr val="454F5B"/>
                </a:solidFill>
              </a:rPr>
              <a:t>To make paying easier and less stressful, the PayAbility app helps users compare prices, stay within budget, and pay with exact change.</a:t>
            </a:r>
          </a:p>
          <a:p>
            <a:pPr lvl="0" rtl="0">
              <a:spcBef>
                <a:spcPts val="0"/>
              </a:spcBef>
              <a:buClr>
                <a:schemeClr val="dk1"/>
              </a:buClr>
              <a:buFont typeface="Arial"/>
              <a:buNone/>
            </a:pPr>
            <a:r>
              <a:t/>
            </a:r>
            <a:endParaRPr b="0" sz="2000"/>
          </a:p>
          <a:p>
            <a:pPr rtl="0">
              <a:spcBef>
                <a:spcPts val="0"/>
              </a:spcBef>
              <a:buNone/>
            </a:pPr>
            <a:r>
              <a:t/>
            </a:r>
            <a:endParaRPr b="0" sz="2000"/>
          </a:p>
          <a:p>
            <a:pPr rtl="0">
              <a:spcBef>
                <a:spcPts val="0"/>
              </a:spcBef>
              <a:buNone/>
            </a:pPr>
            <a:r>
              <a:t/>
            </a:r>
            <a:endParaRPr b="0" sz="2000"/>
          </a:p>
          <a:p>
            <a:pPr>
              <a:spcBef>
                <a:spcPts val="0"/>
              </a:spcBef>
              <a:buNone/>
            </a:pPr>
            <a:r>
              <a:t/>
            </a:r>
            <a:endParaRPr b="0" sz="2000"/>
          </a:p>
        </p:txBody>
      </p:sp>
      <p:sp>
        <p:nvSpPr>
          <p:cNvPr id="67" name="Shape 67"/>
          <p:cNvSpPr txBox="1"/>
          <p:nvPr/>
        </p:nvSpPr>
        <p:spPr>
          <a:xfrm>
            <a:off x="366900" y="-57975"/>
            <a:ext cx="5377200" cy="991199"/>
          </a:xfrm>
          <a:prstGeom prst="rect">
            <a:avLst/>
          </a:prstGeom>
          <a:noFill/>
          <a:ln>
            <a:noFill/>
          </a:ln>
        </p:spPr>
        <p:txBody>
          <a:bodyPr anchorCtr="0" anchor="ctr" bIns="91425" lIns="91425" rIns="91425" tIns="91425">
            <a:noAutofit/>
          </a:bodyPr>
          <a:lstStyle/>
          <a:p>
            <a:pPr lvl="0" rtl="0">
              <a:spcBef>
                <a:spcPts val="0"/>
              </a:spcBef>
              <a:buNone/>
            </a:pPr>
            <a:r>
              <a:rPr b="1" lang="en" sz="2800">
                <a:solidFill>
                  <a:srgbClr val="2E547F"/>
                </a:solidFill>
                <a:latin typeface="Montserrat"/>
                <a:ea typeface="Montserrat"/>
                <a:cs typeface="Montserrat"/>
                <a:sym typeface="Montserrat"/>
              </a:rPr>
              <a:t>Value Proposition:</a:t>
            </a:r>
          </a:p>
        </p:txBody>
      </p:sp>
      <p:sp>
        <p:nvSpPr>
          <p:cNvPr id="68" name="Shape 68"/>
          <p:cNvSpPr txBox="1"/>
          <p:nvPr/>
        </p:nvSpPr>
        <p:spPr>
          <a:xfrm>
            <a:off x="319650" y="538525"/>
            <a:ext cx="8504699" cy="1119599"/>
          </a:xfrm>
          <a:prstGeom prst="rect">
            <a:avLst/>
          </a:prstGeom>
          <a:noFill/>
          <a:ln>
            <a:noFill/>
          </a:ln>
        </p:spPr>
        <p:txBody>
          <a:bodyPr anchorCtr="0" anchor="ctr" bIns="91425" lIns="91425" rIns="91425" tIns="91425">
            <a:noAutofit/>
          </a:bodyPr>
          <a:lstStyle/>
          <a:p>
            <a:pPr lvl="0" rtl="0">
              <a:spcBef>
                <a:spcPts val="0"/>
              </a:spcBef>
              <a:buNone/>
            </a:pPr>
            <a:r>
              <a:rPr lang="en" sz="2000">
                <a:solidFill>
                  <a:srgbClr val="454F5B"/>
                </a:solidFill>
                <a:latin typeface="Montserrat"/>
                <a:ea typeface="Montserrat"/>
                <a:cs typeface="Montserrat"/>
                <a:sym typeface="Montserrat"/>
              </a:rPr>
              <a:t>To empower people with math learning disabilities to compare prices, stay within budget, and pay with exact change.</a:t>
            </a:r>
          </a:p>
        </p:txBody>
      </p:sp>
      <p:sp>
        <p:nvSpPr>
          <p:cNvPr id="69" name="Shape 69"/>
          <p:cNvSpPr txBox="1"/>
          <p:nvPr/>
        </p:nvSpPr>
        <p:spPr>
          <a:xfrm>
            <a:off x="366900" y="1585675"/>
            <a:ext cx="6284699" cy="556199"/>
          </a:xfrm>
          <a:prstGeom prst="rect">
            <a:avLst/>
          </a:prstGeom>
          <a:noFill/>
          <a:ln>
            <a:noFill/>
          </a:ln>
        </p:spPr>
        <p:txBody>
          <a:bodyPr anchorCtr="0" anchor="ctr" bIns="91425" lIns="91425" rIns="91425" tIns="91425">
            <a:noAutofit/>
          </a:bodyPr>
          <a:lstStyle/>
          <a:p>
            <a:pPr lvl="0" rtl="0">
              <a:spcBef>
                <a:spcPts val="0"/>
              </a:spcBef>
              <a:buNone/>
            </a:pPr>
            <a:r>
              <a:rPr b="1" lang="en" sz="2800">
                <a:solidFill>
                  <a:srgbClr val="2E547F"/>
                </a:solidFill>
                <a:latin typeface="Montserrat"/>
                <a:ea typeface="Montserrat"/>
                <a:cs typeface="Montserrat"/>
                <a:sym typeface="Montserrat"/>
              </a:rPr>
              <a:t>Problem/Solution Overview:</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3" name="Shape 73"/>
        <p:cNvGrpSpPr/>
        <p:nvPr/>
      </p:nvGrpSpPr>
      <p:grpSpPr>
        <a:xfrm>
          <a:off x="0" y="0"/>
          <a:ext cx="0" cy="0"/>
          <a:chOff x="0" y="0"/>
          <a:chExt cx="0" cy="0"/>
        </a:xfrm>
      </p:grpSpPr>
      <p:sp>
        <p:nvSpPr>
          <p:cNvPr id="74" name="Shape 74"/>
          <p:cNvSpPr txBox="1"/>
          <p:nvPr/>
        </p:nvSpPr>
        <p:spPr>
          <a:xfrm>
            <a:off x="291250" y="2218050"/>
            <a:ext cx="8520599" cy="707399"/>
          </a:xfrm>
          <a:prstGeom prst="rect">
            <a:avLst/>
          </a:prstGeom>
          <a:noFill/>
          <a:ln>
            <a:noFill/>
          </a:ln>
        </p:spPr>
        <p:txBody>
          <a:bodyPr anchorCtr="0" anchor="t" bIns="91425" lIns="91425" rIns="91425" tIns="91425">
            <a:noAutofit/>
          </a:bodyPr>
          <a:lstStyle/>
          <a:p>
            <a:pPr lvl="0" rtl="0">
              <a:lnSpc>
                <a:spcPct val="115000"/>
              </a:lnSpc>
              <a:spcBef>
                <a:spcPts val="0"/>
              </a:spcBef>
              <a:spcAft>
                <a:spcPts val="1600"/>
              </a:spcAft>
              <a:buNone/>
            </a:pPr>
            <a:r>
              <a:rPr lang="en" sz="2000">
                <a:solidFill>
                  <a:srgbClr val="454F5B"/>
                </a:solidFill>
                <a:latin typeface="Montserrat"/>
                <a:ea typeface="Montserrat"/>
                <a:cs typeface="Montserrat"/>
                <a:sym typeface="Montserrat"/>
              </a:rPr>
              <a:t>The user wants to compare the price of two items to determine which item is cheaper. </a:t>
            </a:r>
          </a:p>
        </p:txBody>
      </p:sp>
      <p:sp>
        <p:nvSpPr>
          <p:cNvPr id="75" name="Shape 75"/>
          <p:cNvSpPr txBox="1"/>
          <p:nvPr/>
        </p:nvSpPr>
        <p:spPr>
          <a:xfrm>
            <a:off x="311700" y="1667700"/>
            <a:ext cx="8520599" cy="707399"/>
          </a:xfrm>
          <a:prstGeom prst="rect">
            <a:avLst/>
          </a:prstGeom>
          <a:noFill/>
          <a:ln>
            <a:noFill/>
          </a:ln>
        </p:spPr>
        <p:txBody>
          <a:bodyPr anchorCtr="0" anchor="t" bIns="91425" lIns="91425" rIns="91425" tIns="91425">
            <a:noAutofit/>
          </a:bodyPr>
          <a:lstStyle/>
          <a:p>
            <a:pPr lvl="0" rtl="0">
              <a:spcBef>
                <a:spcPts val="0"/>
              </a:spcBef>
              <a:buNone/>
            </a:pPr>
            <a:r>
              <a:rPr b="1" lang="en" sz="3000">
                <a:solidFill>
                  <a:srgbClr val="2E547F"/>
                </a:solidFill>
                <a:latin typeface="Montserrat"/>
                <a:ea typeface="Montserrat"/>
                <a:cs typeface="Montserrat"/>
                <a:sym typeface="Montserrat"/>
              </a:rPr>
              <a:t>Medium Task: </a:t>
            </a:r>
            <a:r>
              <a:rPr b="1" lang="en" sz="3000">
                <a:solidFill>
                  <a:srgbClr val="0B9444"/>
                </a:solidFill>
                <a:latin typeface="Montserrat"/>
                <a:ea typeface="Montserrat"/>
                <a:cs typeface="Montserrat"/>
                <a:sym typeface="Montserrat"/>
              </a:rPr>
              <a:t>Compare prices </a:t>
            </a:r>
          </a:p>
        </p:txBody>
      </p:sp>
      <p:sp>
        <p:nvSpPr>
          <p:cNvPr id="76" name="Shape 76"/>
          <p:cNvSpPr txBox="1"/>
          <p:nvPr/>
        </p:nvSpPr>
        <p:spPr>
          <a:xfrm>
            <a:off x="311700" y="878087"/>
            <a:ext cx="8573100" cy="789600"/>
          </a:xfrm>
          <a:prstGeom prst="rect">
            <a:avLst/>
          </a:prstGeom>
          <a:noFill/>
          <a:ln>
            <a:noFill/>
          </a:ln>
        </p:spPr>
        <p:txBody>
          <a:bodyPr anchorCtr="0" anchor="t" bIns="91425" lIns="91425" rIns="91425" tIns="91425">
            <a:noAutofit/>
          </a:bodyPr>
          <a:lstStyle/>
          <a:p>
            <a:pPr lvl="0" rtl="0">
              <a:lnSpc>
                <a:spcPct val="115000"/>
              </a:lnSpc>
              <a:spcBef>
                <a:spcPts val="0"/>
              </a:spcBef>
              <a:spcAft>
                <a:spcPts val="1600"/>
              </a:spcAft>
              <a:buNone/>
            </a:pPr>
            <a:r>
              <a:rPr lang="en" sz="2000">
                <a:solidFill>
                  <a:srgbClr val="454F5B"/>
                </a:solidFill>
                <a:latin typeface="Montserrat"/>
                <a:ea typeface="Montserrat"/>
                <a:cs typeface="Montserrat"/>
                <a:sym typeface="Montserrat"/>
              </a:rPr>
              <a:t>The user wants to set a budget so that they can stay within budget and avoid overspending.</a:t>
            </a:r>
          </a:p>
        </p:txBody>
      </p:sp>
      <p:sp>
        <p:nvSpPr>
          <p:cNvPr id="77" name="Shape 77"/>
          <p:cNvSpPr txBox="1"/>
          <p:nvPr/>
        </p:nvSpPr>
        <p:spPr>
          <a:xfrm>
            <a:off x="262900" y="3038762"/>
            <a:ext cx="8520599" cy="707399"/>
          </a:xfrm>
          <a:prstGeom prst="rect">
            <a:avLst/>
          </a:prstGeom>
          <a:noFill/>
          <a:ln>
            <a:noFill/>
          </a:ln>
        </p:spPr>
        <p:txBody>
          <a:bodyPr anchorCtr="0" anchor="t" bIns="91425" lIns="91425" rIns="91425" tIns="91425">
            <a:noAutofit/>
          </a:bodyPr>
          <a:lstStyle/>
          <a:p>
            <a:pPr lvl="0" rtl="0">
              <a:spcBef>
                <a:spcPts val="0"/>
              </a:spcBef>
              <a:buNone/>
            </a:pPr>
            <a:r>
              <a:rPr b="1" lang="en" sz="3000">
                <a:solidFill>
                  <a:srgbClr val="2E547F"/>
                </a:solidFill>
                <a:latin typeface="Montserrat"/>
                <a:ea typeface="Montserrat"/>
                <a:cs typeface="Montserrat"/>
                <a:sym typeface="Montserrat"/>
              </a:rPr>
              <a:t>Complex Task: </a:t>
            </a:r>
            <a:r>
              <a:rPr b="1" lang="en" sz="3000">
                <a:solidFill>
                  <a:srgbClr val="0B9444"/>
                </a:solidFill>
                <a:latin typeface="Montserrat"/>
                <a:ea typeface="Montserrat"/>
                <a:cs typeface="Montserrat"/>
                <a:sym typeface="Montserrat"/>
              </a:rPr>
              <a:t>Pay with exact change</a:t>
            </a:r>
          </a:p>
        </p:txBody>
      </p:sp>
      <p:sp>
        <p:nvSpPr>
          <p:cNvPr id="78" name="Shape 78"/>
          <p:cNvSpPr txBox="1"/>
          <p:nvPr/>
        </p:nvSpPr>
        <p:spPr>
          <a:xfrm>
            <a:off x="291250" y="3605025"/>
            <a:ext cx="8520599" cy="1355100"/>
          </a:xfrm>
          <a:prstGeom prst="rect">
            <a:avLst/>
          </a:prstGeom>
          <a:noFill/>
          <a:ln>
            <a:noFill/>
          </a:ln>
        </p:spPr>
        <p:txBody>
          <a:bodyPr anchorCtr="0" anchor="t" bIns="91425" lIns="91425" rIns="91425" tIns="91425">
            <a:noAutofit/>
          </a:bodyPr>
          <a:lstStyle/>
          <a:p>
            <a:pPr lvl="0" rtl="0">
              <a:lnSpc>
                <a:spcPct val="115000"/>
              </a:lnSpc>
              <a:spcBef>
                <a:spcPts val="0"/>
              </a:spcBef>
              <a:spcAft>
                <a:spcPts val="1600"/>
              </a:spcAft>
              <a:buNone/>
            </a:pPr>
            <a:r>
              <a:rPr lang="en" sz="2000">
                <a:solidFill>
                  <a:srgbClr val="454F5B"/>
                </a:solidFill>
                <a:latin typeface="Montserrat"/>
                <a:ea typeface="Montserrat"/>
                <a:cs typeface="Montserrat"/>
                <a:sym typeface="Montserrat"/>
              </a:rPr>
              <a:t>The user wants to know exactly what bills and coins to take out of their wallet in order to pay for their purchase. </a:t>
            </a:r>
          </a:p>
        </p:txBody>
      </p:sp>
      <p:sp>
        <p:nvSpPr>
          <p:cNvPr id="79" name="Shape 79"/>
          <p:cNvSpPr txBox="1"/>
          <p:nvPr/>
        </p:nvSpPr>
        <p:spPr>
          <a:xfrm>
            <a:off x="291250" y="296625"/>
            <a:ext cx="8520599" cy="707399"/>
          </a:xfrm>
          <a:prstGeom prst="rect">
            <a:avLst/>
          </a:prstGeom>
          <a:noFill/>
          <a:ln>
            <a:noFill/>
          </a:ln>
        </p:spPr>
        <p:txBody>
          <a:bodyPr anchorCtr="0" anchor="t" bIns="91425" lIns="91425" rIns="91425" tIns="91425">
            <a:noAutofit/>
          </a:bodyPr>
          <a:lstStyle/>
          <a:p>
            <a:pPr lvl="0" rtl="0">
              <a:spcBef>
                <a:spcPts val="0"/>
              </a:spcBef>
              <a:buNone/>
            </a:pPr>
            <a:r>
              <a:rPr b="1" lang="en" sz="3000">
                <a:solidFill>
                  <a:srgbClr val="2E547F"/>
                </a:solidFill>
                <a:latin typeface="Montserrat"/>
                <a:ea typeface="Montserrat"/>
                <a:cs typeface="Montserrat"/>
                <a:sym typeface="Montserrat"/>
              </a:rPr>
              <a:t>Simple Task:</a:t>
            </a:r>
            <a:r>
              <a:rPr b="1" lang="en" sz="3000">
                <a:solidFill>
                  <a:srgbClr val="0B9444"/>
                </a:solidFill>
                <a:latin typeface="Montserrat"/>
                <a:ea typeface="Montserrat"/>
                <a:cs typeface="Montserrat"/>
                <a:sym typeface="Montserrat"/>
              </a:rPr>
              <a:t> Set a budget</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x="0" y="0"/>
          <a:ext cx="0" cy="0"/>
          <a:chOff x="0" y="0"/>
          <a:chExt cx="0" cy="0"/>
        </a:xfrm>
      </p:grpSpPr>
      <p:sp>
        <p:nvSpPr>
          <p:cNvPr id="84" name="Shape 84"/>
          <p:cNvSpPr txBox="1"/>
          <p:nvPr>
            <p:ph type="title"/>
          </p:nvPr>
        </p:nvSpPr>
        <p:spPr>
          <a:xfrm>
            <a:off x="691200" y="0"/>
            <a:ext cx="7761599" cy="969000"/>
          </a:xfrm>
          <a:prstGeom prst="rect">
            <a:avLst/>
          </a:prstGeom>
        </p:spPr>
        <p:txBody>
          <a:bodyPr anchorCtr="0" anchor="b" bIns="91425" lIns="91425" rIns="91425" tIns="91425">
            <a:noAutofit/>
          </a:bodyPr>
          <a:lstStyle/>
          <a:p>
            <a:pPr lvl="0" rtl="0">
              <a:spcBef>
                <a:spcPts val="0"/>
              </a:spcBef>
              <a:buNone/>
            </a:pPr>
            <a:r>
              <a:rPr lang="en">
                <a:solidFill>
                  <a:srgbClr val="2E547F"/>
                </a:solidFill>
              </a:rPr>
              <a:t>Design Change </a:t>
            </a:r>
            <a:r>
              <a:rPr lang="en"/>
              <a:t>Price Input</a:t>
            </a:r>
          </a:p>
        </p:txBody>
      </p:sp>
      <p:sp>
        <p:nvSpPr>
          <p:cNvPr id="85" name="Shape 85"/>
          <p:cNvSpPr txBox="1"/>
          <p:nvPr>
            <p:ph idx="1" type="body"/>
          </p:nvPr>
        </p:nvSpPr>
        <p:spPr>
          <a:xfrm>
            <a:off x="691200" y="969000"/>
            <a:ext cx="2250599" cy="486600"/>
          </a:xfrm>
          <a:prstGeom prst="rect">
            <a:avLst/>
          </a:prstGeom>
        </p:spPr>
        <p:txBody>
          <a:bodyPr anchorCtr="0" anchor="t" bIns="91425" lIns="91425" rIns="91425" tIns="91425">
            <a:noAutofit/>
          </a:bodyPr>
          <a:lstStyle/>
          <a:p>
            <a:pPr lvl="0" rtl="0">
              <a:spcBef>
                <a:spcPts val="0"/>
              </a:spcBef>
              <a:buNone/>
            </a:pPr>
            <a:r>
              <a:rPr lang="en">
                <a:solidFill>
                  <a:srgbClr val="0B9444"/>
                </a:solidFill>
              </a:rPr>
              <a:t>Before:</a:t>
            </a:r>
          </a:p>
        </p:txBody>
      </p:sp>
      <p:pic>
        <p:nvPicPr>
          <p:cNvPr id="86" name="Shape 86"/>
          <p:cNvPicPr preferRelativeResize="0"/>
          <p:nvPr/>
        </p:nvPicPr>
        <p:blipFill rotWithShape="1">
          <a:blip r:embed="rId3">
            <a:alphaModFix/>
          </a:blip>
          <a:srcRect b="9851" l="12222" r="11435" t="13058"/>
          <a:stretch/>
        </p:blipFill>
        <p:spPr>
          <a:xfrm>
            <a:off x="762450" y="1602775"/>
            <a:ext cx="2457818" cy="3308999"/>
          </a:xfrm>
          <a:prstGeom prst="rect">
            <a:avLst/>
          </a:prstGeom>
          <a:noFill/>
          <a:ln>
            <a:noFill/>
          </a:ln>
        </p:spPr>
      </p:pic>
      <p:sp>
        <p:nvSpPr>
          <p:cNvPr id="87" name="Shape 87"/>
          <p:cNvSpPr/>
          <p:nvPr/>
        </p:nvSpPr>
        <p:spPr>
          <a:xfrm rot="-1312136">
            <a:off x="361965" y="2025797"/>
            <a:ext cx="614522" cy="340435"/>
          </a:xfrm>
          <a:prstGeom prst="rightArrow">
            <a:avLst>
              <a:gd fmla="val 50000" name="adj1"/>
              <a:gd fmla="val 50000" name="adj2"/>
            </a:avLst>
          </a:prstGeom>
          <a:solidFill>
            <a:srgbClr val="0B9444"/>
          </a:solidFill>
          <a:ln cap="flat" cmpd="sng" w="28575">
            <a:solidFill>
              <a:srgbClr val="454F5B"/>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88" name="Shape 88"/>
          <p:cNvSpPr txBox="1"/>
          <p:nvPr>
            <p:ph idx="2" type="body"/>
          </p:nvPr>
        </p:nvSpPr>
        <p:spPr>
          <a:xfrm>
            <a:off x="3917350" y="969000"/>
            <a:ext cx="2250599" cy="486600"/>
          </a:xfrm>
          <a:prstGeom prst="rect">
            <a:avLst/>
          </a:prstGeom>
        </p:spPr>
        <p:txBody>
          <a:bodyPr anchorCtr="0" anchor="t" bIns="91425" lIns="91425" rIns="91425" tIns="91425">
            <a:noAutofit/>
          </a:bodyPr>
          <a:lstStyle/>
          <a:p>
            <a:pPr lvl="0" rtl="0">
              <a:spcBef>
                <a:spcPts val="0"/>
              </a:spcBef>
              <a:buNone/>
            </a:pPr>
            <a:r>
              <a:rPr lang="en">
                <a:solidFill>
                  <a:srgbClr val="0B9444"/>
                </a:solidFill>
              </a:rPr>
              <a:t>After:</a:t>
            </a:r>
          </a:p>
        </p:txBody>
      </p:sp>
      <p:pic>
        <p:nvPicPr>
          <p:cNvPr id="89" name="Shape 89"/>
          <p:cNvPicPr preferRelativeResize="0"/>
          <p:nvPr/>
        </p:nvPicPr>
        <p:blipFill rotWithShape="1">
          <a:blip r:embed="rId4">
            <a:alphaModFix/>
          </a:blip>
          <a:srcRect b="8909" l="2754" r="3541" t="13816"/>
          <a:stretch/>
        </p:blipFill>
        <p:spPr>
          <a:xfrm rot="10800000">
            <a:off x="3961874" y="1564162"/>
            <a:ext cx="2309417" cy="3386224"/>
          </a:xfrm>
          <a:prstGeom prst="rect">
            <a:avLst/>
          </a:prstGeom>
          <a:noFill/>
          <a:ln>
            <a:noFill/>
          </a:ln>
        </p:spPr>
      </p:pic>
      <p:pic>
        <p:nvPicPr>
          <p:cNvPr id="90" name="Shape 90"/>
          <p:cNvPicPr preferRelativeResize="0"/>
          <p:nvPr/>
        </p:nvPicPr>
        <p:blipFill rotWithShape="1">
          <a:blip r:embed="rId5">
            <a:alphaModFix/>
          </a:blip>
          <a:srcRect b="0" l="2818" r="12793" t="3053"/>
          <a:stretch/>
        </p:blipFill>
        <p:spPr>
          <a:xfrm rot="-5400000">
            <a:off x="6017561" y="2164275"/>
            <a:ext cx="3382650" cy="2186023"/>
          </a:xfrm>
          <a:prstGeom prst="rect">
            <a:avLst/>
          </a:prstGeom>
          <a:noFill/>
          <a:ln>
            <a:noFill/>
          </a:ln>
        </p:spPr>
      </p:pic>
      <p:sp>
        <p:nvSpPr>
          <p:cNvPr id="91" name="Shape 91"/>
          <p:cNvSpPr/>
          <p:nvPr/>
        </p:nvSpPr>
        <p:spPr>
          <a:xfrm>
            <a:off x="4185850" y="4216525"/>
            <a:ext cx="1822500" cy="502500"/>
          </a:xfrm>
          <a:prstGeom prst="roundRect">
            <a:avLst>
              <a:gd fmla="val 16667" name="adj"/>
            </a:avLst>
          </a:prstGeom>
          <a:noFill/>
          <a:ln cap="flat" cmpd="sng" w="38100">
            <a:solidFill>
              <a:srgbClr val="0B9444"/>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2" name="Shape 92"/>
          <p:cNvSpPr/>
          <p:nvPr/>
        </p:nvSpPr>
        <p:spPr>
          <a:xfrm>
            <a:off x="6910000" y="4403200"/>
            <a:ext cx="1822500" cy="430199"/>
          </a:xfrm>
          <a:prstGeom prst="roundRect">
            <a:avLst>
              <a:gd fmla="val 16667" name="adj"/>
            </a:avLst>
          </a:prstGeom>
          <a:noFill/>
          <a:ln cap="flat" cmpd="sng" w="38100">
            <a:solidFill>
              <a:srgbClr val="1CBD7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3" name="Shape 93"/>
          <p:cNvSpPr/>
          <p:nvPr/>
        </p:nvSpPr>
        <p:spPr>
          <a:xfrm rot="-9419557">
            <a:off x="5985653" y="4438938"/>
            <a:ext cx="436740" cy="340623"/>
          </a:xfrm>
          <a:prstGeom prst="rightArrow">
            <a:avLst>
              <a:gd fmla="val 50000" name="adj1"/>
              <a:gd fmla="val 50000" name="adj2"/>
            </a:avLst>
          </a:prstGeom>
          <a:solidFill>
            <a:srgbClr val="0B9444"/>
          </a:solidFill>
          <a:ln cap="flat" cmpd="sng" w="28575">
            <a:solidFill>
              <a:srgbClr val="454F5B"/>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4" name="Shape 94"/>
          <p:cNvSpPr/>
          <p:nvPr/>
        </p:nvSpPr>
        <p:spPr>
          <a:xfrm rot="-1046831">
            <a:off x="6472696" y="4470788"/>
            <a:ext cx="440254" cy="340624"/>
          </a:xfrm>
          <a:prstGeom prst="rightArrow">
            <a:avLst>
              <a:gd fmla="val 50000" name="adj1"/>
              <a:gd fmla="val 50000" name="adj2"/>
            </a:avLst>
          </a:prstGeom>
          <a:solidFill>
            <a:srgbClr val="1CBD7F"/>
          </a:solidFill>
          <a:ln cap="flat" cmpd="sng" w="28575">
            <a:solidFill>
              <a:srgbClr val="454F5B"/>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8" name="Shape 98"/>
        <p:cNvGrpSpPr/>
        <p:nvPr/>
      </p:nvGrpSpPr>
      <p:grpSpPr>
        <a:xfrm>
          <a:off x="0" y="0"/>
          <a:ext cx="0" cy="0"/>
          <a:chOff x="0" y="0"/>
          <a:chExt cx="0" cy="0"/>
        </a:xfrm>
      </p:grpSpPr>
      <p:sp>
        <p:nvSpPr>
          <p:cNvPr id="99" name="Shape 99"/>
          <p:cNvSpPr txBox="1"/>
          <p:nvPr>
            <p:ph type="title"/>
          </p:nvPr>
        </p:nvSpPr>
        <p:spPr>
          <a:xfrm>
            <a:off x="691200" y="0"/>
            <a:ext cx="7761599" cy="969000"/>
          </a:xfrm>
          <a:prstGeom prst="rect">
            <a:avLst/>
          </a:prstGeom>
        </p:spPr>
        <p:txBody>
          <a:bodyPr anchorCtr="0" anchor="b" bIns="91425" lIns="91425" rIns="91425" tIns="91425">
            <a:noAutofit/>
          </a:bodyPr>
          <a:lstStyle/>
          <a:p>
            <a:pPr lvl="0" rtl="0">
              <a:spcBef>
                <a:spcPts val="0"/>
              </a:spcBef>
              <a:buNone/>
            </a:pPr>
            <a:r>
              <a:rPr lang="en">
                <a:solidFill>
                  <a:srgbClr val="2E547F"/>
                </a:solidFill>
              </a:rPr>
              <a:t>Design Change </a:t>
            </a:r>
            <a:r>
              <a:rPr lang="en"/>
              <a:t>Tax and Tip Flow</a:t>
            </a:r>
          </a:p>
        </p:txBody>
      </p:sp>
      <p:pic>
        <p:nvPicPr>
          <p:cNvPr id="100" name="Shape 100"/>
          <p:cNvPicPr preferRelativeResize="0"/>
          <p:nvPr/>
        </p:nvPicPr>
        <p:blipFill rotWithShape="1">
          <a:blip r:embed="rId3">
            <a:alphaModFix/>
          </a:blip>
          <a:srcRect b="2631" l="3074" r="13368" t="2374"/>
          <a:stretch/>
        </p:blipFill>
        <p:spPr>
          <a:xfrm>
            <a:off x="5242775" y="3336650"/>
            <a:ext cx="1164725" cy="1621048"/>
          </a:xfrm>
          <a:prstGeom prst="rect">
            <a:avLst/>
          </a:prstGeom>
          <a:noFill/>
          <a:ln cap="flat" cmpd="sng" w="28575">
            <a:solidFill>
              <a:srgbClr val="0B9444"/>
            </a:solidFill>
            <a:prstDash val="solid"/>
            <a:round/>
            <a:headEnd len="med" w="med" type="none"/>
            <a:tailEnd len="med" w="med" type="none"/>
          </a:ln>
        </p:spPr>
      </p:pic>
      <p:sp>
        <p:nvSpPr>
          <p:cNvPr id="101" name="Shape 101"/>
          <p:cNvSpPr/>
          <p:nvPr/>
        </p:nvSpPr>
        <p:spPr>
          <a:xfrm rot="2077">
            <a:off x="6407496" y="4023285"/>
            <a:ext cx="496500" cy="340499"/>
          </a:xfrm>
          <a:prstGeom prst="rightArrow">
            <a:avLst>
              <a:gd fmla="val 50000" name="adj1"/>
              <a:gd fmla="val 50000" name="adj2"/>
            </a:avLst>
          </a:prstGeom>
          <a:solidFill>
            <a:srgbClr val="0B9444"/>
          </a:solidFill>
          <a:ln cap="flat" cmpd="sng" w="28575">
            <a:solidFill>
              <a:srgbClr val="454F5B"/>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2" name="Shape 102"/>
          <p:cNvSpPr/>
          <p:nvPr/>
        </p:nvSpPr>
        <p:spPr>
          <a:xfrm rot="2077">
            <a:off x="4746273" y="4023285"/>
            <a:ext cx="496500" cy="340499"/>
          </a:xfrm>
          <a:prstGeom prst="rightArrow">
            <a:avLst>
              <a:gd fmla="val 50000" name="adj1"/>
              <a:gd fmla="val 50000" name="adj2"/>
            </a:avLst>
          </a:prstGeom>
          <a:solidFill>
            <a:srgbClr val="0B9444"/>
          </a:solidFill>
          <a:ln cap="flat" cmpd="sng" w="28575">
            <a:solidFill>
              <a:srgbClr val="454F5B"/>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3" name="Shape 103"/>
          <p:cNvSpPr/>
          <p:nvPr/>
        </p:nvSpPr>
        <p:spPr>
          <a:xfrm rot="1906">
            <a:off x="4746272" y="2018946"/>
            <a:ext cx="2164800" cy="333300"/>
          </a:xfrm>
          <a:prstGeom prst="rightArrow">
            <a:avLst>
              <a:gd fmla="val 50000" name="adj1"/>
              <a:gd fmla="val 50000" name="adj2"/>
            </a:avLst>
          </a:prstGeom>
          <a:solidFill>
            <a:srgbClr val="0B9444"/>
          </a:solidFill>
          <a:ln cap="flat" cmpd="sng" w="28575">
            <a:solidFill>
              <a:srgbClr val="454F5B"/>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solidFill>
                <a:srgbClr val="0B9444"/>
              </a:solidFill>
            </a:endParaRPr>
          </a:p>
        </p:txBody>
      </p:sp>
      <p:pic>
        <p:nvPicPr>
          <p:cNvPr id="104" name="Shape 104"/>
          <p:cNvPicPr preferRelativeResize="0"/>
          <p:nvPr/>
        </p:nvPicPr>
        <p:blipFill rotWithShape="1">
          <a:blip r:embed="rId4">
            <a:alphaModFix/>
          </a:blip>
          <a:srcRect b="5342" l="0" r="15860" t="3482"/>
          <a:stretch/>
        </p:blipFill>
        <p:spPr>
          <a:xfrm>
            <a:off x="6903989" y="1375072"/>
            <a:ext cx="1194067" cy="1621048"/>
          </a:xfrm>
          <a:prstGeom prst="rect">
            <a:avLst/>
          </a:prstGeom>
          <a:noFill/>
          <a:ln>
            <a:noFill/>
          </a:ln>
        </p:spPr>
      </p:pic>
      <p:pic>
        <p:nvPicPr>
          <p:cNvPr id="105" name="Shape 105"/>
          <p:cNvPicPr preferRelativeResize="0"/>
          <p:nvPr/>
        </p:nvPicPr>
        <p:blipFill>
          <a:blip r:embed="rId5">
            <a:alphaModFix/>
          </a:blip>
          <a:stretch>
            <a:fillRect/>
          </a:stretch>
        </p:blipFill>
        <p:spPr>
          <a:xfrm>
            <a:off x="5014612" y="1375074"/>
            <a:ext cx="1621049" cy="1621049"/>
          </a:xfrm>
          <a:prstGeom prst="rect">
            <a:avLst/>
          </a:prstGeom>
          <a:noFill/>
          <a:ln>
            <a:noFill/>
          </a:ln>
        </p:spPr>
      </p:pic>
      <p:sp>
        <p:nvSpPr>
          <p:cNvPr id="106" name="Shape 106"/>
          <p:cNvSpPr txBox="1"/>
          <p:nvPr>
            <p:ph idx="1" type="body"/>
          </p:nvPr>
        </p:nvSpPr>
        <p:spPr>
          <a:xfrm>
            <a:off x="1154600" y="1772200"/>
            <a:ext cx="2250599" cy="486600"/>
          </a:xfrm>
          <a:prstGeom prst="rect">
            <a:avLst/>
          </a:prstGeom>
        </p:spPr>
        <p:txBody>
          <a:bodyPr anchorCtr="0" anchor="t" bIns="91425" lIns="91425" rIns="91425" tIns="91425">
            <a:noAutofit/>
          </a:bodyPr>
          <a:lstStyle/>
          <a:p>
            <a:pPr lvl="0" rtl="0">
              <a:spcBef>
                <a:spcPts val="0"/>
              </a:spcBef>
              <a:buNone/>
            </a:pPr>
            <a:r>
              <a:rPr lang="en">
                <a:solidFill>
                  <a:srgbClr val="0B9444"/>
                </a:solidFill>
              </a:rPr>
              <a:t>Before:</a:t>
            </a:r>
          </a:p>
        </p:txBody>
      </p:sp>
      <p:sp>
        <p:nvSpPr>
          <p:cNvPr id="107" name="Shape 107"/>
          <p:cNvSpPr txBox="1"/>
          <p:nvPr>
            <p:ph idx="2" type="body"/>
          </p:nvPr>
        </p:nvSpPr>
        <p:spPr>
          <a:xfrm>
            <a:off x="1154600" y="3801300"/>
            <a:ext cx="2250599" cy="486600"/>
          </a:xfrm>
          <a:prstGeom prst="rect">
            <a:avLst/>
          </a:prstGeom>
        </p:spPr>
        <p:txBody>
          <a:bodyPr anchorCtr="0" anchor="t" bIns="91425" lIns="91425" rIns="91425" tIns="91425">
            <a:noAutofit/>
          </a:bodyPr>
          <a:lstStyle/>
          <a:p>
            <a:pPr lvl="0" rtl="0">
              <a:spcBef>
                <a:spcPts val="0"/>
              </a:spcBef>
              <a:buNone/>
            </a:pPr>
            <a:r>
              <a:rPr lang="en">
                <a:solidFill>
                  <a:srgbClr val="0B9444"/>
                </a:solidFill>
              </a:rPr>
              <a:t>After:</a:t>
            </a:r>
          </a:p>
        </p:txBody>
      </p:sp>
      <p:pic>
        <p:nvPicPr>
          <p:cNvPr id="108" name="Shape 108"/>
          <p:cNvPicPr preferRelativeResize="0"/>
          <p:nvPr/>
        </p:nvPicPr>
        <p:blipFill rotWithShape="1">
          <a:blip r:embed="rId4">
            <a:alphaModFix/>
          </a:blip>
          <a:srcRect b="5342" l="0" r="15860" t="3482"/>
          <a:stretch/>
        </p:blipFill>
        <p:spPr>
          <a:xfrm>
            <a:off x="6903989" y="3336647"/>
            <a:ext cx="1194067" cy="1621048"/>
          </a:xfrm>
          <a:prstGeom prst="rect">
            <a:avLst/>
          </a:prstGeom>
          <a:noFill/>
          <a:ln>
            <a:noFill/>
          </a:ln>
        </p:spPr>
      </p:pic>
      <p:pic>
        <p:nvPicPr>
          <p:cNvPr id="109" name="Shape 109"/>
          <p:cNvPicPr preferRelativeResize="0"/>
          <p:nvPr/>
        </p:nvPicPr>
        <p:blipFill rotWithShape="1">
          <a:blip r:embed="rId6">
            <a:alphaModFix/>
          </a:blip>
          <a:srcRect b="9851" l="12222" r="11435" t="13058"/>
          <a:stretch/>
        </p:blipFill>
        <p:spPr>
          <a:xfrm>
            <a:off x="3552225" y="1437025"/>
            <a:ext cx="1194051" cy="1607557"/>
          </a:xfrm>
          <a:prstGeom prst="rect">
            <a:avLst/>
          </a:prstGeom>
          <a:noFill/>
          <a:ln>
            <a:noFill/>
          </a:ln>
        </p:spPr>
      </p:pic>
      <p:pic>
        <p:nvPicPr>
          <p:cNvPr id="110" name="Shape 110"/>
          <p:cNvPicPr preferRelativeResize="0"/>
          <p:nvPr/>
        </p:nvPicPr>
        <p:blipFill rotWithShape="1">
          <a:blip r:embed="rId6">
            <a:alphaModFix/>
          </a:blip>
          <a:srcRect b="9851" l="12222" r="11435" t="13058"/>
          <a:stretch/>
        </p:blipFill>
        <p:spPr>
          <a:xfrm>
            <a:off x="3552225" y="3343400"/>
            <a:ext cx="1194051" cy="1607557"/>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 name="Shape 114"/>
        <p:cNvGrpSpPr/>
        <p:nvPr/>
      </p:nvGrpSpPr>
      <p:grpSpPr>
        <a:xfrm>
          <a:off x="0" y="0"/>
          <a:ext cx="0" cy="0"/>
          <a:chOff x="0" y="0"/>
          <a:chExt cx="0" cy="0"/>
        </a:xfrm>
      </p:grpSpPr>
      <p:sp>
        <p:nvSpPr>
          <p:cNvPr id="115" name="Shape 115"/>
          <p:cNvSpPr txBox="1"/>
          <p:nvPr>
            <p:ph type="title"/>
          </p:nvPr>
        </p:nvSpPr>
        <p:spPr>
          <a:xfrm>
            <a:off x="691200" y="0"/>
            <a:ext cx="7761599" cy="969000"/>
          </a:xfrm>
          <a:prstGeom prst="rect">
            <a:avLst/>
          </a:prstGeom>
        </p:spPr>
        <p:txBody>
          <a:bodyPr anchorCtr="0" anchor="b" bIns="91425" lIns="91425" rIns="91425" tIns="91425">
            <a:noAutofit/>
          </a:bodyPr>
          <a:lstStyle/>
          <a:p>
            <a:pPr lvl="0" rtl="0">
              <a:spcBef>
                <a:spcPts val="0"/>
              </a:spcBef>
              <a:buNone/>
            </a:pPr>
            <a:r>
              <a:rPr lang="en">
                <a:solidFill>
                  <a:srgbClr val="2E547F"/>
                </a:solidFill>
              </a:rPr>
              <a:t>Design Change </a:t>
            </a:r>
            <a:r>
              <a:rPr lang="en"/>
              <a:t>Payment Options</a:t>
            </a:r>
          </a:p>
        </p:txBody>
      </p:sp>
      <p:pic>
        <p:nvPicPr>
          <p:cNvPr id="116" name="Shape 116"/>
          <p:cNvPicPr preferRelativeResize="0"/>
          <p:nvPr/>
        </p:nvPicPr>
        <p:blipFill rotWithShape="1">
          <a:blip r:embed="rId3">
            <a:alphaModFix/>
          </a:blip>
          <a:srcRect b="8095" l="3353" r="0" t="4008"/>
          <a:stretch/>
        </p:blipFill>
        <p:spPr>
          <a:xfrm rot="5400000">
            <a:off x="455538" y="2008412"/>
            <a:ext cx="3315174" cy="2583048"/>
          </a:xfrm>
          <a:prstGeom prst="rect">
            <a:avLst/>
          </a:prstGeom>
          <a:noFill/>
          <a:ln>
            <a:noFill/>
          </a:ln>
        </p:spPr>
      </p:pic>
      <p:sp>
        <p:nvSpPr>
          <p:cNvPr id="117" name="Shape 117"/>
          <p:cNvSpPr txBox="1"/>
          <p:nvPr>
            <p:ph idx="1" type="body"/>
          </p:nvPr>
        </p:nvSpPr>
        <p:spPr>
          <a:xfrm>
            <a:off x="691200" y="969000"/>
            <a:ext cx="2250599" cy="486600"/>
          </a:xfrm>
          <a:prstGeom prst="rect">
            <a:avLst/>
          </a:prstGeom>
        </p:spPr>
        <p:txBody>
          <a:bodyPr anchorCtr="0" anchor="t" bIns="91425" lIns="91425" rIns="91425" tIns="91425">
            <a:noAutofit/>
          </a:bodyPr>
          <a:lstStyle/>
          <a:p>
            <a:pPr lvl="0" rtl="0">
              <a:spcBef>
                <a:spcPts val="0"/>
              </a:spcBef>
              <a:buNone/>
            </a:pPr>
            <a:r>
              <a:rPr lang="en">
                <a:solidFill>
                  <a:srgbClr val="0B9444"/>
                </a:solidFill>
              </a:rPr>
              <a:t>Before:</a:t>
            </a:r>
          </a:p>
        </p:txBody>
      </p:sp>
      <p:sp>
        <p:nvSpPr>
          <p:cNvPr id="118" name="Shape 118"/>
          <p:cNvSpPr/>
          <p:nvPr/>
        </p:nvSpPr>
        <p:spPr>
          <a:xfrm rot="-1312136">
            <a:off x="338790" y="3083847"/>
            <a:ext cx="614522" cy="340435"/>
          </a:xfrm>
          <a:prstGeom prst="rightArrow">
            <a:avLst>
              <a:gd fmla="val 50000" name="adj1"/>
              <a:gd fmla="val 50000" name="adj2"/>
            </a:avLst>
          </a:prstGeom>
          <a:solidFill>
            <a:srgbClr val="0B9444"/>
          </a:solidFill>
          <a:ln cap="flat" cmpd="sng" w="28575">
            <a:solidFill>
              <a:srgbClr val="454F5B"/>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9" name="Shape 119"/>
          <p:cNvSpPr txBox="1"/>
          <p:nvPr>
            <p:ph idx="2" type="body"/>
          </p:nvPr>
        </p:nvSpPr>
        <p:spPr>
          <a:xfrm>
            <a:off x="4277075" y="1030800"/>
            <a:ext cx="2250599" cy="486600"/>
          </a:xfrm>
          <a:prstGeom prst="rect">
            <a:avLst/>
          </a:prstGeom>
        </p:spPr>
        <p:txBody>
          <a:bodyPr anchorCtr="0" anchor="t" bIns="91425" lIns="91425" rIns="91425" tIns="91425">
            <a:noAutofit/>
          </a:bodyPr>
          <a:lstStyle/>
          <a:p>
            <a:pPr lvl="0" rtl="0">
              <a:spcBef>
                <a:spcPts val="0"/>
              </a:spcBef>
              <a:buNone/>
            </a:pPr>
            <a:r>
              <a:rPr lang="en">
                <a:solidFill>
                  <a:srgbClr val="0B9444"/>
                </a:solidFill>
              </a:rPr>
              <a:t>After:</a:t>
            </a:r>
          </a:p>
        </p:txBody>
      </p:sp>
      <p:pic>
        <p:nvPicPr>
          <p:cNvPr id="120" name="Shape 120"/>
          <p:cNvPicPr preferRelativeResize="0"/>
          <p:nvPr/>
        </p:nvPicPr>
        <p:blipFill rotWithShape="1">
          <a:blip r:embed="rId4">
            <a:alphaModFix/>
          </a:blip>
          <a:srcRect b="16615" l="9651" r="7649" t="10857"/>
          <a:stretch/>
        </p:blipFill>
        <p:spPr>
          <a:xfrm>
            <a:off x="4339125" y="1673250"/>
            <a:ext cx="2126508" cy="3315174"/>
          </a:xfrm>
          <a:prstGeom prst="rect">
            <a:avLst/>
          </a:prstGeom>
          <a:noFill/>
          <a:ln>
            <a:noFill/>
          </a:ln>
        </p:spPr>
      </p:pic>
      <p:sp>
        <p:nvSpPr>
          <p:cNvPr id="121" name="Shape 121"/>
          <p:cNvSpPr/>
          <p:nvPr/>
        </p:nvSpPr>
        <p:spPr>
          <a:xfrm rot="8714364">
            <a:off x="6005357" y="4379326"/>
            <a:ext cx="614576" cy="340368"/>
          </a:xfrm>
          <a:prstGeom prst="rightArrow">
            <a:avLst>
              <a:gd fmla="val 50000" name="adj1"/>
              <a:gd fmla="val 50000" name="adj2"/>
            </a:avLst>
          </a:prstGeom>
          <a:solidFill>
            <a:srgbClr val="0B9444"/>
          </a:solidFill>
          <a:ln cap="flat" cmpd="sng" w="28575">
            <a:solidFill>
              <a:srgbClr val="454F5B"/>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5" name="Shape 125"/>
        <p:cNvGrpSpPr/>
        <p:nvPr/>
      </p:nvGrpSpPr>
      <p:grpSpPr>
        <a:xfrm>
          <a:off x="0" y="0"/>
          <a:ext cx="0" cy="0"/>
          <a:chOff x="0" y="0"/>
          <a:chExt cx="0" cy="0"/>
        </a:xfrm>
      </p:grpSpPr>
      <p:sp>
        <p:nvSpPr>
          <p:cNvPr id="126" name="Shape 126"/>
          <p:cNvSpPr txBox="1"/>
          <p:nvPr>
            <p:ph type="title"/>
          </p:nvPr>
        </p:nvSpPr>
        <p:spPr>
          <a:xfrm>
            <a:off x="691200" y="0"/>
            <a:ext cx="7761599" cy="969000"/>
          </a:xfrm>
          <a:prstGeom prst="rect">
            <a:avLst/>
          </a:prstGeom>
        </p:spPr>
        <p:txBody>
          <a:bodyPr anchorCtr="0" anchor="b" bIns="91425" lIns="91425" rIns="91425" tIns="91425">
            <a:noAutofit/>
          </a:bodyPr>
          <a:lstStyle/>
          <a:p>
            <a:pPr lvl="0" rtl="0">
              <a:spcBef>
                <a:spcPts val="0"/>
              </a:spcBef>
              <a:buNone/>
            </a:pPr>
            <a:r>
              <a:rPr lang="en">
                <a:solidFill>
                  <a:srgbClr val="2E547F"/>
                </a:solidFill>
              </a:rPr>
              <a:t>Task Flow </a:t>
            </a:r>
            <a:r>
              <a:rPr lang="en"/>
              <a:t>Set A Budget</a:t>
            </a:r>
          </a:p>
        </p:txBody>
      </p:sp>
      <p:cxnSp>
        <p:nvCxnSpPr>
          <p:cNvPr id="127" name="Shape 127"/>
          <p:cNvCxnSpPr>
            <a:stCxn id="128" idx="3"/>
          </p:cNvCxnSpPr>
          <p:nvPr/>
        </p:nvCxnSpPr>
        <p:spPr>
          <a:xfrm flipH="1" rot="10800000">
            <a:off x="5571695" y="3317516"/>
            <a:ext cx="838800" cy="914400"/>
          </a:xfrm>
          <a:prstGeom prst="straightConnector1">
            <a:avLst/>
          </a:prstGeom>
          <a:noFill/>
          <a:ln cap="flat" cmpd="sng" w="9525">
            <a:solidFill>
              <a:srgbClr val="0B9444"/>
            </a:solidFill>
            <a:prstDash val="solid"/>
            <a:round/>
            <a:headEnd len="lg" w="lg" type="none"/>
            <a:tailEnd len="lg" w="lg" type="triangle"/>
          </a:ln>
        </p:spPr>
      </p:cxnSp>
      <p:sp>
        <p:nvSpPr>
          <p:cNvPr id="129" name="Shape 129"/>
          <p:cNvSpPr/>
          <p:nvPr/>
        </p:nvSpPr>
        <p:spPr>
          <a:xfrm>
            <a:off x="1928980" y="3050635"/>
            <a:ext cx="1166999" cy="277800"/>
          </a:xfrm>
          <a:prstGeom prst="roundRect">
            <a:avLst>
              <a:gd fmla="val 16667" name="adj"/>
            </a:avLst>
          </a:prstGeom>
          <a:noFill/>
          <a:ln cap="flat" cmpd="sng" w="19050">
            <a:solidFill>
              <a:srgbClr val="0B9444"/>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pic>
        <p:nvPicPr>
          <p:cNvPr id="130" name="Shape 130"/>
          <p:cNvPicPr preferRelativeResize="0"/>
          <p:nvPr/>
        </p:nvPicPr>
        <p:blipFill>
          <a:blip r:embed="rId3">
            <a:alphaModFix/>
          </a:blip>
          <a:stretch>
            <a:fillRect/>
          </a:stretch>
        </p:blipFill>
        <p:spPr>
          <a:xfrm>
            <a:off x="1701251" y="1549930"/>
            <a:ext cx="1509494" cy="2836450"/>
          </a:xfrm>
          <a:prstGeom prst="rect">
            <a:avLst/>
          </a:prstGeom>
          <a:noFill/>
          <a:ln cap="flat" cmpd="sng" w="9525">
            <a:solidFill>
              <a:srgbClr val="434343"/>
            </a:solidFill>
            <a:prstDash val="solid"/>
            <a:round/>
            <a:headEnd len="med" w="med" type="none"/>
            <a:tailEnd len="med" w="med" type="none"/>
          </a:ln>
        </p:spPr>
      </p:pic>
      <p:sp>
        <p:nvSpPr>
          <p:cNvPr id="131" name="Shape 131"/>
          <p:cNvSpPr/>
          <p:nvPr/>
        </p:nvSpPr>
        <p:spPr>
          <a:xfrm>
            <a:off x="1372175" y="1348000"/>
            <a:ext cx="516000" cy="501900"/>
          </a:xfrm>
          <a:prstGeom prst="ellipse">
            <a:avLst/>
          </a:prstGeom>
          <a:solidFill>
            <a:srgbClr val="D9EAD3"/>
          </a:solidFill>
          <a:ln cap="flat" cmpd="sng" w="9525">
            <a:solidFill>
              <a:srgbClr val="595959"/>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000"/>
              <a:t>1</a:t>
            </a:r>
          </a:p>
        </p:txBody>
      </p:sp>
      <p:cxnSp>
        <p:nvCxnSpPr>
          <p:cNvPr id="132" name="Shape 132"/>
          <p:cNvCxnSpPr>
            <a:stCxn id="133" idx="3"/>
            <a:endCxn id="134" idx="1"/>
          </p:cNvCxnSpPr>
          <p:nvPr/>
        </p:nvCxnSpPr>
        <p:spPr>
          <a:xfrm flipH="1" rot="10800000">
            <a:off x="3055370" y="2968084"/>
            <a:ext cx="997799" cy="1125000"/>
          </a:xfrm>
          <a:prstGeom prst="straightConnector1">
            <a:avLst/>
          </a:prstGeom>
          <a:noFill/>
          <a:ln cap="flat" cmpd="sng" w="9525">
            <a:solidFill>
              <a:srgbClr val="0B9444"/>
            </a:solidFill>
            <a:prstDash val="solid"/>
            <a:round/>
            <a:headEnd len="lg" w="lg" type="none"/>
            <a:tailEnd len="lg" w="lg" type="triangle"/>
          </a:ln>
        </p:spPr>
      </p:cxnSp>
      <p:sp>
        <p:nvSpPr>
          <p:cNvPr id="133" name="Shape 133"/>
          <p:cNvSpPr/>
          <p:nvPr/>
        </p:nvSpPr>
        <p:spPr>
          <a:xfrm>
            <a:off x="1888370" y="3954184"/>
            <a:ext cx="1166999" cy="277800"/>
          </a:xfrm>
          <a:prstGeom prst="roundRect">
            <a:avLst>
              <a:gd fmla="val 16667" name="adj"/>
            </a:avLst>
          </a:prstGeom>
          <a:noFill/>
          <a:ln cap="flat" cmpd="sng" w="19050">
            <a:solidFill>
              <a:srgbClr val="0B9444"/>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pic>
        <p:nvPicPr>
          <p:cNvPr id="134" name="Shape 134"/>
          <p:cNvPicPr preferRelativeResize="0"/>
          <p:nvPr/>
        </p:nvPicPr>
        <p:blipFill>
          <a:blip r:embed="rId4">
            <a:alphaModFix/>
          </a:blip>
          <a:stretch>
            <a:fillRect/>
          </a:stretch>
        </p:blipFill>
        <p:spPr>
          <a:xfrm>
            <a:off x="4053024" y="1577165"/>
            <a:ext cx="1509495" cy="2782003"/>
          </a:xfrm>
          <a:prstGeom prst="rect">
            <a:avLst/>
          </a:prstGeom>
          <a:noFill/>
          <a:ln cap="flat" cmpd="sng" w="9525">
            <a:solidFill>
              <a:srgbClr val="454F5B"/>
            </a:solidFill>
            <a:prstDash val="solid"/>
            <a:round/>
            <a:headEnd len="med" w="med" type="none"/>
            <a:tailEnd len="med" w="med" type="none"/>
          </a:ln>
        </p:spPr>
      </p:pic>
      <p:pic>
        <p:nvPicPr>
          <p:cNvPr id="135" name="Shape 135"/>
          <p:cNvPicPr preferRelativeResize="0"/>
          <p:nvPr/>
        </p:nvPicPr>
        <p:blipFill>
          <a:blip r:embed="rId5">
            <a:alphaModFix/>
          </a:blip>
          <a:stretch>
            <a:fillRect/>
          </a:stretch>
        </p:blipFill>
        <p:spPr>
          <a:xfrm>
            <a:off x="6419829" y="1611933"/>
            <a:ext cx="1509495" cy="2774465"/>
          </a:xfrm>
          <a:prstGeom prst="rect">
            <a:avLst/>
          </a:prstGeom>
          <a:noFill/>
          <a:ln cap="flat" cmpd="sng" w="9525">
            <a:solidFill>
              <a:srgbClr val="454F5B"/>
            </a:solidFill>
            <a:prstDash val="solid"/>
            <a:round/>
            <a:headEnd len="med" w="med" type="none"/>
            <a:tailEnd len="med" w="med" type="none"/>
          </a:ln>
        </p:spPr>
      </p:pic>
      <p:sp>
        <p:nvSpPr>
          <p:cNvPr id="128" name="Shape 128"/>
          <p:cNvSpPr/>
          <p:nvPr/>
        </p:nvSpPr>
        <p:spPr>
          <a:xfrm>
            <a:off x="5055695" y="4093016"/>
            <a:ext cx="516000" cy="277800"/>
          </a:xfrm>
          <a:prstGeom prst="roundRect">
            <a:avLst>
              <a:gd fmla="val 16667" name="adj"/>
            </a:avLst>
          </a:prstGeom>
          <a:noFill/>
          <a:ln cap="flat" cmpd="sng" w="19050">
            <a:solidFill>
              <a:srgbClr val="0B9444"/>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36" name="Shape 136"/>
          <p:cNvSpPr/>
          <p:nvPr/>
        </p:nvSpPr>
        <p:spPr>
          <a:xfrm>
            <a:off x="3786689" y="1348000"/>
            <a:ext cx="516000" cy="501900"/>
          </a:xfrm>
          <a:prstGeom prst="ellipse">
            <a:avLst/>
          </a:prstGeom>
          <a:solidFill>
            <a:srgbClr val="D9EAD3"/>
          </a:solidFill>
          <a:ln cap="flat" cmpd="sng" w="9525">
            <a:solidFill>
              <a:srgbClr val="595959"/>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000"/>
              <a:t>2</a:t>
            </a:r>
          </a:p>
        </p:txBody>
      </p:sp>
      <p:sp>
        <p:nvSpPr>
          <p:cNvPr id="137" name="Shape 137"/>
          <p:cNvSpPr/>
          <p:nvPr/>
        </p:nvSpPr>
        <p:spPr>
          <a:xfrm>
            <a:off x="6709553" y="4093017"/>
            <a:ext cx="979799" cy="277800"/>
          </a:xfrm>
          <a:prstGeom prst="roundRect">
            <a:avLst>
              <a:gd fmla="val 16667" name="adj"/>
            </a:avLst>
          </a:prstGeom>
          <a:noFill/>
          <a:ln cap="flat" cmpd="sng" w="19050">
            <a:solidFill>
              <a:srgbClr val="0B9444"/>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38" name="Shape 138"/>
          <p:cNvSpPr/>
          <p:nvPr/>
        </p:nvSpPr>
        <p:spPr>
          <a:xfrm>
            <a:off x="6135387" y="1348000"/>
            <a:ext cx="516000" cy="501900"/>
          </a:xfrm>
          <a:prstGeom prst="ellipse">
            <a:avLst/>
          </a:prstGeom>
          <a:solidFill>
            <a:srgbClr val="D9EAD3"/>
          </a:solidFill>
          <a:ln cap="flat" cmpd="sng" w="9525">
            <a:solidFill>
              <a:srgbClr val="595959"/>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000"/>
              <a:t>3</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2" name="Shape 142"/>
        <p:cNvGrpSpPr/>
        <p:nvPr/>
      </p:nvGrpSpPr>
      <p:grpSpPr>
        <a:xfrm>
          <a:off x="0" y="0"/>
          <a:ext cx="0" cy="0"/>
          <a:chOff x="0" y="0"/>
          <a:chExt cx="0" cy="0"/>
        </a:xfrm>
      </p:grpSpPr>
      <p:sp>
        <p:nvSpPr>
          <p:cNvPr id="143" name="Shape 143"/>
          <p:cNvSpPr txBox="1"/>
          <p:nvPr>
            <p:ph type="title"/>
          </p:nvPr>
        </p:nvSpPr>
        <p:spPr>
          <a:xfrm>
            <a:off x="691200" y="0"/>
            <a:ext cx="7761599" cy="969000"/>
          </a:xfrm>
          <a:prstGeom prst="rect">
            <a:avLst/>
          </a:prstGeom>
        </p:spPr>
        <p:txBody>
          <a:bodyPr anchorCtr="0" anchor="b" bIns="91425" lIns="91425" rIns="91425" tIns="91425">
            <a:noAutofit/>
          </a:bodyPr>
          <a:lstStyle/>
          <a:p>
            <a:pPr lvl="0" rtl="0">
              <a:spcBef>
                <a:spcPts val="0"/>
              </a:spcBef>
              <a:buNone/>
            </a:pPr>
            <a:r>
              <a:rPr lang="en">
                <a:solidFill>
                  <a:srgbClr val="2E547F"/>
                </a:solidFill>
              </a:rPr>
              <a:t>Task Flow </a:t>
            </a:r>
            <a:r>
              <a:rPr lang="en"/>
              <a:t>Compare Prices</a:t>
            </a:r>
          </a:p>
        </p:txBody>
      </p:sp>
      <p:sp>
        <p:nvSpPr>
          <p:cNvPr id="144" name="Shape 144"/>
          <p:cNvSpPr/>
          <p:nvPr/>
        </p:nvSpPr>
        <p:spPr>
          <a:xfrm>
            <a:off x="2508779" y="3445323"/>
            <a:ext cx="873000" cy="234599"/>
          </a:xfrm>
          <a:prstGeom prst="roundRect">
            <a:avLst>
              <a:gd fmla="val 16667" name="adj"/>
            </a:avLst>
          </a:prstGeom>
          <a:noFill/>
          <a:ln cap="flat" cmpd="sng" w="19050">
            <a:solidFill>
              <a:srgbClr val="38761D"/>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45" name="Shape 145"/>
          <p:cNvSpPr/>
          <p:nvPr/>
        </p:nvSpPr>
        <p:spPr>
          <a:xfrm>
            <a:off x="3138605" y="3998524"/>
            <a:ext cx="3723215" cy="421675"/>
          </a:xfrm>
          <a:custGeom>
            <a:pathLst>
              <a:path extrusionOk="0" h="46918" w="115377">
                <a:moveTo>
                  <a:pt x="115377" y="9068"/>
                </a:moveTo>
                <a:cubicBezTo>
                  <a:pt x="106570" y="15373"/>
                  <a:pt x="80461" y="47162"/>
                  <a:pt x="62535" y="46902"/>
                </a:cubicBezTo>
                <a:cubicBezTo>
                  <a:pt x="44608" y="46641"/>
                  <a:pt x="18239" y="15322"/>
                  <a:pt x="7817" y="7505"/>
                </a:cubicBezTo>
                <a:cubicBezTo>
                  <a:pt x="-2605" y="-312"/>
                  <a:pt x="1302" y="1250"/>
                  <a:pt x="0" y="0"/>
                </a:cubicBezTo>
              </a:path>
            </a:pathLst>
          </a:custGeom>
          <a:noFill/>
          <a:ln cap="flat" cmpd="sng" w="9525">
            <a:solidFill>
              <a:srgbClr val="38761D"/>
            </a:solidFill>
            <a:prstDash val="solid"/>
            <a:round/>
            <a:headEnd len="lg" w="lg" type="none"/>
            <a:tailEnd len="lg" w="lg" type="triangle"/>
          </a:ln>
        </p:spPr>
      </p:sp>
      <p:pic>
        <p:nvPicPr>
          <p:cNvPr id="146" name="Shape 146"/>
          <p:cNvPicPr preferRelativeResize="0"/>
          <p:nvPr/>
        </p:nvPicPr>
        <p:blipFill>
          <a:blip r:embed="rId3">
            <a:alphaModFix/>
          </a:blip>
          <a:stretch>
            <a:fillRect/>
          </a:stretch>
        </p:blipFill>
        <p:spPr>
          <a:xfrm>
            <a:off x="561372" y="1614022"/>
            <a:ext cx="1346299" cy="2378919"/>
          </a:xfrm>
          <a:prstGeom prst="rect">
            <a:avLst/>
          </a:prstGeom>
          <a:noFill/>
          <a:ln cap="flat" cmpd="sng" w="9525">
            <a:solidFill>
              <a:srgbClr val="434343"/>
            </a:solidFill>
            <a:prstDash val="solid"/>
            <a:round/>
            <a:headEnd len="med" w="med" type="none"/>
            <a:tailEnd len="med" w="med" type="none"/>
          </a:ln>
        </p:spPr>
      </p:pic>
      <p:sp>
        <p:nvSpPr>
          <p:cNvPr id="147" name="Shape 147"/>
          <p:cNvSpPr/>
          <p:nvPr/>
        </p:nvSpPr>
        <p:spPr>
          <a:xfrm>
            <a:off x="385650" y="1432530"/>
            <a:ext cx="385800" cy="425099"/>
          </a:xfrm>
          <a:prstGeom prst="ellipse">
            <a:avLst/>
          </a:prstGeom>
          <a:solidFill>
            <a:srgbClr val="D9EAD3"/>
          </a:solidFill>
          <a:ln cap="flat" cmpd="sng" w="9525">
            <a:solidFill>
              <a:srgbClr val="595959"/>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000"/>
              <a:t>1</a:t>
            </a:r>
          </a:p>
        </p:txBody>
      </p:sp>
      <p:pic>
        <p:nvPicPr>
          <p:cNvPr id="148" name="Shape 148"/>
          <p:cNvPicPr preferRelativeResize="0"/>
          <p:nvPr/>
        </p:nvPicPr>
        <p:blipFill>
          <a:blip r:embed="rId4">
            <a:alphaModFix/>
          </a:blip>
          <a:stretch>
            <a:fillRect/>
          </a:stretch>
        </p:blipFill>
        <p:spPr>
          <a:xfrm>
            <a:off x="2222890" y="1617721"/>
            <a:ext cx="1346303" cy="2371529"/>
          </a:xfrm>
          <a:prstGeom prst="rect">
            <a:avLst/>
          </a:prstGeom>
          <a:noFill/>
          <a:ln cap="flat" cmpd="sng" w="9525">
            <a:solidFill>
              <a:srgbClr val="434343"/>
            </a:solidFill>
            <a:prstDash val="solid"/>
            <a:round/>
            <a:headEnd len="med" w="med" type="none"/>
            <a:tailEnd len="med" w="med" type="none"/>
          </a:ln>
        </p:spPr>
      </p:pic>
      <p:sp>
        <p:nvSpPr>
          <p:cNvPr id="149" name="Shape 149"/>
          <p:cNvSpPr/>
          <p:nvPr/>
        </p:nvSpPr>
        <p:spPr>
          <a:xfrm>
            <a:off x="2079708" y="1432530"/>
            <a:ext cx="385800" cy="425099"/>
          </a:xfrm>
          <a:prstGeom prst="ellipse">
            <a:avLst/>
          </a:prstGeom>
          <a:solidFill>
            <a:srgbClr val="D9EAD3"/>
          </a:solidFill>
          <a:ln cap="flat" cmpd="sng" w="9525">
            <a:solidFill>
              <a:srgbClr val="595959"/>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200"/>
              <a:t>2</a:t>
            </a:r>
          </a:p>
        </p:txBody>
      </p:sp>
      <p:cxnSp>
        <p:nvCxnSpPr>
          <p:cNvPr id="150" name="Shape 150"/>
          <p:cNvCxnSpPr/>
          <p:nvPr/>
        </p:nvCxnSpPr>
        <p:spPr>
          <a:xfrm flipH="1" rot="10800000">
            <a:off x="1290967" y="2803757"/>
            <a:ext cx="907799" cy="421200"/>
          </a:xfrm>
          <a:prstGeom prst="straightConnector1">
            <a:avLst/>
          </a:prstGeom>
          <a:noFill/>
          <a:ln cap="flat" cmpd="sng" w="9525">
            <a:solidFill>
              <a:srgbClr val="38761D"/>
            </a:solidFill>
            <a:prstDash val="solid"/>
            <a:round/>
            <a:headEnd len="lg" w="lg" type="none"/>
            <a:tailEnd len="lg" w="lg" type="triangle"/>
          </a:ln>
        </p:spPr>
      </p:cxnSp>
      <p:sp>
        <p:nvSpPr>
          <p:cNvPr id="151" name="Shape 151"/>
          <p:cNvSpPr/>
          <p:nvPr/>
        </p:nvSpPr>
        <p:spPr>
          <a:xfrm>
            <a:off x="2339400" y="3445330"/>
            <a:ext cx="1113300" cy="192900"/>
          </a:xfrm>
          <a:prstGeom prst="roundRect">
            <a:avLst>
              <a:gd fmla="val 16667" name="adj"/>
            </a:avLst>
          </a:prstGeom>
          <a:noFill/>
          <a:ln cap="flat" cmpd="sng" w="19050">
            <a:solidFill>
              <a:srgbClr val="38761D"/>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cxnSp>
        <p:nvCxnSpPr>
          <p:cNvPr id="152" name="Shape 152"/>
          <p:cNvCxnSpPr>
            <a:stCxn id="151" idx="3"/>
          </p:cNvCxnSpPr>
          <p:nvPr/>
        </p:nvCxnSpPr>
        <p:spPr>
          <a:xfrm flipH="1" rot="10800000">
            <a:off x="3452700" y="2662480"/>
            <a:ext cx="681000" cy="879300"/>
          </a:xfrm>
          <a:prstGeom prst="straightConnector1">
            <a:avLst/>
          </a:prstGeom>
          <a:noFill/>
          <a:ln cap="flat" cmpd="sng" w="9525">
            <a:solidFill>
              <a:srgbClr val="38761D"/>
            </a:solidFill>
            <a:prstDash val="solid"/>
            <a:round/>
            <a:headEnd len="lg" w="lg" type="none"/>
            <a:tailEnd len="lg" w="lg" type="triangle"/>
          </a:ln>
        </p:spPr>
      </p:cxnSp>
      <p:pic>
        <p:nvPicPr>
          <p:cNvPr id="153" name="Shape 153"/>
          <p:cNvPicPr preferRelativeResize="0"/>
          <p:nvPr/>
        </p:nvPicPr>
        <p:blipFill>
          <a:blip r:embed="rId5">
            <a:alphaModFix/>
          </a:blip>
          <a:stretch>
            <a:fillRect/>
          </a:stretch>
        </p:blipFill>
        <p:spPr>
          <a:xfrm>
            <a:off x="4138563" y="1595746"/>
            <a:ext cx="1427475" cy="2415494"/>
          </a:xfrm>
          <a:prstGeom prst="rect">
            <a:avLst/>
          </a:prstGeom>
          <a:noFill/>
          <a:ln cap="flat" cmpd="sng" w="9525">
            <a:solidFill>
              <a:srgbClr val="434343"/>
            </a:solidFill>
            <a:prstDash val="solid"/>
            <a:round/>
            <a:headEnd len="med" w="med" type="none"/>
            <a:tailEnd len="med" w="med" type="none"/>
          </a:ln>
        </p:spPr>
      </p:pic>
      <p:sp>
        <p:nvSpPr>
          <p:cNvPr id="154" name="Shape 154"/>
          <p:cNvSpPr/>
          <p:nvPr/>
        </p:nvSpPr>
        <p:spPr>
          <a:xfrm>
            <a:off x="3937933" y="1464516"/>
            <a:ext cx="385800" cy="425099"/>
          </a:xfrm>
          <a:prstGeom prst="ellipse">
            <a:avLst/>
          </a:prstGeom>
          <a:solidFill>
            <a:srgbClr val="D9EAD3"/>
          </a:solidFill>
          <a:ln cap="flat" cmpd="sng" w="9525">
            <a:solidFill>
              <a:srgbClr val="595959"/>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000"/>
              <a:t>3</a:t>
            </a:r>
          </a:p>
        </p:txBody>
      </p:sp>
      <p:pic>
        <p:nvPicPr>
          <p:cNvPr id="155" name="Shape 155"/>
          <p:cNvPicPr preferRelativeResize="0"/>
          <p:nvPr/>
        </p:nvPicPr>
        <p:blipFill>
          <a:blip r:embed="rId6">
            <a:alphaModFix/>
          </a:blip>
          <a:stretch>
            <a:fillRect/>
          </a:stretch>
        </p:blipFill>
        <p:spPr>
          <a:xfrm>
            <a:off x="5783610" y="1608445"/>
            <a:ext cx="1346303" cy="2390077"/>
          </a:xfrm>
          <a:prstGeom prst="rect">
            <a:avLst/>
          </a:prstGeom>
          <a:noFill/>
          <a:ln cap="flat" cmpd="sng" w="9525">
            <a:solidFill>
              <a:srgbClr val="434343"/>
            </a:solidFill>
            <a:prstDash val="solid"/>
            <a:round/>
            <a:headEnd len="med" w="med" type="none"/>
            <a:tailEnd len="med" w="med" type="none"/>
          </a:ln>
        </p:spPr>
      </p:pic>
      <p:sp>
        <p:nvSpPr>
          <p:cNvPr id="156" name="Shape 156"/>
          <p:cNvSpPr/>
          <p:nvPr/>
        </p:nvSpPr>
        <p:spPr>
          <a:xfrm>
            <a:off x="6756996" y="3857662"/>
            <a:ext cx="385800" cy="234599"/>
          </a:xfrm>
          <a:prstGeom prst="roundRect">
            <a:avLst>
              <a:gd fmla="val 16667" name="adj"/>
            </a:avLst>
          </a:prstGeom>
          <a:noFill/>
          <a:ln cap="flat" cmpd="sng" w="19050">
            <a:solidFill>
              <a:srgbClr val="38761D"/>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cxnSp>
        <p:nvCxnSpPr>
          <p:cNvPr id="157" name="Shape 157"/>
          <p:cNvCxnSpPr/>
          <p:nvPr/>
        </p:nvCxnSpPr>
        <p:spPr>
          <a:xfrm flipH="1">
            <a:off x="5457211" y="1895667"/>
            <a:ext cx="710099" cy="192900"/>
          </a:xfrm>
          <a:prstGeom prst="straightConnector1">
            <a:avLst/>
          </a:prstGeom>
          <a:noFill/>
          <a:ln cap="flat" cmpd="sng" w="9525">
            <a:solidFill>
              <a:srgbClr val="38761D"/>
            </a:solidFill>
            <a:prstDash val="solid"/>
            <a:round/>
            <a:headEnd len="lg" w="lg" type="none"/>
            <a:tailEnd len="lg" w="lg" type="triangle"/>
          </a:ln>
        </p:spPr>
      </p:cxnSp>
      <p:cxnSp>
        <p:nvCxnSpPr>
          <p:cNvPr id="158" name="Shape 158"/>
          <p:cNvCxnSpPr/>
          <p:nvPr/>
        </p:nvCxnSpPr>
        <p:spPr>
          <a:xfrm>
            <a:off x="5038750" y="1900775"/>
            <a:ext cx="753599" cy="348600"/>
          </a:xfrm>
          <a:prstGeom prst="straightConnector1">
            <a:avLst/>
          </a:prstGeom>
          <a:noFill/>
          <a:ln cap="flat" cmpd="sng" w="9525">
            <a:solidFill>
              <a:srgbClr val="38761D"/>
            </a:solidFill>
            <a:prstDash val="solid"/>
            <a:round/>
            <a:headEnd len="lg" w="lg" type="none"/>
            <a:tailEnd len="lg" w="lg" type="triangle"/>
          </a:ln>
        </p:spPr>
      </p:cxnSp>
      <p:pic>
        <p:nvPicPr>
          <p:cNvPr id="159" name="Shape 159"/>
          <p:cNvPicPr preferRelativeResize="0"/>
          <p:nvPr/>
        </p:nvPicPr>
        <p:blipFill>
          <a:blip r:embed="rId7">
            <a:alphaModFix/>
          </a:blip>
          <a:stretch>
            <a:fillRect/>
          </a:stretch>
        </p:blipFill>
        <p:spPr>
          <a:xfrm>
            <a:off x="7569496" y="1617242"/>
            <a:ext cx="1346302" cy="2372461"/>
          </a:xfrm>
          <a:prstGeom prst="rect">
            <a:avLst/>
          </a:prstGeom>
          <a:noFill/>
          <a:ln cap="flat" cmpd="sng" w="9525">
            <a:solidFill>
              <a:srgbClr val="434343"/>
            </a:solidFill>
            <a:prstDash val="solid"/>
            <a:round/>
            <a:headEnd len="med" w="med" type="none"/>
            <a:tailEnd len="med" w="med" type="none"/>
          </a:ln>
        </p:spPr>
      </p:pic>
      <p:sp>
        <p:nvSpPr>
          <p:cNvPr id="160" name="Shape 160"/>
          <p:cNvSpPr/>
          <p:nvPr/>
        </p:nvSpPr>
        <p:spPr>
          <a:xfrm>
            <a:off x="7347482" y="1432525"/>
            <a:ext cx="385800" cy="425099"/>
          </a:xfrm>
          <a:prstGeom prst="ellipse">
            <a:avLst/>
          </a:prstGeom>
          <a:solidFill>
            <a:srgbClr val="D9EAD3"/>
          </a:solidFill>
          <a:ln cap="flat" cmpd="sng" w="9525">
            <a:solidFill>
              <a:srgbClr val="595959"/>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000"/>
              <a:t>4</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4" name="Shape 164"/>
        <p:cNvGrpSpPr/>
        <p:nvPr/>
      </p:nvGrpSpPr>
      <p:grpSpPr>
        <a:xfrm>
          <a:off x="0" y="0"/>
          <a:ext cx="0" cy="0"/>
          <a:chOff x="0" y="0"/>
          <a:chExt cx="0" cy="0"/>
        </a:xfrm>
      </p:grpSpPr>
      <p:pic>
        <p:nvPicPr>
          <p:cNvPr id="165" name="Shape 165"/>
          <p:cNvPicPr preferRelativeResize="0"/>
          <p:nvPr/>
        </p:nvPicPr>
        <p:blipFill>
          <a:blip r:embed="rId3">
            <a:alphaModFix/>
          </a:blip>
          <a:stretch>
            <a:fillRect/>
          </a:stretch>
        </p:blipFill>
        <p:spPr>
          <a:xfrm>
            <a:off x="4217937" y="1690925"/>
            <a:ext cx="929600" cy="1709525"/>
          </a:xfrm>
          <a:prstGeom prst="rect">
            <a:avLst/>
          </a:prstGeom>
          <a:noFill/>
          <a:ln cap="flat" cmpd="sng" w="9525">
            <a:solidFill>
              <a:srgbClr val="454F5B"/>
            </a:solidFill>
            <a:prstDash val="solid"/>
            <a:round/>
            <a:headEnd len="med" w="med" type="none"/>
            <a:tailEnd len="med" w="med" type="none"/>
          </a:ln>
        </p:spPr>
      </p:pic>
      <p:pic>
        <p:nvPicPr>
          <p:cNvPr id="166" name="Shape 166"/>
          <p:cNvPicPr preferRelativeResize="0"/>
          <p:nvPr/>
        </p:nvPicPr>
        <p:blipFill>
          <a:blip r:embed="rId4">
            <a:alphaModFix/>
          </a:blip>
          <a:stretch>
            <a:fillRect/>
          </a:stretch>
        </p:blipFill>
        <p:spPr>
          <a:xfrm>
            <a:off x="7966962" y="1709075"/>
            <a:ext cx="929600" cy="1709525"/>
          </a:xfrm>
          <a:prstGeom prst="rect">
            <a:avLst/>
          </a:prstGeom>
          <a:noFill/>
          <a:ln cap="flat" cmpd="sng" w="9525">
            <a:solidFill>
              <a:srgbClr val="454F5B"/>
            </a:solidFill>
            <a:prstDash val="solid"/>
            <a:round/>
            <a:headEnd len="med" w="med" type="none"/>
            <a:tailEnd len="med" w="med" type="none"/>
          </a:ln>
        </p:spPr>
      </p:pic>
      <p:pic>
        <p:nvPicPr>
          <p:cNvPr id="167" name="Shape 167"/>
          <p:cNvPicPr preferRelativeResize="0"/>
          <p:nvPr/>
        </p:nvPicPr>
        <p:blipFill>
          <a:blip r:embed="rId5">
            <a:alphaModFix/>
          </a:blip>
          <a:stretch>
            <a:fillRect/>
          </a:stretch>
        </p:blipFill>
        <p:spPr>
          <a:xfrm>
            <a:off x="6686587" y="1709774"/>
            <a:ext cx="929625" cy="1709524"/>
          </a:xfrm>
          <a:prstGeom prst="rect">
            <a:avLst/>
          </a:prstGeom>
          <a:noFill/>
          <a:ln cap="flat" cmpd="sng" w="9525">
            <a:solidFill>
              <a:srgbClr val="454F5B"/>
            </a:solidFill>
            <a:prstDash val="solid"/>
            <a:round/>
            <a:headEnd len="med" w="med" type="none"/>
            <a:tailEnd len="med" w="med" type="none"/>
          </a:ln>
        </p:spPr>
      </p:pic>
      <p:pic>
        <p:nvPicPr>
          <p:cNvPr id="168" name="Shape 168"/>
          <p:cNvPicPr preferRelativeResize="0"/>
          <p:nvPr/>
        </p:nvPicPr>
        <p:blipFill>
          <a:blip r:embed="rId6">
            <a:alphaModFix/>
          </a:blip>
          <a:stretch>
            <a:fillRect/>
          </a:stretch>
        </p:blipFill>
        <p:spPr>
          <a:xfrm>
            <a:off x="5406212" y="1709074"/>
            <a:ext cx="929624" cy="1691550"/>
          </a:xfrm>
          <a:prstGeom prst="rect">
            <a:avLst/>
          </a:prstGeom>
          <a:noFill/>
          <a:ln cap="flat" cmpd="sng" w="9525">
            <a:solidFill>
              <a:srgbClr val="454F5B"/>
            </a:solidFill>
            <a:prstDash val="solid"/>
            <a:round/>
            <a:headEnd len="med" w="med" type="none"/>
            <a:tailEnd len="med" w="med" type="none"/>
          </a:ln>
        </p:spPr>
      </p:pic>
      <p:pic>
        <p:nvPicPr>
          <p:cNvPr id="169" name="Shape 169"/>
          <p:cNvPicPr preferRelativeResize="0"/>
          <p:nvPr/>
        </p:nvPicPr>
        <p:blipFill>
          <a:blip r:embed="rId7">
            <a:alphaModFix/>
          </a:blip>
          <a:stretch>
            <a:fillRect/>
          </a:stretch>
        </p:blipFill>
        <p:spPr>
          <a:xfrm>
            <a:off x="1746933" y="1700090"/>
            <a:ext cx="1088534" cy="1709521"/>
          </a:xfrm>
          <a:prstGeom prst="rect">
            <a:avLst/>
          </a:prstGeom>
          <a:noFill/>
          <a:ln cap="flat" cmpd="sng" w="9525">
            <a:solidFill>
              <a:srgbClr val="434343"/>
            </a:solidFill>
            <a:prstDash val="solid"/>
            <a:round/>
            <a:headEnd len="med" w="med" type="none"/>
            <a:tailEnd len="med" w="med" type="none"/>
          </a:ln>
        </p:spPr>
      </p:pic>
      <p:pic>
        <p:nvPicPr>
          <p:cNvPr id="170" name="Shape 170"/>
          <p:cNvPicPr preferRelativeResize="0"/>
          <p:nvPr/>
        </p:nvPicPr>
        <p:blipFill>
          <a:blip r:embed="rId8">
            <a:alphaModFix/>
          </a:blip>
          <a:stretch>
            <a:fillRect/>
          </a:stretch>
        </p:blipFill>
        <p:spPr>
          <a:xfrm>
            <a:off x="3001379" y="1709077"/>
            <a:ext cx="1026635" cy="1691535"/>
          </a:xfrm>
          <a:prstGeom prst="rect">
            <a:avLst/>
          </a:prstGeom>
          <a:noFill/>
          <a:ln cap="flat" cmpd="sng" w="9525">
            <a:solidFill>
              <a:srgbClr val="434343"/>
            </a:solidFill>
            <a:prstDash val="solid"/>
            <a:round/>
            <a:headEnd len="med" w="med" type="none"/>
            <a:tailEnd len="med" w="med" type="none"/>
          </a:ln>
        </p:spPr>
      </p:pic>
      <p:cxnSp>
        <p:nvCxnSpPr>
          <p:cNvPr id="171" name="Shape 171"/>
          <p:cNvCxnSpPr/>
          <p:nvPr/>
        </p:nvCxnSpPr>
        <p:spPr>
          <a:xfrm flipH="1">
            <a:off x="2752173" y="1912353"/>
            <a:ext cx="541800" cy="136499"/>
          </a:xfrm>
          <a:prstGeom prst="straightConnector1">
            <a:avLst/>
          </a:prstGeom>
          <a:noFill/>
          <a:ln cap="flat" cmpd="sng" w="9525">
            <a:solidFill>
              <a:srgbClr val="38761D"/>
            </a:solidFill>
            <a:prstDash val="solid"/>
            <a:round/>
            <a:headEnd len="lg" w="lg" type="none"/>
            <a:tailEnd len="lg" w="lg" type="triangle"/>
          </a:ln>
        </p:spPr>
      </p:cxnSp>
      <p:cxnSp>
        <p:nvCxnSpPr>
          <p:cNvPr id="172" name="Shape 172"/>
          <p:cNvCxnSpPr/>
          <p:nvPr/>
        </p:nvCxnSpPr>
        <p:spPr>
          <a:xfrm>
            <a:off x="2472061" y="1938078"/>
            <a:ext cx="527399" cy="248700"/>
          </a:xfrm>
          <a:prstGeom prst="straightConnector1">
            <a:avLst/>
          </a:prstGeom>
          <a:noFill/>
          <a:ln cap="flat" cmpd="sng" w="9525">
            <a:solidFill>
              <a:srgbClr val="38761D"/>
            </a:solidFill>
            <a:prstDash val="solid"/>
            <a:round/>
            <a:headEnd len="lg" w="lg" type="none"/>
            <a:tailEnd len="lg" w="lg" type="triangle"/>
          </a:ln>
        </p:spPr>
      </p:cxnSp>
      <p:pic>
        <p:nvPicPr>
          <p:cNvPr id="173" name="Shape 173"/>
          <p:cNvPicPr preferRelativeResize="0"/>
          <p:nvPr/>
        </p:nvPicPr>
        <p:blipFill>
          <a:blip r:embed="rId9">
            <a:alphaModFix/>
          </a:blip>
          <a:stretch>
            <a:fillRect/>
          </a:stretch>
        </p:blipFill>
        <p:spPr>
          <a:xfrm>
            <a:off x="464809" y="1700096"/>
            <a:ext cx="866550" cy="1709519"/>
          </a:xfrm>
          <a:prstGeom prst="rect">
            <a:avLst/>
          </a:prstGeom>
          <a:noFill/>
          <a:ln cap="flat" cmpd="sng" w="9525">
            <a:solidFill>
              <a:srgbClr val="434343"/>
            </a:solidFill>
            <a:prstDash val="solid"/>
            <a:round/>
            <a:headEnd len="med" w="med" type="none"/>
            <a:tailEnd len="med" w="med" type="none"/>
          </a:ln>
        </p:spPr>
      </p:pic>
      <p:sp>
        <p:nvSpPr>
          <p:cNvPr id="174" name="Shape 174"/>
          <p:cNvSpPr txBox="1"/>
          <p:nvPr>
            <p:ph type="title"/>
          </p:nvPr>
        </p:nvSpPr>
        <p:spPr>
          <a:xfrm>
            <a:off x="691200" y="0"/>
            <a:ext cx="7761599" cy="969000"/>
          </a:xfrm>
          <a:prstGeom prst="rect">
            <a:avLst/>
          </a:prstGeom>
        </p:spPr>
        <p:txBody>
          <a:bodyPr anchorCtr="0" anchor="b" bIns="91425" lIns="91425" rIns="91425" tIns="91425">
            <a:noAutofit/>
          </a:bodyPr>
          <a:lstStyle/>
          <a:p>
            <a:pPr lvl="0" rtl="0">
              <a:spcBef>
                <a:spcPts val="0"/>
              </a:spcBef>
              <a:buNone/>
            </a:pPr>
            <a:r>
              <a:rPr lang="en">
                <a:solidFill>
                  <a:srgbClr val="2E547F"/>
                </a:solidFill>
              </a:rPr>
              <a:t>Task Flow </a:t>
            </a:r>
            <a:r>
              <a:rPr lang="en"/>
              <a:t>Pay With Exact Change</a:t>
            </a:r>
          </a:p>
        </p:txBody>
      </p:sp>
      <p:cxnSp>
        <p:nvCxnSpPr>
          <p:cNvPr id="175" name="Shape 175"/>
          <p:cNvCxnSpPr/>
          <p:nvPr/>
        </p:nvCxnSpPr>
        <p:spPr>
          <a:xfrm flipH="1" rot="10800000">
            <a:off x="1249888" y="2744276"/>
            <a:ext cx="454199" cy="388500"/>
          </a:xfrm>
          <a:prstGeom prst="straightConnector1">
            <a:avLst/>
          </a:prstGeom>
          <a:noFill/>
          <a:ln cap="flat" cmpd="sng" w="9525">
            <a:solidFill>
              <a:srgbClr val="0B9444"/>
            </a:solidFill>
            <a:prstDash val="solid"/>
            <a:round/>
            <a:headEnd len="lg" w="lg" type="none"/>
            <a:tailEnd len="lg" w="lg" type="triangle"/>
          </a:ln>
        </p:spPr>
      </p:cxnSp>
      <p:sp>
        <p:nvSpPr>
          <p:cNvPr id="176" name="Shape 176"/>
          <p:cNvSpPr/>
          <p:nvPr/>
        </p:nvSpPr>
        <p:spPr>
          <a:xfrm>
            <a:off x="247437" y="1599650"/>
            <a:ext cx="291900" cy="306299"/>
          </a:xfrm>
          <a:prstGeom prst="ellipse">
            <a:avLst/>
          </a:prstGeom>
          <a:solidFill>
            <a:srgbClr val="D9EAD3"/>
          </a:solidFill>
          <a:ln cap="flat" cmpd="sng" w="9525">
            <a:solidFill>
              <a:srgbClr val="595959"/>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000"/>
              <a:t>1</a:t>
            </a:r>
          </a:p>
        </p:txBody>
      </p:sp>
      <p:sp>
        <p:nvSpPr>
          <p:cNvPr id="177" name="Shape 177"/>
          <p:cNvSpPr/>
          <p:nvPr/>
        </p:nvSpPr>
        <p:spPr>
          <a:xfrm>
            <a:off x="1608212" y="1599650"/>
            <a:ext cx="291900" cy="306299"/>
          </a:xfrm>
          <a:prstGeom prst="ellipse">
            <a:avLst/>
          </a:prstGeom>
          <a:solidFill>
            <a:srgbClr val="D9EAD3"/>
          </a:solidFill>
          <a:ln cap="flat" cmpd="sng" w="9525">
            <a:solidFill>
              <a:srgbClr val="595959"/>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000"/>
              <a:t>2</a:t>
            </a:r>
          </a:p>
        </p:txBody>
      </p:sp>
      <p:sp>
        <p:nvSpPr>
          <p:cNvPr id="178" name="Shape 178"/>
          <p:cNvSpPr/>
          <p:nvPr/>
        </p:nvSpPr>
        <p:spPr>
          <a:xfrm>
            <a:off x="559066" y="3243075"/>
            <a:ext cx="695400" cy="169200"/>
          </a:xfrm>
          <a:prstGeom prst="roundRect">
            <a:avLst>
              <a:gd fmla="val 16667" name="adj"/>
            </a:avLst>
          </a:prstGeom>
          <a:noFill/>
          <a:ln cap="flat" cmpd="sng" w="19050">
            <a:solidFill>
              <a:srgbClr val="0B9444"/>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79" name="Shape 179"/>
          <p:cNvSpPr/>
          <p:nvPr/>
        </p:nvSpPr>
        <p:spPr>
          <a:xfrm>
            <a:off x="4018654" y="1599650"/>
            <a:ext cx="291900" cy="306299"/>
          </a:xfrm>
          <a:prstGeom prst="ellipse">
            <a:avLst/>
          </a:prstGeom>
          <a:solidFill>
            <a:srgbClr val="D9EAD3"/>
          </a:solidFill>
          <a:ln cap="flat" cmpd="sng" w="9525">
            <a:solidFill>
              <a:srgbClr val="0B9444"/>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000"/>
              <a:t>3</a:t>
            </a:r>
          </a:p>
        </p:txBody>
      </p:sp>
      <p:sp>
        <p:nvSpPr>
          <p:cNvPr id="180" name="Shape 180"/>
          <p:cNvSpPr/>
          <p:nvPr/>
        </p:nvSpPr>
        <p:spPr>
          <a:xfrm>
            <a:off x="6530133" y="1599650"/>
            <a:ext cx="291900" cy="306299"/>
          </a:xfrm>
          <a:prstGeom prst="ellipse">
            <a:avLst/>
          </a:prstGeom>
          <a:solidFill>
            <a:srgbClr val="D9EAD3"/>
          </a:solidFill>
          <a:ln cap="flat" cmpd="sng" w="9525">
            <a:solidFill>
              <a:srgbClr val="595959"/>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000"/>
              <a:t>5</a:t>
            </a:r>
          </a:p>
        </p:txBody>
      </p:sp>
      <p:sp>
        <p:nvSpPr>
          <p:cNvPr id="181" name="Shape 181"/>
          <p:cNvSpPr/>
          <p:nvPr/>
        </p:nvSpPr>
        <p:spPr>
          <a:xfrm>
            <a:off x="3779068" y="3305778"/>
            <a:ext cx="291900" cy="136499"/>
          </a:xfrm>
          <a:prstGeom prst="roundRect">
            <a:avLst>
              <a:gd fmla="val 16667" name="adj"/>
            </a:avLst>
          </a:prstGeom>
          <a:noFill/>
          <a:ln cap="flat" cmpd="sng" w="19050">
            <a:solidFill>
              <a:srgbClr val="0B9444"/>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cxnSp>
        <p:nvCxnSpPr>
          <p:cNvPr id="182" name="Shape 182"/>
          <p:cNvCxnSpPr/>
          <p:nvPr/>
        </p:nvCxnSpPr>
        <p:spPr>
          <a:xfrm flipH="1" rot="10800000">
            <a:off x="3937279" y="2916358"/>
            <a:ext cx="205499" cy="379199"/>
          </a:xfrm>
          <a:prstGeom prst="straightConnector1">
            <a:avLst/>
          </a:prstGeom>
          <a:noFill/>
          <a:ln cap="flat" cmpd="sng" w="9525">
            <a:solidFill>
              <a:srgbClr val="0B9444"/>
            </a:solidFill>
            <a:prstDash val="solid"/>
            <a:round/>
            <a:headEnd len="lg" w="lg" type="none"/>
            <a:tailEnd len="lg" w="lg" type="triangle"/>
          </a:ln>
        </p:spPr>
      </p:cxnSp>
      <p:sp>
        <p:nvSpPr>
          <p:cNvPr id="183" name="Shape 183"/>
          <p:cNvSpPr/>
          <p:nvPr/>
        </p:nvSpPr>
        <p:spPr>
          <a:xfrm>
            <a:off x="5545175" y="3243075"/>
            <a:ext cx="626700" cy="169200"/>
          </a:xfrm>
          <a:prstGeom prst="roundRect">
            <a:avLst>
              <a:gd fmla="val 16667" name="adj"/>
            </a:avLst>
          </a:prstGeom>
          <a:noFill/>
          <a:ln cap="flat" cmpd="sng" w="19050">
            <a:solidFill>
              <a:srgbClr val="0B9444"/>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84" name="Shape 184"/>
          <p:cNvSpPr/>
          <p:nvPr/>
        </p:nvSpPr>
        <p:spPr>
          <a:xfrm>
            <a:off x="6812770" y="2941560"/>
            <a:ext cx="695400" cy="169200"/>
          </a:xfrm>
          <a:prstGeom prst="roundRect">
            <a:avLst>
              <a:gd fmla="val 16667" name="adj"/>
            </a:avLst>
          </a:prstGeom>
          <a:noFill/>
          <a:ln cap="flat" cmpd="sng" w="19050">
            <a:solidFill>
              <a:srgbClr val="0B9444"/>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85" name="Shape 185"/>
          <p:cNvSpPr/>
          <p:nvPr/>
        </p:nvSpPr>
        <p:spPr>
          <a:xfrm>
            <a:off x="8130903" y="3213333"/>
            <a:ext cx="626700" cy="169200"/>
          </a:xfrm>
          <a:prstGeom prst="roundRect">
            <a:avLst>
              <a:gd fmla="val 16667" name="adj"/>
            </a:avLst>
          </a:prstGeom>
          <a:noFill/>
          <a:ln cap="flat" cmpd="sng" w="19050">
            <a:solidFill>
              <a:srgbClr val="0B9444"/>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cxnSp>
        <p:nvCxnSpPr>
          <p:cNvPr id="186" name="Shape 186"/>
          <p:cNvCxnSpPr>
            <a:stCxn id="183" idx="3"/>
          </p:cNvCxnSpPr>
          <p:nvPr/>
        </p:nvCxnSpPr>
        <p:spPr>
          <a:xfrm flipH="1" rot="10800000">
            <a:off x="6171875" y="2845575"/>
            <a:ext cx="509100" cy="482100"/>
          </a:xfrm>
          <a:prstGeom prst="straightConnector1">
            <a:avLst/>
          </a:prstGeom>
          <a:noFill/>
          <a:ln cap="flat" cmpd="sng" w="9525">
            <a:solidFill>
              <a:srgbClr val="0B9444"/>
            </a:solidFill>
            <a:prstDash val="solid"/>
            <a:round/>
            <a:headEnd len="lg" w="lg" type="none"/>
            <a:tailEnd len="lg" w="lg" type="triangle"/>
          </a:ln>
        </p:spPr>
      </p:cxnSp>
      <p:cxnSp>
        <p:nvCxnSpPr>
          <p:cNvPr id="187" name="Shape 187"/>
          <p:cNvCxnSpPr>
            <a:stCxn id="184" idx="3"/>
            <a:endCxn id="166" idx="1"/>
          </p:cNvCxnSpPr>
          <p:nvPr/>
        </p:nvCxnSpPr>
        <p:spPr>
          <a:xfrm flipH="1" rot="10800000">
            <a:off x="7508170" y="2563860"/>
            <a:ext cx="458700" cy="462300"/>
          </a:xfrm>
          <a:prstGeom prst="straightConnector1">
            <a:avLst/>
          </a:prstGeom>
          <a:noFill/>
          <a:ln cap="flat" cmpd="sng" w="9525">
            <a:solidFill>
              <a:srgbClr val="0B9444"/>
            </a:solidFill>
            <a:prstDash val="solid"/>
            <a:round/>
            <a:headEnd len="lg" w="lg" type="none"/>
            <a:tailEnd len="lg" w="lg" type="triangle"/>
          </a:ln>
        </p:spPr>
      </p:cxnSp>
      <p:sp>
        <p:nvSpPr>
          <p:cNvPr id="188" name="Shape 188"/>
          <p:cNvSpPr/>
          <p:nvPr/>
        </p:nvSpPr>
        <p:spPr>
          <a:xfrm>
            <a:off x="5274394" y="1599650"/>
            <a:ext cx="291900" cy="306299"/>
          </a:xfrm>
          <a:prstGeom prst="ellipse">
            <a:avLst/>
          </a:prstGeom>
          <a:solidFill>
            <a:srgbClr val="D9EAD3"/>
          </a:solidFill>
          <a:ln cap="flat" cmpd="sng" w="9525">
            <a:solidFill>
              <a:srgbClr val="595959"/>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000"/>
              <a:t>4</a:t>
            </a:r>
          </a:p>
        </p:txBody>
      </p:sp>
      <p:sp>
        <p:nvSpPr>
          <p:cNvPr id="189" name="Shape 189"/>
          <p:cNvSpPr/>
          <p:nvPr/>
        </p:nvSpPr>
        <p:spPr>
          <a:xfrm>
            <a:off x="7785858" y="1599650"/>
            <a:ext cx="291900" cy="306299"/>
          </a:xfrm>
          <a:prstGeom prst="ellipse">
            <a:avLst/>
          </a:prstGeom>
          <a:solidFill>
            <a:srgbClr val="D9EAD3"/>
          </a:solidFill>
          <a:ln cap="flat" cmpd="sng" w="9525">
            <a:solidFill>
              <a:srgbClr val="595959"/>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000"/>
              <a:t>6</a:t>
            </a:r>
          </a:p>
        </p:txBody>
      </p:sp>
      <p:sp>
        <p:nvSpPr>
          <p:cNvPr id="190" name="Shape 190"/>
          <p:cNvSpPr/>
          <p:nvPr/>
        </p:nvSpPr>
        <p:spPr>
          <a:xfrm>
            <a:off x="4403757" y="3229685"/>
            <a:ext cx="626700" cy="136499"/>
          </a:xfrm>
          <a:prstGeom prst="roundRect">
            <a:avLst>
              <a:gd fmla="val 16667" name="adj"/>
            </a:avLst>
          </a:prstGeom>
          <a:noFill/>
          <a:ln cap="flat" cmpd="sng" w="19050">
            <a:solidFill>
              <a:srgbClr val="0B9444"/>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cxnSp>
        <p:nvCxnSpPr>
          <p:cNvPr id="191" name="Shape 191"/>
          <p:cNvCxnSpPr>
            <a:endCxn id="168" idx="1"/>
          </p:cNvCxnSpPr>
          <p:nvPr/>
        </p:nvCxnSpPr>
        <p:spPr>
          <a:xfrm flipH="1" rot="10800000">
            <a:off x="5014412" y="2554849"/>
            <a:ext cx="391800" cy="788100"/>
          </a:xfrm>
          <a:prstGeom prst="straightConnector1">
            <a:avLst/>
          </a:prstGeom>
          <a:noFill/>
          <a:ln cap="flat" cmpd="sng" w="9525">
            <a:solidFill>
              <a:srgbClr val="0B9444"/>
            </a:solidFill>
            <a:prstDash val="solid"/>
            <a:round/>
            <a:headEnd len="lg" w="lg" type="none"/>
            <a:tailEnd len="lg" w="lg" type="triangle"/>
          </a:ln>
        </p:spPr>
      </p:cxnSp>
      <p:pic>
        <p:nvPicPr>
          <p:cNvPr id="192" name="Shape 192"/>
          <p:cNvPicPr preferRelativeResize="0"/>
          <p:nvPr/>
        </p:nvPicPr>
        <p:blipFill>
          <a:blip r:embed="rId10">
            <a:alphaModFix/>
          </a:blip>
          <a:stretch>
            <a:fillRect/>
          </a:stretch>
        </p:blipFill>
        <p:spPr>
          <a:xfrm>
            <a:off x="7395912" y="5620587"/>
            <a:ext cx="9525" cy="28575"/>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Desdemon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