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Lst>
  <p:sldSz cy="5143500" cx="9144000"/>
  <p:notesSz cx="6858000" cy="9144000"/>
  <p:embeddedFontLst>
    <p:embeddedFont>
      <p:font typeface="PT Sans Narrow"/>
      <p:regular r:id="rId10"/>
      <p:bold r:id="rId11"/>
    </p:embeddedFont>
    <p:embeddedFont>
      <p:font typeface="Open Sans"/>
      <p:regular r:id="rId12"/>
      <p:bold r:id="rId13"/>
      <p:italic r:id="rId14"/>
      <p:boldItalic r:id="rId15"/>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11" Type="http://schemas.openxmlformats.org/officeDocument/2006/relationships/font" Target="fonts/PTSansNarrow-bold.fntdata"/><Relationship Id="rId10" Type="http://schemas.openxmlformats.org/officeDocument/2006/relationships/font" Target="fonts/PTSansNarrow-regular.fntdata"/><Relationship Id="rId13" Type="http://schemas.openxmlformats.org/officeDocument/2006/relationships/font" Target="fonts/OpenSans-bold.fntdata"/><Relationship Id="rId12" Type="http://schemas.openxmlformats.org/officeDocument/2006/relationships/font" Target="fonts/OpenSa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OpenSans-boldItalic.fntdata"/><Relationship Id="rId14" Type="http://schemas.openxmlformats.org/officeDocument/2006/relationships/font" Target="fonts/Open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4" name="Shape 6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2" name="Shape 7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2" name="Shape 8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4" name="Shape 10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grpSp>
        <p:nvGrpSpPr>
          <p:cNvPr id="9" name="Shape 9"/>
          <p:cNvGrpSpPr/>
          <p:nvPr/>
        </p:nvGrpSpPr>
        <p:grpSpPr>
          <a:xfrm>
            <a:off x="1004143" y="1022025"/>
            <a:ext cx="7136667" cy="152400"/>
            <a:chOff x="1346428" y="1011300"/>
            <a:chExt cx="6452100" cy="152400"/>
          </a:xfrm>
        </p:grpSpPr>
        <p:cxnSp>
          <p:nvCxnSpPr>
            <p:cNvPr id="10" name="Shape 10"/>
            <p:cNvCxnSpPr/>
            <p:nvPr/>
          </p:nvCxnSpPr>
          <p:spPr>
            <a:xfrm rot="10800000">
              <a:off x="1346428" y="1011300"/>
              <a:ext cx="6452100" cy="0"/>
            </a:xfrm>
            <a:prstGeom prst="straightConnector1">
              <a:avLst/>
            </a:prstGeom>
            <a:noFill/>
            <a:ln cap="flat" cmpd="sng" w="76200">
              <a:solidFill>
                <a:schemeClr val="accent3"/>
              </a:solidFill>
              <a:prstDash val="solid"/>
              <a:round/>
              <a:headEnd len="med" w="med" type="none"/>
              <a:tailEnd len="med" w="med" type="none"/>
            </a:ln>
          </p:spPr>
        </p:cxnSp>
        <p:cxnSp>
          <p:nvCxnSpPr>
            <p:cNvPr id="11" name="Shape 11"/>
            <p:cNvCxnSpPr/>
            <p:nvPr/>
          </p:nvCxnSpPr>
          <p:spPr>
            <a:xfrm rot="10800000">
              <a:off x="1346428" y="1163700"/>
              <a:ext cx="6452100" cy="0"/>
            </a:xfrm>
            <a:prstGeom prst="straightConnector1">
              <a:avLst/>
            </a:prstGeom>
            <a:noFill/>
            <a:ln cap="flat" cmpd="sng" w="9525">
              <a:solidFill>
                <a:schemeClr val="accent3"/>
              </a:solidFill>
              <a:prstDash val="solid"/>
              <a:round/>
              <a:headEnd len="med" w="med" type="none"/>
              <a:tailEnd len="med" w="med" type="none"/>
            </a:ln>
          </p:spPr>
        </p:cxnSp>
      </p:grpSp>
      <p:grpSp>
        <p:nvGrpSpPr>
          <p:cNvPr id="12" name="Shape 12"/>
          <p:cNvGrpSpPr/>
          <p:nvPr/>
        </p:nvGrpSpPr>
        <p:grpSpPr>
          <a:xfrm>
            <a:off x="1004150" y="3969100"/>
            <a:ext cx="7136667" cy="152400"/>
            <a:chOff x="1346435" y="3969087"/>
            <a:chExt cx="6452100" cy="152400"/>
          </a:xfrm>
        </p:grpSpPr>
        <p:cxnSp>
          <p:nvCxnSpPr>
            <p:cNvPr id="13" name="Shape 13"/>
            <p:cNvCxnSpPr/>
            <p:nvPr/>
          </p:nvCxnSpPr>
          <p:spPr>
            <a:xfrm>
              <a:off x="1346435" y="4121487"/>
              <a:ext cx="6452100" cy="0"/>
            </a:xfrm>
            <a:prstGeom prst="straightConnector1">
              <a:avLst/>
            </a:prstGeom>
            <a:noFill/>
            <a:ln cap="flat" cmpd="sng" w="76200">
              <a:solidFill>
                <a:schemeClr val="accent3"/>
              </a:solidFill>
              <a:prstDash val="solid"/>
              <a:round/>
              <a:headEnd len="med" w="med" type="none"/>
              <a:tailEnd len="med" w="med" type="none"/>
            </a:ln>
          </p:spPr>
        </p:cxnSp>
        <p:cxnSp>
          <p:nvCxnSpPr>
            <p:cNvPr id="14" name="Shape 14"/>
            <p:cNvCxnSpPr/>
            <p:nvPr/>
          </p:nvCxnSpPr>
          <p:spPr>
            <a:xfrm>
              <a:off x="1346435" y="3969087"/>
              <a:ext cx="6452100" cy="0"/>
            </a:xfrm>
            <a:prstGeom prst="straightConnector1">
              <a:avLst/>
            </a:prstGeom>
            <a:noFill/>
            <a:ln cap="flat" cmpd="sng" w="9525">
              <a:solidFill>
                <a:schemeClr val="accent3"/>
              </a:solidFill>
              <a:prstDash val="solid"/>
              <a:round/>
              <a:headEnd len="med" w="med" type="none"/>
              <a:tailEnd len="med" w="med" type="none"/>
            </a:ln>
          </p:spPr>
        </p:cxnSp>
      </p:grpSp>
      <p:sp>
        <p:nvSpPr>
          <p:cNvPr id="15" name="Shape 15"/>
          <p:cNvSpPr txBox="1"/>
          <p:nvPr>
            <p:ph type="ctrTitle"/>
          </p:nvPr>
        </p:nvSpPr>
        <p:spPr>
          <a:xfrm>
            <a:off x="1004150" y="1751764"/>
            <a:ext cx="7136700" cy="1022399"/>
          </a:xfrm>
          <a:prstGeom prst="rect">
            <a:avLst/>
          </a:prstGeom>
        </p:spPr>
        <p:txBody>
          <a:bodyPr anchorCtr="0" anchor="b" bIns="91425" lIns="91425" rIns="91425" tIns="91425"/>
          <a:lstStyle>
            <a:lvl1pPr algn="ctr">
              <a:spcBef>
                <a:spcPts val="0"/>
              </a:spcBef>
              <a:buSzPct val="100000"/>
              <a:defRPr sz="5400"/>
            </a:lvl1pPr>
            <a:lvl2pPr algn="ctr">
              <a:spcBef>
                <a:spcPts val="0"/>
              </a:spcBef>
              <a:buSzPct val="100000"/>
              <a:defRPr sz="5400"/>
            </a:lvl2pPr>
            <a:lvl3pPr algn="ctr">
              <a:spcBef>
                <a:spcPts val="0"/>
              </a:spcBef>
              <a:buSzPct val="100000"/>
              <a:defRPr sz="5400"/>
            </a:lvl3pPr>
            <a:lvl4pPr algn="ctr">
              <a:spcBef>
                <a:spcPts val="0"/>
              </a:spcBef>
              <a:buSzPct val="100000"/>
              <a:defRPr sz="5400"/>
            </a:lvl4pPr>
            <a:lvl5pPr algn="ctr">
              <a:spcBef>
                <a:spcPts val="0"/>
              </a:spcBef>
              <a:buSzPct val="100000"/>
              <a:defRPr sz="5400"/>
            </a:lvl5pPr>
            <a:lvl6pPr algn="ctr">
              <a:spcBef>
                <a:spcPts val="0"/>
              </a:spcBef>
              <a:buSzPct val="100000"/>
              <a:defRPr sz="5400"/>
            </a:lvl6pPr>
            <a:lvl7pPr algn="ctr">
              <a:spcBef>
                <a:spcPts val="0"/>
              </a:spcBef>
              <a:buSzPct val="100000"/>
              <a:defRPr sz="5400"/>
            </a:lvl7pPr>
            <a:lvl8pPr algn="ctr">
              <a:spcBef>
                <a:spcPts val="0"/>
              </a:spcBef>
              <a:buSzPct val="100000"/>
              <a:defRPr sz="5400"/>
            </a:lvl8pPr>
            <a:lvl9pPr algn="ctr">
              <a:spcBef>
                <a:spcPts val="0"/>
              </a:spcBef>
              <a:buSzPct val="100000"/>
              <a:defRPr sz="5400"/>
            </a:lvl9pPr>
          </a:lstStyle>
          <a:p/>
        </p:txBody>
      </p:sp>
      <p:sp>
        <p:nvSpPr>
          <p:cNvPr id="16" name="Shape 16"/>
          <p:cNvSpPr txBox="1"/>
          <p:nvPr>
            <p:ph idx="1" type="subTitle"/>
          </p:nvPr>
        </p:nvSpPr>
        <p:spPr>
          <a:xfrm>
            <a:off x="2137225" y="2850039"/>
            <a:ext cx="4870499" cy="792600"/>
          </a:xfrm>
          <a:prstGeom prst="rect">
            <a:avLst/>
          </a:prstGeom>
        </p:spPr>
        <p:txBody>
          <a:bodyPr anchorCtr="0" anchor="t" bIns="91425" lIns="91425" rIns="91425" tIns="91425"/>
          <a:lstStyle>
            <a:lvl1pPr algn="ctr">
              <a:lnSpc>
                <a:spcPct val="100000"/>
              </a:lnSpc>
              <a:spcBef>
                <a:spcPts val="0"/>
              </a:spcBef>
              <a:spcAft>
                <a:spcPts val="0"/>
              </a:spcAft>
              <a:buSzPct val="100000"/>
              <a:buNone/>
              <a:defRPr sz="2400"/>
            </a:lvl1pPr>
            <a:lvl2pPr algn="ctr">
              <a:lnSpc>
                <a:spcPct val="100000"/>
              </a:lnSpc>
              <a:spcBef>
                <a:spcPts val="0"/>
              </a:spcBef>
              <a:spcAft>
                <a:spcPts val="0"/>
              </a:spcAft>
              <a:buSzPct val="100000"/>
              <a:buNone/>
              <a:defRPr sz="2400"/>
            </a:lvl2pPr>
            <a:lvl3pPr algn="ctr">
              <a:lnSpc>
                <a:spcPct val="100000"/>
              </a:lnSpc>
              <a:spcBef>
                <a:spcPts val="0"/>
              </a:spcBef>
              <a:spcAft>
                <a:spcPts val="0"/>
              </a:spcAft>
              <a:buSzPct val="100000"/>
              <a:buNone/>
              <a:defRPr sz="2400"/>
            </a:lvl3pPr>
            <a:lvl4pPr algn="ctr">
              <a:lnSpc>
                <a:spcPct val="100000"/>
              </a:lnSpc>
              <a:spcBef>
                <a:spcPts val="0"/>
              </a:spcBef>
              <a:spcAft>
                <a:spcPts val="0"/>
              </a:spcAft>
              <a:buSzPct val="100000"/>
              <a:buNone/>
              <a:defRPr sz="2400"/>
            </a:lvl4pPr>
            <a:lvl5pPr algn="ctr">
              <a:lnSpc>
                <a:spcPct val="100000"/>
              </a:lnSpc>
              <a:spcBef>
                <a:spcPts val="0"/>
              </a:spcBef>
              <a:spcAft>
                <a:spcPts val="0"/>
              </a:spcAft>
              <a:buSzPct val="100000"/>
              <a:buNone/>
              <a:defRPr sz="2400"/>
            </a:lvl5pPr>
            <a:lvl6pPr algn="ctr">
              <a:lnSpc>
                <a:spcPct val="100000"/>
              </a:lnSpc>
              <a:spcBef>
                <a:spcPts val="0"/>
              </a:spcBef>
              <a:spcAft>
                <a:spcPts val="0"/>
              </a:spcAft>
              <a:buSzPct val="100000"/>
              <a:buNone/>
              <a:defRPr sz="2400"/>
            </a:lvl6pPr>
            <a:lvl7pPr algn="ctr">
              <a:lnSpc>
                <a:spcPct val="100000"/>
              </a:lnSpc>
              <a:spcBef>
                <a:spcPts val="0"/>
              </a:spcBef>
              <a:spcAft>
                <a:spcPts val="0"/>
              </a:spcAft>
              <a:buSzPct val="100000"/>
              <a:buNone/>
              <a:defRPr sz="2400"/>
            </a:lvl7pPr>
            <a:lvl8pPr algn="ctr">
              <a:lnSpc>
                <a:spcPct val="100000"/>
              </a:lnSpc>
              <a:spcBef>
                <a:spcPts val="0"/>
              </a:spcBef>
              <a:spcAft>
                <a:spcPts val="0"/>
              </a:spcAft>
              <a:buSzPct val="100000"/>
              <a:buNone/>
              <a:defRPr sz="2400"/>
            </a:lvl8pPr>
            <a:lvl9pPr algn="ctr">
              <a:lnSpc>
                <a:spcPct val="100000"/>
              </a:lnSpc>
              <a:spcBef>
                <a:spcPts val="0"/>
              </a:spcBef>
              <a:spcAft>
                <a:spcPts val="0"/>
              </a:spcAft>
              <a:buSzPct val="100000"/>
              <a:buNone/>
              <a:defRPr sz="2400"/>
            </a:lvl9pPr>
          </a:lstStyle>
          <a:p/>
        </p:txBody>
      </p:sp>
      <p:sp>
        <p:nvSpPr>
          <p:cNvPr id="17" name="Shape 17"/>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52" name="Shape 52"/>
        <p:cNvGrpSpPr/>
        <p:nvPr/>
      </p:nvGrpSpPr>
      <p:grpSpPr>
        <a:xfrm>
          <a:off x="0" y="0"/>
          <a:ext cx="0" cy="0"/>
          <a:chOff x="0" y="0"/>
          <a:chExt cx="0" cy="0"/>
        </a:xfrm>
      </p:grpSpPr>
      <p:sp>
        <p:nvSpPr>
          <p:cNvPr id="53" name="Shape 53"/>
          <p:cNvSpPr/>
          <p:nvPr/>
        </p:nvSpPr>
        <p:spPr>
          <a:xfrm>
            <a:off x="-75" y="5045700"/>
            <a:ext cx="9144000" cy="97800"/>
          </a:xfrm>
          <a:prstGeom prst="rect">
            <a:avLst/>
          </a:prstGeom>
          <a:solidFill>
            <a:schemeClr val="lt2"/>
          </a:solidFill>
          <a:ln>
            <a:noFill/>
          </a:ln>
        </p:spPr>
        <p:txBody>
          <a:bodyPr anchorCtr="0" anchor="ctr" bIns="91425" lIns="91425" rIns="91425" tIns="91425">
            <a:noAutofit/>
          </a:bodyPr>
          <a:lstStyle/>
          <a:p>
            <a:pPr>
              <a:spcBef>
                <a:spcPts val="0"/>
              </a:spcBef>
              <a:buNone/>
            </a:pPr>
            <a:r>
              <a:t/>
            </a:r>
            <a:endParaRPr/>
          </a:p>
        </p:txBody>
      </p:sp>
      <p:sp>
        <p:nvSpPr>
          <p:cNvPr id="54" name="Shape 54"/>
          <p:cNvSpPr txBox="1"/>
          <p:nvPr>
            <p:ph type="title"/>
          </p:nvPr>
        </p:nvSpPr>
        <p:spPr>
          <a:xfrm>
            <a:off x="311700" y="1304850"/>
            <a:ext cx="8520599" cy="1538399"/>
          </a:xfrm>
          <a:prstGeom prst="rect">
            <a:avLst/>
          </a:prstGeom>
        </p:spPr>
        <p:txBody>
          <a:bodyPr anchorCtr="0" anchor="ctr" bIns="91425" lIns="91425" rIns="91425" tIns="91425"/>
          <a:lstStyle>
            <a:lvl1pPr algn="ctr">
              <a:spcBef>
                <a:spcPts val="0"/>
              </a:spcBef>
              <a:buClr>
                <a:schemeClr val="accent3"/>
              </a:buClr>
              <a:buSzPct val="100000"/>
              <a:defRPr sz="13000">
                <a:solidFill>
                  <a:schemeClr val="accent3"/>
                </a:solidFill>
              </a:defRPr>
            </a:lvl1pPr>
            <a:lvl2pPr algn="ctr">
              <a:spcBef>
                <a:spcPts val="0"/>
              </a:spcBef>
              <a:buClr>
                <a:schemeClr val="accent3"/>
              </a:buClr>
              <a:buSzPct val="100000"/>
              <a:defRPr sz="13000">
                <a:solidFill>
                  <a:schemeClr val="accent3"/>
                </a:solidFill>
              </a:defRPr>
            </a:lvl2pPr>
            <a:lvl3pPr algn="ctr">
              <a:spcBef>
                <a:spcPts val="0"/>
              </a:spcBef>
              <a:buClr>
                <a:schemeClr val="accent3"/>
              </a:buClr>
              <a:buSzPct val="100000"/>
              <a:defRPr sz="13000">
                <a:solidFill>
                  <a:schemeClr val="accent3"/>
                </a:solidFill>
              </a:defRPr>
            </a:lvl3pPr>
            <a:lvl4pPr algn="ctr">
              <a:spcBef>
                <a:spcPts val="0"/>
              </a:spcBef>
              <a:buClr>
                <a:schemeClr val="accent3"/>
              </a:buClr>
              <a:buSzPct val="100000"/>
              <a:defRPr sz="13000">
                <a:solidFill>
                  <a:schemeClr val="accent3"/>
                </a:solidFill>
              </a:defRPr>
            </a:lvl4pPr>
            <a:lvl5pPr algn="ctr">
              <a:spcBef>
                <a:spcPts val="0"/>
              </a:spcBef>
              <a:buClr>
                <a:schemeClr val="accent3"/>
              </a:buClr>
              <a:buSzPct val="100000"/>
              <a:defRPr sz="13000">
                <a:solidFill>
                  <a:schemeClr val="accent3"/>
                </a:solidFill>
              </a:defRPr>
            </a:lvl5pPr>
            <a:lvl6pPr algn="ctr">
              <a:spcBef>
                <a:spcPts val="0"/>
              </a:spcBef>
              <a:buClr>
                <a:schemeClr val="accent3"/>
              </a:buClr>
              <a:buSzPct val="100000"/>
              <a:defRPr sz="13000">
                <a:solidFill>
                  <a:schemeClr val="accent3"/>
                </a:solidFill>
              </a:defRPr>
            </a:lvl6pPr>
            <a:lvl7pPr algn="ctr">
              <a:spcBef>
                <a:spcPts val="0"/>
              </a:spcBef>
              <a:buClr>
                <a:schemeClr val="accent3"/>
              </a:buClr>
              <a:buSzPct val="100000"/>
              <a:defRPr sz="13000">
                <a:solidFill>
                  <a:schemeClr val="accent3"/>
                </a:solidFill>
              </a:defRPr>
            </a:lvl7pPr>
            <a:lvl8pPr algn="ctr">
              <a:spcBef>
                <a:spcPts val="0"/>
              </a:spcBef>
              <a:buClr>
                <a:schemeClr val="accent3"/>
              </a:buClr>
              <a:buSzPct val="100000"/>
              <a:defRPr sz="13000">
                <a:solidFill>
                  <a:schemeClr val="accent3"/>
                </a:solidFill>
              </a:defRPr>
            </a:lvl8pPr>
            <a:lvl9pPr algn="ctr">
              <a:spcBef>
                <a:spcPts val="0"/>
              </a:spcBef>
              <a:buClr>
                <a:schemeClr val="accent3"/>
              </a:buClr>
              <a:buSzPct val="100000"/>
              <a:defRPr sz="13000">
                <a:solidFill>
                  <a:schemeClr val="accent3"/>
                </a:solidFill>
              </a:defRPr>
            </a:lvl9pPr>
          </a:lstStyle>
          <a:p/>
        </p:txBody>
      </p:sp>
      <p:sp>
        <p:nvSpPr>
          <p:cNvPr id="55" name="Shape 55"/>
          <p:cNvSpPr txBox="1"/>
          <p:nvPr>
            <p:ph idx="1" type="body"/>
          </p:nvPr>
        </p:nvSpPr>
        <p:spPr>
          <a:xfrm>
            <a:off x="311700" y="2995650"/>
            <a:ext cx="8520599" cy="1071599"/>
          </a:xfrm>
          <a:prstGeom prst="rect">
            <a:avLst/>
          </a:prstGeom>
        </p:spPr>
        <p:txBody>
          <a:bodyPr anchorCtr="0" anchor="t" bIns="91425" lIns="91425" rIns="91425" tIns="91425"/>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p:txBody>
      </p:sp>
      <p:sp>
        <p:nvSpPr>
          <p:cNvPr id="56" name="Shape 56"/>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7" name="Shape 57"/>
        <p:cNvGrpSpPr/>
        <p:nvPr/>
      </p:nvGrpSpPr>
      <p:grpSpPr>
        <a:xfrm>
          <a:off x="0" y="0"/>
          <a:ext cx="0" cy="0"/>
          <a:chOff x="0" y="0"/>
          <a:chExt cx="0" cy="0"/>
        </a:xfrm>
      </p:grpSpPr>
      <p:sp>
        <p:nvSpPr>
          <p:cNvPr id="58" name="Shape 58"/>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spTree>
      <p:nvGrpSpPr>
        <p:cNvPr id="18" name="Shape 18"/>
        <p:cNvGrpSpPr/>
        <p:nvPr/>
      </p:nvGrpSpPr>
      <p:grpSpPr>
        <a:xfrm>
          <a:off x="0" y="0"/>
          <a:ext cx="0" cy="0"/>
          <a:chOff x="0" y="0"/>
          <a:chExt cx="0" cy="0"/>
        </a:xfrm>
      </p:grpSpPr>
      <p:sp>
        <p:nvSpPr>
          <p:cNvPr id="19" name="Shape 19"/>
          <p:cNvSpPr/>
          <p:nvPr/>
        </p:nvSpPr>
        <p:spPr>
          <a:xfrm>
            <a:off x="-50" y="2571900"/>
            <a:ext cx="9144000" cy="2571600"/>
          </a:xfrm>
          <a:prstGeom prst="rect">
            <a:avLst/>
          </a:prstGeom>
          <a:solidFill>
            <a:schemeClr val="accent3"/>
          </a:solidFill>
          <a:ln>
            <a:noFill/>
          </a:ln>
        </p:spPr>
        <p:txBody>
          <a:bodyPr anchorCtr="0" anchor="ctr" bIns="91425" lIns="91425" rIns="91425" tIns="91425">
            <a:noAutofit/>
          </a:bodyPr>
          <a:lstStyle/>
          <a:p>
            <a:pPr>
              <a:spcBef>
                <a:spcPts val="0"/>
              </a:spcBef>
              <a:buNone/>
            </a:pPr>
            <a:r>
              <a:t/>
            </a:r>
            <a:endParaRPr/>
          </a:p>
        </p:txBody>
      </p:sp>
      <p:sp>
        <p:nvSpPr>
          <p:cNvPr id="20" name="Shape 20"/>
          <p:cNvSpPr txBox="1"/>
          <p:nvPr>
            <p:ph type="title"/>
          </p:nvPr>
        </p:nvSpPr>
        <p:spPr>
          <a:xfrm>
            <a:off x="311700" y="814800"/>
            <a:ext cx="8571300" cy="942000"/>
          </a:xfrm>
          <a:prstGeom prst="rect">
            <a:avLst/>
          </a:prstGeom>
        </p:spPr>
        <p:txBody>
          <a:bodyPr anchorCtr="0" anchor="ctr" bIns="91425" lIns="91425" rIns="91425" tIns="91425"/>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p:txBody>
      </p:sp>
      <p:sp>
        <p:nvSpPr>
          <p:cNvPr id="21" name="Shape 21"/>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2" name="Shape 22"/>
        <p:cNvGrpSpPr/>
        <p:nvPr/>
      </p:nvGrpSpPr>
      <p:grpSpPr>
        <a:xfrm>
          <a:off x="0" y="0"/>
          <a:ext cx="0" cy="0"/>
          <a:chOff x="0" y="0"/>
          <a:chExt cx="0" cy="0"/>
        </a:xfrm>
      </p:grpSpPr>
      <p:sp>
        <p:nvSpPr>
          <p:cNvPr id="23" name="Shape 23"/>
          <p:cNvSpPr/>
          <p:nvPr/>
        </p:nvSpPr>
        <p:spPr>
          <a:xfrm>
            <a:off x="-75" y="5045700"/>
            <a:ext cx="9144000" cy="97800"/>
          </a:xfrm>
          <a:prstGeom prst="rect">
            <a:avLst/>
          </a:prstGeom>
          <a:solidFill>
            <a:schemeClr val="accent3"/>
          </a:solidFill>
          <a:ln>
            <a:noFill/>
          </a:ln>
        </p:spPr>
        <p:txBody>
          <a:bodyPr anchorCtr="0" anchor="ctr" bIns="91425" lIns="91425" rIns="91425" tIns="91425">
            <a:noAutofit/>
          </a:bodyPr>
          <a:lstStyle/>
          <a:p>
            <a:pPr>
              <a:spcBef>
                <a:spcPts val="0"/>
              </a:spcBef>
              <a:buNone/>
            </a:pPr>
            <a:r>
              <a:t/>
            </a:r>
            <a:endParaRPr/>
          </a:p>
        </p:txBody>
      </p:sp>
      <p:sp>
        <p:nvSpPr>
          <p:cNvPr id="24" name="Shape 24"/>
          <p:cNvSpPr txBox="1"/>
          <p:nvPr>
            <p:ph type="title"/>
          </p:nvPr>
        </p:nvSpPr>
        <p:spPr>
          <a:xfrm>
            <a:off x="311700" y="445025"/>
            <a:ext cx="8520599" cy="7073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5" name="Shape 25"/>
          <p:cNvSpPr txBox="1"/>
          <p:nvPr>
            <p:ph idx="1" type="body"/>
          </p:nvPr>
        </p:nvSpPr>
        <p:spPr>
          <a:xfrm>
            <a:off x="311700" y="1266325"/>
            <a:ext cx="8520599" cy="33027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6" name="Shape 26"/>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7" name="Shape 27"/>
        <p:cNvGrpSpPr/>
        <p:nvPr/>
      </p:nvGrpSpPr>
      <p:grpSpPr>
        <a:xfrm>
          <a:off x="0" y="0"/>
          <a:ext cx="0" cy="0"/>
          <a:chOff x="0" y="0"/>
          <a:chExt cx="0" cy="0"/>
        </a:xfrm>
      </p:grpSpPr>
      <p:sp>
        <p:nvSpPr>
          <p:cNvPr id="28" name="Shape 28"/>
          <p:cNvSpPr txBox="1"/>
          <p:nvPr>
            <p:ph type="title"/>
          </p:nvPr>
        </p:nvSpPr>
        <p:spPr>
          <a:xfrm>
            <a:off x="311700" y="445025"/>
            <a:ext cx="8520599" cy="7073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9" name="Shape 29"/>
          <p:cNvSpPr txBox="1"/>
          <p:nvPr>
            <p:ph idx="1" type="body"/>
          </p:nvPr>
        </p:nvSpPr>
        <p:spPr>
          <a:xfrm>
            <a:off x="311700" y="1266175"/>
            <a:ext cx="3999899" cy="33027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0" name="Shape 30"/>
          <p:cNvSpPr txBox="1"/>
          <p:nvPr>
            <p:ph idx="2" type="body"/>
          </p:nvPr>
        </p:nvSpPr>
        <p:spPr>
          <a:xfrm>
            <a:off x="4832400" y="1266175"/>
            <a:ext cx="3999899" cy="33027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1" name="Shape 31"/>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2" name="Shape 32"/>
        <p:cNvGrpSpPr/>
        <p:nvPr/>
      </p:nvGrpSpPr>
      <p:grpSpPr>
        <a:xfrm>
          <a:off x="0" y="0"/>
          <a:ext cx="0" cy="0"/>
          <a:chOff x="0" y="0"/>
          <a:chExt cx="0" cy="0"/>
        </a:xfrm>
      </p:grpSpPr>
      <p:sp>
        <p:nvSpPr>
          <p:cNvPr id="33" name="Shape 33"/>
          <p:cNvSpPr txBox="1"/>
          <p:nvPr>
            <p:ph type="title"/>
          </p:nvPr>
        </p:nvSpPr>
        <p:spPr>
          <a:xfrm>
            <a:off x="311700" y="445025"/>
            <a:ext cx="8520599" cy="7073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4" name="Shape 34"/>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5" name="Shape 35"/>
        <p:cNvGrpSpPr/>
        <p:nvPr/>
      </p:nvGrpSpPr>
      <p:grpSpPr>
        <a:xfrm>
          <a:off x="0" y="0"/>
          <a:ext cx="0" cy="0"/>
          <a:chOff x="0" y="0"/>
          <a:chExt cx="0" cy="0"/>
        </a:xfrm>
      </p:grpSpPr>
      <p:sp>
        <p:nvSpPr>
          <p:cNvPr id="36" name="Shape 36"/>
          <p:cNvSpPr txBox="1"/>
          <p:nvPr>
            <p:ph type="title"/>
          </p:nvPr>
        </p:nvSpPr>
        <p:spPr>
          <a:xfrm>
            <a:off x="311700" y="555600"/>
            <a:ext cx="2807999" cy="755699"/>
          </a:xfrm>
          <a:prstGeom prst="rect">
            <a:avLst/>
          </a:prstGeom>
        </p:spPr>
        <p:txBody>
          <a:bodyPr anchorCtr="0" anchor="b" bIns="91425" lIns="91425" rIns="91425" tIns="91425"/>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p:txBody>
      </p:sp>
      <p:sp>
        <p:nvSpPr>
          <p:cNvPr id="37" name="Shape 37"/>
          <p:cNvSpPr txBox="1"/>
          <p:nvPr>
            <p:ph idx="1" type="body"/>
          </p:nvPr>
        </p:nvSpPr>
        <p:spPr>
          <a:xfrm>
            <a:off x="311700" y="1389600"/>
            <a:ext cx="2807999" cy="3179400"/>
          </a:xfrm>
          <a:prstGeom prst="rect">
            <a:avLst/>
          </a:prstGeom>
        </p:spPr>
        <p:txBody>
          <a:bodyPr anchorCtr="0" anchor="t" bIns="91425" lIns="91425" rIns="91425" tIns="91425"/>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8" name="Shape 38"/>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6"/>
        </a:solidFill>
      </p:bgPr>
    </p:bg>
    <p:spTree>
      <p:nvGrpSpPr>
        <p:cNvPr id="39" name="Shape 39"/>
        <p:cNvGrpSpPr/>
        <p:nvPr/>
      </p:nvGrpSpPr>
      <p:grpSpPr>
        <a:xfrm>
          <a:off x="0" y="0"/>
          <a:ext cx="0" cy="0"/>
          <a:chOff x="0" y="0"/>
          <a:chExt cx="0" cy="0"/>
        </a:xfrm>
      </p:grpSpPr>
      <p:sp>
        <p:nvSpPr>
          <p:cNvPr id="40" name="Shape 40"/>
          <p:cNvSpPr txBox="1"/>
          <p:nvPr>
            <p:ph type="title"/>
          </p:nvPr>
        </p:nvSpPr>
        <p:spPr>
          <a:xfrm>
            <a:off x="490250" y="526350"/>
            <a:ext cx="5613599" cy="4090800"/>
          </a:xfrm>
          <a:prstGeom prst="rect">
            <a:avLst/>
          </a:prstGeom>
        </p:spPr>
        <p:txBody>
          <a:bodyPr anchorCtr="0" anchor="ctr" bIns="91425" lIns="91425" rIns="91425" tIns="91425"/>
          <a:lstStyle>
            <a:lvl1pPr>
              <a:spcBef>
                <a:spcPts val="0"/>
              </a:spcBef>
              <a:buClr>
                <a:schemeClr val="dk2"/>
              </a:buClr>
              <a:buSzPct val="100000"/>
              <a:defRPr b="0" sz="5400">
                <a:solidFill>
                  <a:schemeClr val="dk2"/>
                </a:solidFill>
              </a:defRPr>
            </a:lvl1pPr>
            <a:lvl2pPr>
              <a:spcBef>
                <a:spcPts val="0"/>
              </a:spcBef>
              <a:buClr>
                <a:schemeClr val="dk2"/>
              </a:buClr>
              <a:buSzPct val="100000"/>
              <a:defRPr b="0" sz="5400">
                <a:solidFill>
                  <a:schemeClr val="dk2"/>
                </a:solidFill>
              </a:defRPr>
            </a:lvl2pPr>
            <a:lvl3pPr>
              <a:spcBef>
                <a:spcPts val="0"/>
              </a:spcBef>
              <a:buClr>
                <a:schemeClr val="dk2"/>
              </a:buClr>
              <a:buSzPct val="100000"/>
              <a:defRPr b="0" sz="5400">
                <a:solidFill>
                  <a:schemeClr val="dk2"/>
                </a:solidFill>
              </a:defRPr>
            </a:lvl3pPr>
            <a:lvl4pPr>
              <a:spcBef>
                <a:spcPts val="0"/>
              </a:spcBef>
              <a:buClr>
                <a:schemeClr val="dk2"/>
              </a:buClr>
              <a:buSzPct val="100000"/>
              <a:defRPr b="0" sz="5400">
                <a:solidFill>
                  <a:schemeClr val="dk2"/>
                </a:solidFill>
              </a:defRPr>
            </a:lvl4pPr>
            <a:lvl5pPr>
              <a:spcBef>
                <a:spcPts val="0"/>
              </a:spcBef>
              <a:buClr>
                <a:schemeClr val="dk2"/>
              </a:buClr>
              <a:buSzPct val="100000"/>
              <a:defRPr b="0" sz="5400">
                <a:solidFill>
                  <a:schemeClr val="dk2"/>
                </a:solidFill>
              </a:defRPr>
            </a:lvl5pPr>
            <a:lvl6pPr>
              <a:spcBef>
                <a:spcPts val="0"/>
              </a:spcBef>
              <a:buClr>
                <a:schemeClr val="dk2"/>
              </a:buClr>
              <a:buSzPct val="100000"/>
              <a:defRPr b="0" sz="5400">
                <a:solidFill>
                  <a:schemeClr val="dk2"/>
                </a:solidFill>
              </a:defRPr>
            </a:lvl6pPr>
            <a:lvl7pPr>
              <a:spcBef>
                <a:spcPts val="0"/>
              </a:spcBef>
              <a:buClr>
                <a:schemeClr val="dk2"/>
              </a:buClr>
              <a:buSzPct val="100000"/>
              <a:defRPr b="0" sz="5400">
                <a:solidFill>
                  <a:schemeClr val="dk2"/>
                </a:solidFill>
              </a:defRPr>
            </a:lvl7pPr>
            <a:lvl8pPr>
              <a:spcBef>
                <a:spcPts val="0"/>
              </a:spcBef>
              <a:buClr>
                <a:schemeClr val="dk2"/>
              </a:buClr>
              <a:buSzPct val="100000"/>
              <a:defRPr b="0" sz="5400">
                <a:solidFill>
                  <a:schemeClr val="dk2"/>
                </a:solidFill>
              </a:defRPr>
            </a:lvl8pPr>
            <a:lvl9pPr>
              <a:spcBef>
                <a:spcPts val="0"/>
              </a:spcBef>
              <a:buClr>
                <a:schemeClr val="dk2"/>
              </a:buClr>
              <a:buSzPct val="100000"/>
              <a:defRPr b="0" sz="5400">
                <a:solidFill>
                  <a:schemeClr val="dk2"/>
                </a:solidFill>
              </a:defRPr>
            </a:lvl9pPr>
          </a:lstStyle>
          <a:p/>
        </p:txBody>
      </p:sp>
      <p:sp>
        <p:nvSpPr>
          <p:cNvPr id="41" name="Shape 41"/>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2" name="Shape 42"/>
        <p:cNvGrpSpPr/>
        <p:nvPr/>
      </p:nvGrpSpPr>
      <p:grpSpPr>
        <a:xfrm>
          <a:off x="0" y="0"/>
          <a:ext cx="0" cy="0"/>
          <a:chOff x="0" y="0"/>
          <a:chExt cx="0" cy="0"/>
        </a:xfrm>
      </p:grpSpPr>
      <p:sp>
        <p:nvSpPr>
          <p:cNvPr id="43" name="Shape 43"/>
          <p:cNvSpPr/>
          <p:nvPr/>
        </p:nvSpPr>
        <p:spPr>
          <a:xfrm>
            <a:off x="4572000" y="0"/>
            <a:ext cx="4572000" cy="5143499"/>
          </a:xfrm>
          <a:prstGeom prst="rect">
            <a:avLst/>
          </a:prstGeom>
          <a:solidFill>
            <a:schemeClr val="accent3"/>
          </a:solidFill>
          <a:ln>
            <a:noFill/>
          </a:ln>
        </p:spPr>
        <p:txBody>
          <a:bodyPr anchorCtr="0" anchor="ctr" bIns="91425" lIns="91425" rIns="91425" tIns="91425">
            <a:noAutofit/>
          </a:bodyPr>
          <a:lstStyle/>
          <a:p>
            <a:pPr>
              <a:spcBef>
                <a:spcPts val="0"/>
              </a:spcBef>
              <a:buNone/>
            </a:pPr>
            <a:r>
              <a:t/>
            </a:r>
            <a:endParaRPr/>
          </a:p>
        </p:txBody>
      </p:sp>
      <p:cxnSp>
        <p:nvCxnSpPr>
          <p:cNvPr id="44" name="Shape 44"/>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5" name="Shape 45"/>
          <p:cNvSpPr txBox="1"/>
          <p:nvPr>
            <p:ph type="title"/>
          </p:nvPr>
        </p:nvSpPr>
        <p:spPr>
          <a:xfrm>
            <a:off x="265500" y="1039675"/>
            <a:ext cx="4045199" cy="1675800"/>
          </a:xfrm>
          <a:prstGeom prst="rect">
            <a:avLst/>
          </a:prstGeom>
        </p:spPr>
        <p:txBody>
          <a:bodyPr anchorCtr="0" anchor="b" bIns="91425" lIns="91425" rIns="91425" tIns="91425"/>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p:txBody>
      </p:sp>
      <p:sp>
        <p:nvSpPr>
          <p:cNvPr id="46" name="Shape 46"/>
          <p:cNvSpPr txBox="1"/>
          <p:nvPr>
            <p:ph idx="1" type="subTitle"/>
          </p:nvPr>
        </p:nvSpPr>
        <p:spPr>
          <a:xfrm>
            <a:off x="265500" y="2726875"/>
            <a:ext cx="4045199" cy="1235100"/>
          </a:xfrm>
          <a:prstGeom prst="rect">
            <a:avLst/>
          </a:prstGeom>
        </p:spPr>
        <p:txBody>
          <a:bodyPr anchorCtr="0" anchor="t" bIns="91425" lIns="91425" rIns="91425" tIns="91425"/>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p:txBody>
      </p:sp>
      <p:sp>
        <p:nvSpPr>
          <p:cNvPr id="47" name="Shape 47"/>
          <p:cNvSpPr txBox="1"/>
          <p:nvPr>
            <p:ph idx="2" type="body"/>
          </p:nvPr>
        </p:nvSpPr>
        <p:spPr>
          <a:xfrm>
            <a:off x="4939500" y="724200"/>
            <a:ext cx="3837000" cy="3695099"/>
          </a:xfrm>
          <a:prstGeom prst="rect">
            <a:avLst/>
          </a:prstGeom>
        </p:spPr>
        <p:txBody>
          <a:bodyPr anchorCtr="0" anchor="ctr" bIns="91425" lIns="91425" rIns="91425" tIns="91425"/>
          <a:lstStyle>
            <a:lvl1pPr>
              <a:spcBef>
                <a:spcPts val="0"/>
              </a:spcBef>
              <a:buClr>
                <a:schemeClr val="lt1"/>
              </a:buClr>
              <a:defRPr>
                <a:solidFill>
                  <a:schemeClr val="lt1"/>
                </a:solidFill>
              </a:defRPr>
            </a:lvl1pPr>
            <a:lvl2pPr>
              <a:spcBef>
                <a:spcPts val="0"/>
              </a:spcBef>
              <a:buClr>
                <a:schemeClr val="lt1"/>
              </a:buClr>
              <a:defRPr>
                <a:solidFill>
                  <a:schemeClr val="lt1"/>
                </a:solidFill>
              </a:defRPr>
            </a:lvl2pPr>
            <a:lvl3pPr>
              <a:spcBef>
                <a:spcPts val="0"/>
              </a:spcBef>
              <a:buClr>
                <a:schemeClr val="lt1"/>
              </a:buClr>
              <a:defRPr>
                <a:solidFill>
                  <a:schemeClr val="lt1"/>
                </a:solidFill>
              </a:defRPr>
            </a:lvl3pPr>
            <a:lvl4pPr>
              <a:spcBef>
                <a:spcPts val="0"/>
              </a:spcBef>
              <a:buClr>
                <a:schemeClr val="lt1"/>
              </a:buClr>
              <a:defRPr>
                <a:solidFill>
                  <a:schemeClr val="lt1"/>
                </a:solidFill>
              </a:defRPr>
            </a:lvl4pPr>
            <a:lvl5pPr>
              <a:spcBef>
                <a:spcPts val="0"/>
              </a:spcBef>
              <a:buClr>
                <a:schemeClr val="lt1"/>
              </a:buClr>
              <a:defRPr>
                <a:solidFill>
                  <a:schemeClr val="lt1"/>
                </a:solidFill>
              </a:defRPr>
            </a:lvl5pPr>
            <a:lvl6pPr>
              <a:spcBef>
                <a:spcPts val="0"/>
              </a:spcBef>
              <a:buClr>
                <a:schemeClr val="lt1"/>
              </a:buClr>
              <a:defRPr>
                <a:solidFill>
                  <a:schemeClr val="lt1"/>
                </a:solidFill>
              </a:defRPr>
            </a:lvl6pPr>
            <a:lvl7pPr>
              <a:spcBef>
                <a:spcPts val="0"/>
              </a:spcBef>
              <a:buClr>
                <a:schemeClr val="lt1"/>
              </a:buClr>
              <a:defRPr>
                <a:solidFill>
                  <a:schemeClr val="lt1"/>
                </a:solidFill>
              </a:defRPr>
            </a:lvl7pPr>
            <a:lvl8pPr>
              <a:spcBef>
                <a:spcPts val="0"/>
              </a:spcBef>
              <a:buClr>
                <a:schemeClr val="lt1"/>
              </a:buClr>
              <a:defRPr>
                <a:solidFill>
                  <a:schemeClr val="lt1"/>
                </a:solidFill>
              </a:defRPr>
            </a:lvl8pPr>
            <a:lvl9pPr>
              <a:spcBef>
                <a:spcPts val="0"/>
              </a:spcBef>
              <a:buClr>
                <a:schemeClr val="lt1"/>
              </a:buClr>
              <a:defRPr>
                <a:solidFill>
                  <a:schemeClr val="lt1"/>
                </a:solidFill>
              </a:defRPr>
            </a:lvl9pPr>
          </a:lstStyle>
          <a:p/>
        </p:txBody>
      </p:sp>
      <p:sp>
        <p:nvSpPr>
          <p:cNvPr id="48" name="Shape 48"/>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9" name="Shape 49"/>
        <p:cNvGrpSpPr/>
        <p:nvPr/>
      </p:nvGrpSpPr>
      <p:grpSpPr>
        <a:xfrm>
          <a:off x="0" y="0"/>
          <a:ext cx="0" cy="0"/>
          <a:chOff x="0" y="0"/>
          <a:chExt cx="0" cy="0"/>
        </a:xfrm>
      </p:grpSpPr>
      <p:sp>
        <p:nvSpPr>
          <p:cNvPr id="50" name="Shape 50"/>
          <p:cNvSpPr txBox="1"/>
          <p:nvPr>
            <p:ph idx="1" type="body"/>
          </p:nvPr>
        </p:nvSpPr>
        <p:spPr>
          <a:xfrm>
            <a:off x="311700" y="4230725"/>
            <a:ext cx="5998800" cy="598799"/>
          </a:xfrm>
          <a:prstGeom prst="rect">
            <a:avLst/>
          </a:prstGeom>
        </p:spPr>
        <p:txBody>
          <a:bodyPr anchorCtr="0" anchor="ctr" bIns="91425" lIns="91425" rIns="91425" tIns="91425"/>
          <a:lstStyle>
            <a:lvl1pPr>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p:txBody>
      </p:sp>
      <p:sp>
        <p:nvSpPr>
          <p:cNvPr id="51" name="Shape 51"/>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311700" y="445025"/>
            <a:ext cx="8520599" cy="707399"/>
          </a:xfrm>
          <a:prstGeom prst="rect">
            <a:avLst/>
          </a:prstGeom>
          <a:noFill/>
          <a:ln>
            <a:noFill/>
          </a:ln>
        </p:spPr>
        <p:txBody>
          <a:bodyPr anchorCtr="0" anchor="t" bIns="91425" lIns="91425" rIns="91425" tIns="91425"/>
          <a:lstStyle>
            <a:lvl1pPr>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1pPr>
            <a:lvl2pPr>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2pPr>
            <a:lvl3pPr>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3pPr>
            <a:lvl4pPr>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4pPr>
            <a:lvl5pPr>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5pPr>
            <a:lvl6pPr>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6pPr>
            <a:lvl7pPr>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7pPr>
            <a:lvl8pPr>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8pPr>
            <a:lvl9pPr>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9pPr>
          </a:lstStyle>
          <a:p/>
        </p:txBody>
      </p:sp>
      <p:sp>
        <p:nvSpPr>
          <p:cNvPr id="6" name="Shape 6"/>
          <p:cNvSpPr txBox="1"/>
          <p:nvPr>
            <p:ph idx="1" type="body"/>
          </p:nvPr>
        </p:nvSpPr>
        <p:spPr>
          <a:xfrm>
            <a:off x="311700" y="1266325"/>
            <a:ext cx="8520599" cy="3302700"/>
          </a:xfrm>
          <a:prstGeom prst="rect">
            <a:avLst/>
          </a:prstGeom>
          <a:noFill/>
          <a:ln>
            <a:noFill/>
          </a:ln>
        </p:spPr>
        <p:txBody>
          <a:bodyPr anchorCtr="0" anchor="t" bIns="91425" lIns="91425" rIns="91425" tIns="91425"/>
          <a:lstStyle>
            <a:lvl1pPr>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p:txBody>
      </p:sp>
      <p:sp>
        <p:nvSpPr>
          <p:cNvPr id="7" name="Shape 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000">
                <a:solidFill>
                  <a:schemeClr val="dk2"/>
                </a:solidFill>
                <a:latin typeface="Open Sans"/>
                <a:ea typeface="Open Sans"/>
                <a:cs typeface="Open Sans"/>
                <a:sym typeface="Open Sans"/>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youtu.be/c4itqibYgs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image" Target="../media/image05.png"/><Relationship Id="rId10" Type="http://schemas.openxmlformats.org/officeDocument/2006/relationships/image" Target="../media/image01.png"/><Relationship Id="rId13" Type="http://schemas.openxmlformats.org/officeDocument/2006/relationships/image" Target="../media/image11.png"/><Relationship Id="rId12"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7.png"/><Relationship Id="rId4" Type="http://schemas.openxmlformats.org/officeDocument/2006/relationships/image" Target="../media/image00.png"/><Relationship Id="rId9" Type="http://schemas.openxmlformats.org/officeDocument/2006/relationships/image" Target="../media/image02.png"/><Relationship Id="rId15" Type="http://schemas.openxmlformats.org/officeDocument/2006/relationships/image" Target="../media/image10.png"/><Relationship Id="rId14" Type="http://schemas.openxmlformats.org/officeDocument/2006/relationships/image" Target="../media/image09.png"/><Relationship Id="rId5" Type="http://schemas.openxmlformats.org/officeDocument/2006/relationships/image" Target="../media/image03.png"/><Relationship Id="rId6" Type="http://schemas.openxmlformats.org/officeDocument/2006/relationships/image" Target="../media/image06.png"/><Relationship Id="rId7" Type="http://schemas.openxmlformats.org/officeDocument/2006/relationships/image" Target="../media/image04.png"/><Relationship Id="rId8" Type="http://schemas.openxmlformats.org/officeDocument/2006/relationships/image" Target="../media/image0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 name="Shape 59"/>
        <p:cNvGrpSpPr/>
        <p:nvPr/>
      </p:nvGrpSpPr>
      <p:grpSpPr>
        <a:xfrm>
          <a:off x="0" y="0"/>
          <a:ext cx="0" cy="0"/>
          <a:chOff x="0" y="0"/>
          <a:chExt cx="0" cy="0"/>
        </a:xfrm>
      </p:grpSpPr>
      <p:sp>
        <p:nvSpPr>
          <p:cNvPr id="60" name="Shape 60"/>
          <p:cNvSpPr txBox="1"/>
          <p:nvPr>
            <p:ph type="ctrTitle"/>
          </p:nvPr>
        </p:nvSpPr>
        <p:spPr>
          <a:xfrm>
            <a:off x="1004150" y="1751764"/>
            <a:ext cx="7136700" cy="1022399"/>
          </a:xfrm>
          <a:prstGeom prst="rect">
            <a:avLst/>
          </a:prstGeom>
        </p:spPr>
        <p:txBody>
          <a:bodyPr anchorCtr="0" anchor="b" bIns="91425" lIns="91425" rIns="91425" tIns="91425">
            <a:noAutofit/>
          </a:bodyPr>
          <a:lstStyle/>
          <a:p>
            <a:pPr lvl="0" rtl="0">
              <a:spcBef>
                <a:spcPts val="0"/>
              </a:spcBef>
              <a:buNone/>
            </a:pPr>
            <a:r>
              <a:rPr lang="en"/>
              <a:t>PayAbility</a:t>
            </a:r>
          </a:p>
        </p:txBody>
      </p:sp>
      <p:sp>
        <p:nvSpPr>
          <p:cNvPr id="61" name="Shape 61"/>
          <p:cNvSpPr txBox="1"/>
          <p:nvPr>
            <p:ph idx="1" type="subTitle"/>
          </p:nvPr>
        </p:nvSpPr>
        <p:spPr>
          <a:xfrm>
            <a:off x="881600" y="2924900"/>
            <a:ext cx="7381799" cy="2218499"/>
          </a:xfrm>
          <a:prstGeom prst="rect">
            <a:avLst/>
          </a:prstGeom>
        </p:spPr>
        <p:txBody>
          <a:bodyPr anchorCtr="0" anchor="t" bIns="91425" lIns="91425" rIns="91425" tIns="91425">
            <a:noAutofit/>
          </a:bodyPr>
          <a:lstStyle/>
          <a:p>
            <a:pPr lvl="0" rtl="0">
              <a:spcBef>
                <a:spcPts val="0"/>
              </a:spcBef>
              <a:buNone/>
            </a:pPr>
            <a:r>
              <a:rPr b="1" lang="en" sz="2000">
                <a:solidFill>
                  <a:srgbClr val="666666"/>
                </a:solidFill>
                <a:latin typeface="Arial"/>
                <a:ea typeface="Arial"/>
                <a:cs typeface="Arial"/>
                <a:sym typeface="Arial"/>
              </a:rPr>
              <a:t>Team Name: ThisAbility</a:t>
            </a:r>
          </a:p>
          <a:p>
            <a:pPr rtl="0">
              <a:spcBef>
                <a:spcPts val="0"/>
              </a:spcBef>
              <a:buNone/>
            </a:pPr>
            <a:r>
              <a:rPr lang="en" sz="2000">
                <a:solidFill>
                  <a:srgbClr val="666666"/>
                </a:solidFill>
                <a:latin typeface="Arial"/>
                <a:ea typeface="Arial"/>
                <a:cs typeface="Arial"/>
                <a:sym typeface="Arial"/>
              </a:rPr>
              <a:t>Musila Munuve, Jorge Cueto, Lynne Sneed, Nicole Crawford</a:t>
            </a:r>
          </a:p>
          <a:p>
            <a:pPr rtl="0">
              <a:spcBef>
                <a:spcPts val="0"/>
              </a:spcBef>
              <a:buNone/>
            </a:pPr>
            <a:r>
              <a:t/>
            </a:r>
            <a:endParaRPr sz="2000">
              <a:solidFill>
                <a:srgbClr val="666666"/>
              </a:solidFill>
              <a:latin typeface="Arial"/>
              <a:ea typeface="Arial"/>
              <a:cs typeface="Arial"/>
              <a:sym typeface="Arial"/>
            </a:endParaRPr>
          </a:p>
          <a:p>
            <a:pPr rtl="0">
              <a:spcBef>
                <a:spcPts val="0"/>
              </a:spcBef>
              <a:buNone/>
            </a:pPr>
            <a:r>
              <a:t/>
            </a:r>
            <a:endParaRPr sz="2000">
              <a:solidFill>
                <a:srgbClr val="666666"/>
              </a:solidFill>
              <a:latin typeface="Arial"/>
              <a:ea typeface="Arial"/>
              <a:cs typeface="Arial"/>
              <a:sym typeface="Arial"/>
            </a:endParaRPr>
          </a:p>
          <a:p>
            <a:pPr rtl="0">
              <a:spcBef>
                <a:spcPts val="0"/>
              </a:spcBef>
              <a:buNone/>
            </a:pPr>
            <a:r>
              <a:t/>
            </a:r>
            <a:endParaRPr sz="2000">
              <a:solidFill>
                <a:srgbClr val="666666"/>
              </a:solidFill>
              <a:latin typeface="Arial"/>
              <a:ea typeface="Arial"/>
              <a:cs typeface="Arial"/>
              <a:sym typeface="Arial"/>
            </a:endParaRPr>
          </a:p>
          <a:p>
            <a:pPr lvl="0" rtl="0">
              <a:spcBef>
                <a:spcPts val="0"/>
              </a:spcBef>
              <a:buNone/>
            </a:pPr>
            <a:r>
              <a:rPr lang="en" sz="2000">
                <a:solidFill>
                  <a:srgbClr val="666666"/>
                </a:solidFill>
                <a:latin typeface="Arial"/>
                <a:ea typeface="Arial"/>
                <a:cs typeface="Arial"/>
                <a:sym typeface="Arial"/>
              </a:rPr>
              <a:t>Concept Video: </a:t>
            </a:r>
            <a:r>
              <a:rPr lang="en" sz="2000" u="sng">
                <a:solidFill>
                  <a:schemeClr val="accent3"/>
                </a:solidFill>
                <a:latin typeface="Arial"/>
                <a:ea typeface="Arial"/>
                <a:cs typeface="Arial"/>
                <a:sym typeface="Arial"/>
                <a:hlinkClick r:id="rId3"/>
              </a:rPr>
              <a:t>https://youtu.be/c4itqibYgsE</a:t>
            </a:r>
            <a:r>
              <a:rPr lang="en" sz="2000">
                <a:solidFill>
                  <a:srgbClr val="666666"/>
                </a:solidFill>
                <a:latin typeface="Arial"/>
                <a:ea typeface="Arial"/>
                <a:cs typeface="Arial"/>
                <a:sym typeface="Arial"/>
              </a:rPr>
              <a:t> </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 name="Shape 65"/>
        <p:cNvGrpSpPr/>
        <p:nvPr/>
      </p:nvGrpSpPr>
      <p:grpSpPr>
        <a:xfrm>
          <a:off x="0" y="0"/>
          <a:ext cx="0" cy="0"/>
          <a:chOff x="0" y="0"/>
          <a:chExt cx="0" cy="0"/>
        </a:xfrm>
      </p:grpSpPr>
      <p:sp>
        <p:nvSpPr>
          <p:cNvPr id="66" name="Shape 66"/>
          <p:cNvSpPr txBox="1"/>
          <p:nvPr>
            <p:ph type="title"/>
          </p:nvPr>
        </p:nvSpPr>
        <p:spPr>
          <a:xfrm>
            <a:off x="311700" y="283775"/>
            <a:ext cx="8520599" cy="707399"/>
          </a:xfrm>
          <a:prstGeom prst="rect">
            <a:avLst/>
          </a:prstGeom>
        </p:spPr>
        <p:txBody>
          <a:bodyPr anchorCtr="0" anchor="t" bIns="91425" lIns="91425" rIns="91425" tIns="91425">
            <a:noAutofit/>
          </a:bodyPr>
          <a:lstStyle/>
          <a:p>
            <a:pPr>
              <a:spcBef>
                <a:spcPts val="0"/>
              </a:spcBef>
              <a:buNone/>
            </a:pPr>
            <a:r>
              <a:rPr lang="en" sz="3000"/>
              <a:t>Value Proposition:</a:t>
            </a:r>
          </a:p>
        </p:txBody>
      </p:sp>
      <p:sp>
        <p:nvSpPr>
          <p:cNvPr id="67" name="Shape 67"/>
          <p:cNvSpPr txBox="1"/>
          <p:nvPr>
            <p:ph idx="1" type="body"/>
          </p:nvPr>
        </p:nvSpPr>
        <p:spPr>
          <a:xfrm>
            <a:off x="311700" y="912650"/>
            <a:ext cx="8520599" cy="707399"/>
          </a:xfrm>
          <a:prstGeom prst="rect">
            <a:avLst/>
          </a:prstGeom>
        </p:spPr>
        <p:txBody>
          <a:bodyPr anchorCtr="0" anchor="t" bIns="91425" lIns="91425" rIns="91425" tIns="91425">
            <a:noAutofit/>
          </a:bodyPr>
          <a:lstStyle/>
          <a:p>
            <a:pPr>
              <a:spcBef>
                <a:spcPts val="0"/>
              </a:spcBef>
              <a:buNone/>
            </a:pPr>
            <a:r>
              <a:rPr lang="en" sz="2000">
                <a:solidFill>
                  <a:srgbClr val="666666"/>
                </a:solidFill>
                <a:latin typeface="Arial"/>
                <a:ea typeface="Arial"/>
                <a:cs typeface="Arial"/>
                <a:sym typeface="Arial"/>
              </a:rPr>
              <a:t>“Paying made easy.”</a:t>
            </a:r>
          </a:p>
        </p:txBody>
      </p:sp>
      <p:sp>
        <p:nvSpPr>
          <p:cNvPr id="68" name="Shape 68"/>
          <p:cNvSpPr txBox="1"/>
          <p:nvPr>
            <p:ph idx="2" type="title"/>
          </p:nvPr>
        </p:nvSpPr>
        <p:spPr>
          <a:xfrm>
            <a:off x="311700" y="1429825"/>
            <a:ext cx="8520599" cy="707399"/>
          </a:xfrm>
          <a:prstGeom prst="rect">
            <a:avLst/>
          </a:prstGeom>
        </p:spPr>
        <p:txBody>
          <a:bodyPr anchorCtr="0" anchor="t" bIns="91425" lIns="91425" rIns="91425" tIns="91425">
            <a:noAutofit/>
          </a:bodyPr>
          <a:lstStyle/>
          <a:p>
            <a:pPr lvl="0" rtl="0">
              <a:spcBef>
                <a:spcPts val="0"/>
              </a:spcBef>
              <a:buNone/>
            </a:pPr>
            <a:r>
              <a:rPr lang="en" sz="3000"/>
              <a:t>Problem/Solution Overview:</a:t>
            </a:r>
          </a:p>
        </p:txBody>
      </p:sp>
      <p:sp>
        <p:nvSpPr>
          <p:cNvPr id="69" name="Shape 69"/>
          <p:cNvSpPr txBox="1"/>
          <p:nvPr>
            <p:ph idx="3" type="body"/>
          </p:nvPr>
        </p:nvSpPr>
        <p:spPr>
          <a:xfrm>
            <a:off x="311700" y="2058875"/>
            <a:ext cx="8520599" cy="2307300"/>
          </a:xfrm>
          <a:prstGeom prst="rect">
            <a:avLst/>
          </a:prstGeom>
        </p:spPr>
        <p:txBody>
          <a:bodyPr anchorCtr="0" anchor="t" bIns="91425" lIns="91425" rIns="91425" tIns="91425">
            <a:noAutofit/>
          </a:bodyPr>
          <a:lstStyle/>
          <a:p>
            <a:pPr rtl="0">
              <a:spcBef>
                <a:spcPts val="0"/>
              </a:spcBef>
              <a:buNone/>
            </a:pPr>
            <a:r>
              <a:rPr b="1" lang="en" sz="2000">
                <a:solidFill>
                  <a:srgbClr val="666666"/>
                </a:solidFill>
                <a:latin typeface="Arial"/>
                <a:ea typeface="Arial"/>
                <a:cs typeface="Arial"/>
                <a:sym typeface="Arial"/>
              </a:rPr>
              <a:t>Problem:</a:t>
            </a:r>
            <a:r>
              <a:rPr lang="en" sz="2000">
                <a:solidFill>
                  <a:srgbClr val="666666"/>
                </a:solidFill>
                <a:latin typeface="Arial"/>
                <a:ea typeface="Arial"/>
                <a:cs typeface="Arial"/>
                <a:sym typeface="Arial"/>
              </a:rPr>
              <a:t> Thousands of people have learning disabilities that prevent them from understanding numbers and performing simple mathematical calculations. In daily life, this makes it difficult to understand prices and pay for things while shopping. </a:t>
            </a:r>
          </a:p>
          <a:p>
            <a:pPr rtl="0">
              <a:spcBef>
                <a:spcPts val="0"/>
              </a:spcBef>
              <a:buNone/>
            </a:pPr>
            <a:r>
              <a:rPr b="1" lang="en" sz="2000">
                <a:solidFill>
                  <a:srgbClr val="666666"/>
                </a:solidFill>
                <a:latin typeface="Arial"/>
                <a:ea typeface="Arial"/>
                <a:cs typeface="Arial"/>
                <a:sym typeface="Arial"/>
              </a:rPr>
              <a:t>Solution: </a:t>
            </a:r>
            <a:r>
              <a:rPr lang="en" sz="2000">
                <a:solidFill>
                  <a:srgbClr val="666666"/>
                </a:solidFill>
                <a:latin typeface="Arial"/>
                <a:ea typeface="Arial"/>
                <a:cs typeface="Arial"/>
                <a:sym typeface="Arial"/>
              </a:rPr>
              <a:t>To make paying easier and less stressful, the PayAbility app performs price calculations for users and visually depicts the bills and coins needed to make a purchase.</a:t>
            </a:r>
            <a:r>
              <a:rPr lang="en" sz="2000">
                <a:solidFill>
                  <a:srgbClr val="666666"/>
                </a:solidFill>
              </a:rPr>
              <a:t> </a:t>
            </a:r>
          </a:p>
          <a:p>
            <a:pPr lvl="0" rtl="0">
              <a:spcBef>
                <a:spcPts val="0"/>
              </a:spcBef>
              <a:buNone/>
            </a:pPr>
            <a:r>
              <a:t/>
            </a:r>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 name="Shape 73"/>
        <p:cNvGrpSpPr/>
        <p:nvPr/>
      </p:nvGrpSpPr>
      <p:grpSpPr>
        <a:xfrm>
          <a:off x="0" y="0"/>
          <a:ext cx="0" cy="0"/>
          <a:chOff x="0" y="0"/>
          <a:chExt cx="0" cy="0"/>
        </a:xfrm>
      </p:grpSpPr>
      <p:sp>
        <p:nvSpPr>
          <p:cNvPr id="74" name="Shape 74"/>
          <p:cNvSpPr txBox="1"/>
          <p:nvPr>
            <p:ph type="title"/>
          </p:nvPr>
        </p:nvSpPr>
        <p:spPr>
          <a:xfrm>
            <a:off x="291250" y="296625"/>
            <a:ext cx="8520599" cy="707399"/>
          </a:xfrm>
          <a:prstGeom prst="rect">
            <a:avLst/>
          </a:prstGeom>
        </p:spPr>
        <p:txBody>
          <a:bodyPr anchorCtr="0" anchor="t" bIns="91425" lIns="91425" rIns="91425" tIns="91425">
            <a:noAutofit/>
          </a:bodyPr>
          <a:lstStyle/>
          <a:p>
            <a:pPr>
              <a:spcBef>
                <a:spcPts val="0"/>
              </a:spcBef>
              <a:buNone/>
            </a:pPr>
            <a:r>
              <a:rPr lang="en" sz="3000">
                <a:solidFill>
                  <a:srgbClr val="666666"/>
                </a:solidFill>
              </a:rPr>
              <a:t>Simple Task:</a:t>
            </a:r>
            <a:r>
              <a:rPr lang="en" sz="3000">
                <a:solidFill>
                  <a:srgbClr val="999999"/>
                </a:solidFill>
              </a:rPr>
              <a:t> </a:t>
            </a:r>
            <a:r>
              <a:rPr lang="en" sz="3000"/>
              <a:t>Compare Prices</a:t>
            </a:r>
          </a:p>
        </p:txBody>
      </p:sp>
      <p:sp>
        <p:nvSpPr>
          <p:cNvPr id="75" name="Shape 75"/>
          <p:cNvSpPr txBox="1"/>
          <p:nvPr>
            <p:ph idx="1" type="body"/>
          </p:nvPr>
        </p:nvSpPr>
        <p:spPr>
          <a:xfrm>
            <a:off x="291250" y="887500"/>
            <a:ext cx="8623799" cy="893099"/>
          </a:xfrm>
          <a:prstGeom prst="rect">
            <a:avLst/>
          </a:prstGeom>
        </p:spPr>
        <p:txBody>
          <a:bodyPr anchorCtr="0" anchor="t" bIns="91425" lIns="91425" rIns="91425" tIns="91425">
            <a:noAutofit/>
          </a:bodyPr>
          <a:lstStyle/>
          <a:p>
            <a:pPr>
              <a:spcBef>
                <a:spcPts val="0"/>
              </a:spcBef>
              <a:buNone/>
            </a:pPr>
            <a:r>
              <a:rPr lang="en" sz="2000">
                <a:solidFill>
                  <a:srgbClr val="666666"/>
                </a:solidFill>
                <a:latin typeface="Arial"/>
                <a:ea typeface="Arial"/>
                <a:cs typeface="Arial"/>
                <a:sym typeface="Arial"/>
              </a:rPr>
              <a:t>The user wants to compare the price of different items to determine which item is cheaper. </a:t>
            </a:r>
          </a:p>
        </p:txBody>
      </p:sp>
      <p:sp>
        <p:nvSpPr>
          <p:cNvPr id="76" name="Shape 76"/>
          <p:cNvSpPr txBox="1"/>
          <p:nvPr>
            <p:ph idx="2" type="title"/>
          </p:nvPr>
        </p:nvSpPr>
        <p:spPr>
          <a:xfrm>
            <a:off x="311700" y="1691225"/>
            <a:ext cx="8520599" cy="707399"/>
          </a:xfrm>
          <a:prstGeom prst="rect">
            <a:avLst/>
          </a:prstGeom>
        </p:spPr>
        <p:txBody>
          <a:bodyPr anchorCtr="0" anchor="t" bIns="91425" lIns="91425" rIns="91425" tIns="91425">
            <a:noAutofit/>
          </a:bodyPr>
          <a:lstStyle/>
          <a:p>
            <a:pPr lvl="0" rtl="0">
              <a:spcBef>
                <a:spcPts val="0"/>
              </a:spcBef>
              <a:buNone/>
            </a:pPr>
            <a:r>
              <a:rPr lang="en" sz="3000">
                <a:solidFill>
                  <a:srgbClr val="666666"/>
                </a:solidFill>
              </a:rPr>
              <a:t>Medium Task:</a:t>
            </a:r>
            <a:r>
              <a:rPr lang="en" sz="3000"/>
              <a:t> Stay Within A Budget </a:t>
            </a:r>
          </a:p>
        </p:txBody>
      </p:sp>
      <p:sp>
        <p:nvSpPr>
          <p:cNvPr id="77" name="Shape 77"/>
          <p:cNvSpPr txBox="1"/>
          <p:nvPr>
            <p:ph idx="3" type="body"/>
          </p:nvPr>
        </p:nvSpPr>
        <p:spPr>
          <a:xfrm>
            <a:off x="285450" y="2249175"/>
            <a:ext cx="8573100" cy="789600"/>
          </a:xfrm>
          <a:prstGeom prst="rect">
            <a:avLst/>
          </a:prstGeom>
        </p:spPr>
        <p:txBody>
          <a:bodyPr anchorCtr="0" anchor="t" bIns="91425" lIns="91425" rIns="91425" tIns="91425">
            <a:noAutofit/>
          </a:bodyPr>
          <a:lstStyle/>
          <a:p>
            <a:pPr lvl="0" rtl="0">
              <a:spcBef>
                <a:spcPts val="0"/>
              </a:spcBef>
              <a:buNone/>
            </a:pPr>
            <a:r>
              <a:rPr lang="en" sz="2000">
                <a:solidFill>
                  <a:srgbClr val="666666"/>
                </a:solidFill>
                <a:latin typeface="Arial"/>
                <a:ea typeface="Arial"/>
                <a:cs typeface="Arial"/>
                <a:sym typeface="Arial"/>
              </a:rPr>
              <a:t>The user wants to stay within a predetermined budget and avoid overspending.  </a:t>
            </a:r>
          </a:p>
        </p:txBody>
      </p:sp>
      <p:sp>
        <p:nvSpPr>
          <p:cNvPr id="78" name="Shape 78"/>
          <p:cNvSpPr txBox="1"/>
          <p:nvPr>
            <p:ph idx="4" type="title"/>
          </p:nvPr>
        </p:nvSpPr>
        <p:spPr>
          <a:xfrm>
            <a:off x="262900" y="3038762"/>
            <a:ext cx="8520599" cy="707399"/>
          </a:xfrm>
          <a:prstGeom prst="rect">
            <a:avLst/>
          </a:prstGeom>
        </p:spPr>
        <p:txBody>
          <a:bodyPr anchorCtr="0" anchor="t" bIns="91425" lIns="91425" rIns="91425" tIns="91425">
            <a:noAutofit/>
          </a:bodyPr>
          <a:lstStyle/>
          <a:p>
            <a:pPr lvl="0" rtl="0">
              <a:spcBef>
                <a:spcPts val="0"/>
              </a:spcBef>
              <a:buNone/>
            </a:pPr>
            <a:r>
              <a:rPr lang="en" sz="3000">
                <a:solidFill>
                  <a:srgbClr val="666666"/>
                </a:solidFill>
              </a:rPr>
              <a:t>Complex Task:</a:t>
            </a:r>
            <a:r>
              <a:rPr lang="en" sz="3000">
                <a:solidFill>
                  <a:srgbClr val="B7B7B7"/>
                </a:solidFill>
              </a:rPr>
              <a:t> </a:t>
            </a:r>
            <a:r>
              <a:rPr lang="en" sz="3000"/>
              <a:t>Pay With Exact Change</a:t>
            </a:r>
          </a:p>
        </p:txBody>
      </p:sp>
      <p:sp>
        <p:nvSpPr>
          <p:cNvPr id="79" name="Shape 79"/>
          <p:cNvSpPr txBox="1"/>
          <p:nvPr>
            <p:ph idx="5" type="body"/>
          </p:nvPr>
        </p:nvSpPr>
        <p:spPr>
          <a:xfrm>
            <a:off x="291250" y="3605025"/>
            <a:ext cx="8520599" cy="1355100"/>
          </a:xfrm>
          <a:prstGeom prst="rect">
            <a:avLst/>
          </a:prstGeom>
        </p:spPr>
        <p:txBody>
          <a:bodyPr anchorCtr="0" anchor="t" bIns="91425" lIns="91425" rIns="91425" tIns="91425">
            <a:noAutofit/>
          </a:bodyPr>
          <a:lstStyle/>
          <a:p>
            <a:pPr lvl="0" rtl="0">
              <a:spcBef>
                <a:spcPts val="0"/>
              </a:spcBef>
              <a:buNone/>
            </a:pPr>
            <a:r>
              <a:rPr lang="en" sz="2000">
                <a:solidFill>
                  <a:srgbClr val="666666"/>
                </a:solidFill>
                <a:latin typeface="Arial"/>
                <a:ea typeface="Arial"/>
                <a:cs typeface="Arial"/>
                <a:sym typeface="Arial"/>
              </a:rPr>
              <a:t>The user wants to know exactly what bills and coins to take out of their wallet in order to pay for their purchase. </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 name="Shape 83"/>
        <p:cNvGrpSpPr/>
        <p:nvPr/>
      </p:nvGrpSpPr>
      <p:grpSpPr>
        <a:xfrm>
          <a:off x="0" y="0"/>
          <a:ext cx="0" cy="0"/>
          <a:chOff x="0" y="0"/>
          <a:chExt cx="0" cy="0"/>
        </a:xfrm>
      </p:grpSpPr>
      <p:pic>
        <p:nvPicPr>
          <p:cNvPr id="84" name="Shape 84"/>
          <p:cNvPicPr preferRelativeResize="0"/>
          <p:nvPr/>
        </p:nvPicPr>
        <p:blipFill rotWithShape="1">
          <a:blip r:embed="rId3">
            <a:alphaModFix/>
          </a:blip>
          <a:srcRect b="38124" l="27192" r="57909" t="51524"/>
          <a:stretch/>
        </p:blipFill>
        <p:spPr>
          <a:xfrm>
            <a:off x="3053825" y="912428"/>
            <a:ext cx="1258486" cy="964046"/>
          </a:xfrm>
          <a:prstGeom prst="rect">
            <a:avLst/>
          </a:prstGeom>
          <a:noFill/>
          <a:ln>
            <a:noFill/>
          </a:ln>
        </p:spPr>
      </p:pic>
      <p:pic>
        <p:nvPicPr>
          <p:cNvPr id="85" name="Shape 85"/>
          <p:cNvPicPr preferRelativeResize="0"/>
          <p:nvPr/>
        </p:nvPicPr>
        <p:blipFill rotWithShape="1">
          <a:blip r:embed="rId4">
            <a:alphaModFix/>
          </a:blip>
          <a:srcRect b="69504" l="12999" r="73688" t="11591"/>
          <a:stretch/>
        </p:blipFill>
        <p:spPr>
          <a:xfrm>
            <a:off x="5889425" y="912437"/>
            <a:ext cx="1304502" cy="2031742"/>
          </a:xfrm>
          <a:prstGeom prst="rect">
            <a:avLst/>
          </a:prstGeom>
          <a:noFill/>
          <a:ln>
            <a:noFill/>
          </a:ln>
        </p:spPr>
      </p:pic>
      <p:sp>
        <p:nvSpPr>
          <p:cNvPr id="86" name="Shape 86"/>
          <p:cNvSpPr txBox="1"/>
          <p:nvPr/>
        </p:nvSpPr>
        <p:spPr>
          <a:xfrm>
            <a:off x="3343275" y="387000"/>
            <a:ext cx="2047500" cy="459900"/>
          </a:xfrm>
          <a:prstGeom prst="rect">
            <a:avLst/>
          </a:prstGeom>
          <a:noFill/>
          <a:ln>
            <a:noFill/>
          </a:ln>
        </p:spPr>
        <p:txBody>
          <a:bodyPr anchorCtr="0" anchor="t" bIns="91425" lIns="91425" rIns="91425" tIns="91425">
            <a:noAutofit/>
          </a:bodyPr>
          <a:lstStyle/>
          <a:p>
            <a:pPr>
              <a:spcBef>
                <a:spcPts val="0"/>
              </a:spcBef>
              <a:buNone/>
            </a:pPr>
            <a:r>
              <a:rPr lang="en" sz="2000">
                <a:solidFill>
                  <a:srgbClr val="666666"/>
                </a:solidFill>
              </a:rPr>
              <a:t>Intro &amp; Scene 1</a:t>
            </a:r>
          </a:p>
        </p:txBody>
      </p:sp>
      <p:pic>
        <p:nvPicPr>
          <p:cNvPr id="87" name="Shape 87"/>
          <p:cNvPicPr preferRelativeResize="0"/>
          <p:nvPr/>
        </p:nvPicPr>
        <p:blipFill rotWithShape="1">
          <a:blip r:embed="rId5">
            <a:alphaModFix/>
          </a:blip>
          <a:srcRect b="27974" l="24594" r="62746" t="61730"/>
          <a:stretch/>
        </p:blipFill>
        <p:spPr>
          <a:xfrm>
            <a:off x="7512576" y="906712"/>
            <a:ext cx="1258473" cy="857436"/>
          </a:xfrm>
          <a:prstGeom prst="rect">
            <a:avLst/>
          </a:prstGeom>
          <a:noFill/>
          <a:ln>
            <a:noFill/>
          </a:ln>
        </p:spPr>
      </p:pic>
      <p:pic>
        <p:nvPicPr>
          <p:cNvPr id="88" name="Shape 88"/>
          <p:cNvPicPr preferRelativeResize="0"/>
          <p:nvPr/>
        </p:nvPicPr>
        <p:blipFill rotWithShape="1">
          <a:blip r:embed="rId6">
            <a:alphaModFix/>
          </a:blip>
          <a:srcRect b="65462" l="59146" r="23343" t="10563"/>
          <a:stretch/>
        </p:blipFill>
        <p:spPr>
          <a:xfrm>
            <a:off x="3053825" y="1876463"/>
            <a:ext cx="1258486" cy="1960211"/>
          </a:xfrm>
          <a:prstGeom prst="rect">
            <a:avLst/>
          </a:prstGeom>
          <a:noFill/>
          <a:ln>
            <a:noFill/>
          </a:ln>
        </p:spPr>
      </p:pic>
      <p:sp>
        <p:nvSpPr>
          <p:cNvPr id="89" name="Shape 89"/>
          <p:cNvSpPr txBox="1"/>
          <p:nvPr>
            <p:ph type="title"/>
          </p:nvPr>
        </p:nvSpPr>
        <p:spPr>
          <a:xfrm>
            <a:off x="362525" y="254775"/>
            <a:ext cx="1947899" cy="707399"/>
          </a:xfrm>
          <a:prstGeom prst="rect">
            <a:avLst/>
          </a:prstGeom>
        </p:spPr>
        <p:txBody>
          <a:bodyPr anchorCtr="0" anchor="t" bIns="91425" lIns="91425" rIns="91425" tIns="91425">
            <a:noAutofit/>
          </a:bodyPr>
          <a:lstStyle/>
          <a:p>
            <a:pPr lvl="0" rtl="0">
              <a:spcBef>
                <a:spcPts val="0"/>
              </a:spcBef>
              <a:buNone/>
            </a:pPr>
            <a:r>
              <a:rPr lang="en" sz="3000"/>
              <a:t>Storyboard:</a:t>
            </a:r>
          </a:p>
        </p:txBody>
      </p:sp>
      <p:pic>
        <p:nvPicPr>
          <p:cNvPr id="90" name="Shape 90"/>
          <p:cNvPicPr preferRelativeResize="0"/>
          <p:nvPr/>
        </p:nvPicPr>
        <p:blipFill rotWithShape="1">
          <a:blip r:embed="rId7">
            <a:alphaModFix/>
          </a:blip>
          <a:srcRect b="53124" l="58357" r="24133" t="37295"/>
          <a:stretch/>
        </p:blipFill>
        <p:spPr>
          <a:xfrm>
            <a:off x="3053858" y="3799125"/>
            <a:ext cx="1258486" cy="1030926"/>
          </a:xfrm>
          <a:prstGeom prst="rect">
            <a:avLst/>
          </a:prstGeom>
          <a:noFill/>
          <a:ln>
            <a:noFill/>
          </a:ln>
        </p:spPr>
      </p:pic>
      <p:pic>
        <p:nvPicPr>
          <p:cNvPr id="91" name="Shape 91"/>
          <p:cNvPicPr preferRelativeResize="0"/>
          <p:nvPr/>
        </p:nvPicPr>
        <p:blipFill rotWithShape="1">
          <a:blip r:embed="rId6">
            <a:alphaModFix/>
          </a:blip>
          <a:srcRect b="0" l="58357" r="24133" t="74210"/>
          <a:stretch/>
        </p:blipFill>
        <p:spPr>
          <a:xfrm>
            <a:off x="4312311" y="2785853"/>
            <a:ext cx="1258486" cy="2046944"/>
          </a:xfrm>
          <a:prstGeom prst="rect">
            <a:avLst/>
          </a:prstGeom>
          <a:noFill/>
          <a:ln>
            <a:noFill/>
          </a:ln>
        </p:spPr>
      </p:pic>
      <p:pic>
        <p:nvPicPr>
          <p:cNvPr id="92" name="Shape 92"/>
          <p:cNvPicPr preferRelativeResize="0"/>
          <p:nvPr/>
        </p:nvPicPr>
        <p:blipFill rotWithShape="1">
          <a:blip r:embed="rId8">
            <a:alphaModFix/>
          </a:blip>
          <a:srcRect b="25101" l="58357" r="24133" t="50925"/>
          <a:stretch/>
        </p:blipFill>
        <p:spPr>
          <a:xfrm>
            <a:off x="4312311" y="912425"/>
            <a:ext cx="1258486" cy="1960178"/>
          </a:xfrm>
          <a:prstGeom prst="rect">
            <a:avLst/>
          </a:prstGeom>
          <a:noFill/>
          <a:ln>
            <a:noFill/>
          </a:ln>
        </p:spPr>
      </p:pic>
      <p:pic>
        <p:nvPicPr>
          <p:cNvPr id="93" name="Shape 93"/>
          <p:cNvPicPr preferRelativeResize="0"/>
          <p:nvPr/>
        </p:nvPicPr>
        <p:blipFill rotWithShape="1">
          <a:blip r:embed="rId9">
            <a:alphaModFix/>
          </a:blip>
          <a:srcRect b="37705" l="15698" r="70989" t="42348"/>
          <a:stretch/>
        </p:blipFill>
        <p:spPr>
          <a:xfrm>
            <a:off x="5889425" y="2887187"/>
            <a:ext cx="1304502" cy="1945621"/>
          </a:xfrm>
          <a:prstGeom prst="rect">
            <a:avLst/>
          </a:prstGeom>
          <a:noFill/>
          <a:ln>
            <a:noFill/>
          </a:ln>
        </p:spPr>
      </p:pic>
      <p:sp>
        <p:nvSpPr>
          <p:cNvPr id="94" name="Shape 94"/>
          <p:cNvSpPr txBox="1"/>
          <p:nvPr/>
        </p:nvSpPr>
        <p:spPr>
          <a:xfrm>
            <a:off x="5970825" y="395487"/>
            <a:ext cx="1223100" cy="459900"/>
          </a:xfrm>
          <a:prstGeom prst="rect">
            <a:avLst/>
          </a:prstGeom>
          <a:noFill/>
          <a:ln>
            <a:noFill/>
          </a:ln>
        </p:spPr>
        <p:txBody>
          <a:bodyPr anchorCtr="0" anchor="t" bIns="91425" lIns="91425" rIns="91425" tIns="91425">
            <a:noAutofit/>
          </a:bodyPr>
          <a:lstStyle/>
          <a:p>
            <a:pPr lvl="0" rtl="0">
              <a:spcBef>
                <a:spcPts val="0"/>
              </a:spcBef>
              <a:buNone/>
            </a:pPr>
            <a:r>
              <a:rPr lang="en" sz="2000">
                <a:solidFill>
                  <a:srgbClr val="666666"/>
                </a:solidFill>
              </a:rPr>
              <a:t>Scene 2</a:t>
            </a:r>
          </a:p>
        </p:txBody>
      </p:sp>
      <p:pic>
        <p:nvPicPr>
          <p:cNvPr id="95" name="Shape 95"/>
          <p:cNvPicPr preferRelativeResize="0"/>
          <p:nvPr/>
        </p:nvPicPr>
        <p:blipFill rotWithShape="1">
          <a:blip r:embed="rId10">
            <a:alphaModFix/>
          </a:blip>
          <a:srcRect b="23041" l="34992" r="52348" t="66663"/>
          <a:stretch/>
        </p:blipFill>
        <p:spPr>
          <a:xfrm>
            <a:off x="7512576" y="1764154"/>
            <a:ext cx="1258473" cy="857436"/>
          </a:xfrm>
          <a:prstGeom prst="rect">
            <a:avLst/>
          </a:prstGeom>
          <a:noFill/>
          <a:ln>
            <a:noFill/>
          </a:ln>
        </p:spPr>
      </p:pic>
      <p:pic>
        <p:nvPicPr>
          <p:cNvPr id="96" name="Shape 96"/>
          <p:cNvPicPr preferRelativeResize="0"/>
          <p:nvPr/>
        </p:nvPicPr>
        <p:blipFill rotWithShape="1">
          <a:blip r:embed="rId11">
            <a:alphaModFix/>
          </a:blip>
          <a:srcRect b="18848" l="47739" r="39601" t="70856"/>
          <a:stretch/>
        </p:blipFill>
        <p:spPr>
          <a:xfrm>
            <a:off x="7512576" y="2604536"/>
            <a:ext cx="1258473" cy="857436"/>
          </a:xfrm>
          <a:prstGeom prst="rect">
            <a:avLst/>
          </a:prstGeom>
          <a:noFill/>
          <a:ln>
            <a:noFill/>
          </a:ln>
        </p:spPr>
      </p:pic>
      <p:pic>
        <p:nvPicPr>
          <p:cNvPr id="97" name="Shape 97"/>
          <p:cNvPicPr preferRelativeResize="0"/>
          <p:nvPr/>
        </p:nvPicPr>
        <p:blipFill rotWithShape="1">
          <a:blip r:embed="rId12">
            <a:alphaModFix/>
          </a:blip>
          <a:srcRect b="7997" l="48040" r="39300" t="81708"/>
          <a:stretch/>
        </p:blipFill>
        <p:spPr>
          <a:xfrm>
            <a:off x="7512576" y="3420889"/>
            <a:ext cx="1258473" cy="857436"/>
          </a:xfrm>
          <a:prstGeom prst="rect">
            <a:avLst/>
          </a:prstGeom>
          <a:noFill/>
          <a:ln>
            <a:noFill/>
          </a:ln>
        </p:spPr>
      </p:pic>
      <p:pic>
        <p:nvPicPr>
          <p:cNvPr id="98" name="Shape 98"/>
          <p:cNvPicPr preferRelativeResize="0"/>
          <p:nvPr/>
        </p:nvPicPr>
        <p:blipFill rotWithShape="1">
          <a:blip r:embed="rId13">
            <a:alphaModFix/>
          </a:blip>
          <a:srcRect b="24" l="48944" r="40051" t="93817"/>
          <a:stretch/>
        </p:blipFill>
        <p:spPr>
          <a:xfrm>
            <a:off x="7512575" y="4234271"/>
            <a:ext cx="1258473" cy="590065"/>
          </a:xfrm>
          <a:prstGeom prst="rect">
            <a:avLst/>
          </a:prstGeom>
          <a:noFill/>
          <a:ln>
            <a:noFill/>
          </a:ln>
        </p:spPr>
      </p:pic>
      <p:sp>
        <p:nvSpPr>
          <p:cNvPr id="99" name="Shape 99"/>
          <p:cNvSpPr txBox="1"/>
          <p:nvPr/>
        </p:nvSpPr>
        <p:spPr>
          <a:xfrm>
            <a:off x="7595200" y="386987"/>
            <a:ext cx="1223100" cy="459900"/>
          </a:xfrm>
          <a:prstGeom prst="rect">
            <a:avLst/>
          </a:prstGeom>
          <a:noFill/>
          <a:ln>
            <a:noFill/>
          </a:ln>
        </p:spPr>
        <p:txBody>
          <a:bodyPr anchorCtr="0" anchor="t" bIns="91425" lIns="91425" rIns="91425" tIns="91425">
            <a:noAutofit/>
          </a:bodyPr>
          <a:lstStyle/>
          <a:p>
            <a:pPr lvl="0" rtl="0">
              <a:spcBef>
                <a:spcPts val="0"/>
              </a:spcBef>
              <a:buNone/>
            </a:pPr>
            <a:r>
              <a:rPr lang="en" sz="2000">
                <a:solidFill>
                  <a:srgbClr val="666666"/>
                </a:solidFill>
              </a:rPr>
              <a:t>Scene 3</a:t>
            </a:r>
          </a:p>
        </p:txBody>
      </p:sp>
      <p:pic>
        <p:nvPicPr>
          <p:cNvPr id="100" name="Shape 100"/>
          <p:cNvPicPr preferRelativeResize="0"/>
          <p:nvPr/>
        </p:nvPicPr>
        <p:blipFill rotWithShape="1">
          <a:blip r:embed="rId14">
            <a:alphaModFix/>
          </a:blip>
          <a:srcRect b="30831" l="0" r="0" t="8044"/>
          <a:stretch/>
        </p:blipFill>
        <p:spPr>
          <a:xfrm>
            <a:off x="312950" y="962171"/>
            <a:ext cx="2440273" cy="1988802"/>
          </a:xfrm>
          <a:prstGeom prst="rect">
            <a:avLst/>
          </a:prstGeom>
          <a:noFill/>
          <a:ln>
            <a:noFill/>
          </a:ln>
        </p:spPr>
      </p:pic>
      <p:pic>
        <p:nvPicPr>
          <p:cNvPr id="101" name="Shape 101"/>
          <p:cNvPicPr preferRelativeResize="0"/>
          <p:nvPr/>
        </p:nvPicPr>
        <p:blipFill>
          <a:blip r:embed="rId15">
            <a:alphaModFix/>
          </a:blip>
          <a:stretch>
            <a:fillRect/>
          </a:stretch>
        </p:blipFill>
        <p:spPr>
          <a:xfrm>
            <a:off x="312950" y="3197475"/>
            <a:ext cx="2440276" cy="1626851"/>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