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9753600" cx="13004800"/>
  <p:notesSz cx="6858000" cy="9144000"/>
  <p:embeddedFontLst>
    <p:embeddedFont>
      <p:font typeface="Helvetica Neue"/>
      <p:regular r:id="rId23"/>
      <p:bold r:id="rId24"/>
      <p:italic r:id="rId25"/>
      <p:boldItalic r:id="rId26"/>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HelveticaNeue-bold.fntdata"/><Relationship Id="rId23" Type="http://schemas.openxmlformats.org/officeDocument/2006/relationships/font" Target="fonts/HelveticaNeue-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boldItalic.fntdata"/><Relationship Id="rId25" Type="http://schemas.openxmlformats.org/officeDocument/2006/relationships/font" Target="fonts/HelveticaNeue-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3" name="Shape 3"/>
          <p:cNvSpPr txBox="1"/>
          <p:nvPr>
            <p:ph idx="1" type="body"/>
          </p:nvPr>
        </p:nvSpPr>
        <p:spPr>
          <a:xfrm>
            <a:off x="914400" y="4343400"/>
            <a:ext cx="5029199" cy="4114800"/>
          </a:xfrm>
          <a:prstGeom prst="rect">
            <a:avLst/>
          </a:prstGeom>
          <a:noFill/>
          <a:ln>
            <a:noFill/>
          </a:ln>
        </p:spPr>
        <p:txBody>
          <a:bodyPr anchorCtr="0" anchor="t" bIns="91425" lIns="91425" rIns="91425" tIns="91425"/>
          <a:lstStyle>
            <a:lvl1pPr indent="0" marL="0" marR="0" rtl="0" algn="l">
              <a:lnSpc>
                <a:spcPct val="117999"/>
              </a:lnSpc>
              <a:spcBef>
                <a:spcPts val="0"/>
              </a:spcBef>
              <a:defRPr b="0" baseline="0" i="0" sz="2200" u="none" cap="none" strike="noStrike">
                <a:latin typeface="Helvetica Neue"/>
                <a:ea typeface="Helvetica Neue"/>
                <a:cs typeface="Helvetica Neue"/>
                <a:sym typeface="Helvetica Neue"/>
              </a:defRPr>
            </a:lvl1pPr>
            <a:lvl2pPr indent="228600" marL="0" marR="0" rtl="0" algn="l">
              <a:lnSpc>
                <a:spcPct val="117999"/>
              </a:lnSpc>
              <a:spcBef>
                <a:spcPts val="0"/>
              </a:spcBef>
              <a:defRPr b="0" baseline="0" i="0" sz="2200" u="none" cap="none" strike="noStrike">
                <a:latin typeface="Helvetica Neue"/>
                <a:ea typeface="Helvetica Neue"/>
                <a:cs typeface="Helvetica Neue"/>
                <a:sym typeface="Helvetica Neue"/>
              </a:defRPr>
            </a:lvl2pPr>
            <a:lvl3pPr indent="457200" marL="0" marR="0" rtl="0" algn="l">
              <a:lnSpc>
                <a:spcPct val="117999"/>
              </a:lnSpc>
              <a:spcBef>
                <a:spcPts val="0"/>
              </a:spcBef>
              <a:defRPr b="0" baseline="0" i="0" sz="2200" u="none" cap="none" strike="noStrike">
                <a:latin typeface="Helvetica Neue"/>
                <a:ea typeface="Helvetica Neue"/>
                <a:cs typeface="Helvetica Neue"/>
                <a:sym typeface="Helvetica Neue"/>
              </a:defRPr>
            </a:lvl3pPr>
            <a:lvl4pPr indent="685800" marL="0" marR="0" rtl="0" algn="l">
              <a:lnSpc>
                <a:spcPct val="117999"/>
              </a:lnSpc>
              <a:spcBef>
                <a:spcPts val="0"/>
              </a:spcBef>
              <a:defRPr b="0" baseline="0" i="0" sz="2200" u="none" cap="none" strike="noStrike">
                <a:latin typeface="Helvetica Neue"/>
                <a:ea typeface="Helvetica Neue"/>
                <a:cs typeface="Helvetica Neue"/>
                <a:sym typeface="Helvetica Neue"/>
              </a:defRPr>
            </a:lvl4pPr>
            <a:lvl5pPr indent="914400" marL="0" marR="0" rtl="0" algn="l">
              <a:lnSpc>
                <a:spcPct val="117999"/>
              </a:lnSpc>
              <a:spcBef>
                <a:spcPts val="0"/>
              </a:spcBef>
              <a:defRPr b="0" baseline="0" i="0" sz="2200" u="none" cap="none" strike="noStrike">
                <a:latin typeface="Helvetica Neue"/>
                <a:ea typeface="Helvetica Neue"/>
                <a:cs typeface="Helvetica Neue"/>
                <a:sym typeface="Helvetica Neue"/>
              </a:defRPr>
            </a:lvl5pPr>
            <a:lvl6pPr indent="1143000" marL="0" marR="0" rtl="0" algn="l">
              <a:lnSpc>
                <a:spcPct val="117999"/>
              </a:lnSpc>
              <a:spcBef>
                <a:spcPts val="0"/>
              </a:spcBef>
              <a:defRPr b="0" baseline="0" i="0" sz="2200" u="none" cap="none" strike="noStrike">
                <a:latin typeface="Helvetica Neue"/>
                <a:ea typeface="Helvetica Neue"/>
                <a:cs typeface="Helvetica Neue"/>
                <a:sym typeface="Helvetica Neue"/>
              </a:defRPr>
            </a:lvl6pPr>
            <a:lvl7pPr indent="1371600" marL="0" marR="0" rtl="0" algn="l">
              <a:lnSpc>
                <a:spcPct val="117999"/>
              </a:lnSpc>
              <a:spcBef>
                <a:spcPts val="0"/>
              </a:spcBef>
              <a:defRPr b="0" baseline="0" i="0" sz="2200" u="none" cap="none" strike="noStrike">
                <a:latin typeface="Helvetica Neue"/>
                <a:ea typeface="Helvetica Neue"/>
                <a:cs typeface="Helvetica Neue"/>
                <a:sym typeface="Helvetica Neue"/>
              </a:defRPr>
            </a:lvl7pPr>
            <a:lvl8pPr indent="1600200" marL="0" marR="0" rtl="0" algn="l">
              <a:lnSpc>
                <a:spcPct val="117999"/>
              </a:lnSpc>
              <a:spcBef>
                <a:spcPts val="0"/>
              </a:spcBef>
              <a:defRPr b="0" baseline="0" i="0" sz="2200" u="none" cap="none" strike="noStrike">
                <a:latin typeface="Helvetica Neue"/>
                <a:ea typeface="Helvetica Neue"/>
                <a:cs typeface="Helvetica Neue"/>
                <a:sym typeface="Helvetica Neue"/>
              </a:defRPr>
            </a:lvl8pPr>
            <a:lvl9pPr indent="1828800" marL="0" marR="0" rtl="0" algn="l">
              <a:lnSpc>
                <a:spcPct val="117999"/>
              </a:lnSpc>
              <a:spcBef>
                <a:spcPts val="0"/>
              </a:spcBef>
              <a:defRPr b="0" baseline="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4" name="Shape 54"/>
        <p:cNvGrpSpPr/>
        <p:nvPr/>
      </p:nvGrpSpPr>
      <p:grpSpPr>
        <a:xfrm>
          <a:off x="0" y="0"/>
          <a:ext cx="0" cy="0"/>
          <a:chOff x="0" y="0"/>
          <a:chExt cx="0" cy="0"/>
        </a:xfrm>
      </p:grpSpPr>
      <p:sp>
        <p:nvSpPr>
          <p:cNvPr id="55" name="Shape 55"/>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rPr lang="en-US"/>
              <a:t>MARVEL LINK: https://marvelapp.com/1d2i819</a:t>
            </a:r>
          </a:p>
        </p:txBody>
      </p:sp>
      <p:sp>
        <p:nvSpPr>
          <p:cNvPr id="56" name="Shape 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28" name="Shape 12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48" name="Shape 14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txBox="1"/>
          <p:nvPr>
            <p:ph idx="1" type="body"/>
          </p:nvPr>
        </p:nvSpPr>
        <p:spPr>
          <a:xfrm>
            <a:off x="914400" y="4343400"/>
            <a:ext cx="50291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60" name="Shape 16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6" name="Shape 166"/>
        <p:cNvGrpSpPr/>
        <p:nvPr/>
      </p:nvGrpSpPr>
      <p:grpSpPr>
        <a:xfrm>
          <a:off x="0" y="0"/>
          <a:ext cx="0" cy="0"/>
          <a:chOff x="0" y="0"/>
          <a:chExt cx="0" cy="0"/>
        </a:xfrm>
      </p:grpSpPr>
      <p:sp>
        <p:nvSpPr>
          <p:cNvPr id="167" name="Shape 167"/>
          <p:cNvSpPr txBox="1"/>
          <p:nvPr>
            <p:ph idx="1" type="body"/>
          </p:nvPr>
        </p:nvSpPr>
        <p:spPr>
          <a:xfrm>
            <a:off x="914400" y="4343400"/>
            <a:ext cx="50291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168" name="Shape 16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914400" y="4343400"/>
            <a:ext cx="5029199" cy="4114800"/>
          </a:xfrm>
          <a:prstGeom prst="rect">
            <a:avLst/>
          </a:prstGeom>
        </p:spPr>
        <p:txBody>
          <a:bodyPr anchorCtr="0" anchor="t" bIns="91425" lIns="91425" rIns="91425" tIns="91425">
            <a:noAutofit/>
          </a:bodyPr>
          <a:lstStyle/>
          <a:p>
            <a:pPr rtl="0">
              <a:lnSpc>
                <a:spcPct val="100000"/>
              </a:lnSpc>
              <a:spcBef>
                <a:spcPts val="0"/>
              </a:spcBef>
              <a:buNone/>
            </a:pPr>
            <a:r>
              <a:rPr lang="en-US" sz="3000"/>
              <a:t>automatically signs you into lecture based on location, here we just hard-coded it as physics 41</a:t>
            </a:r>
          </a:p>
          <a:p>
            <a:pPr rtl="0">
              <a:lnSpc>
                <a:spcPct val="100000"/>
              </a:lnSpc>
              <a:spcBef>
                <a:spcPts val="0"/>
              </a:spcBef>
              <a:buNone/>
            </a:pPr>
            <a:r>
              <a:t/>
            </a:r>
            <a:endParaRPr sz="3000"/>
          </a:p>
          <a:p>
            <a:pPr lvl="0" rtl="0">
              <a:lnSpc>
                <a:spcPct val="100000"/>
              </a:lnSpc>
              <a:spcBef>
                <a:spcPts val="0"/>
              </a:spcBef>
              <a:buNone/>
            </a:pPr>
            <a:r>
              <a:rPr lang="en-US" sz="3000"/>
              <a:t>The app does not provide allow typing, so we hard-coded in questions and potential answers and all you do is hit submit</a:t>
            </a:r>
          </a:p>
          <a:p>
            <a:pPr lvl="0" rtl="0">
              <a:lnSpc>
                <a:spcPct val="100000"/>
              </a:lnSpc>
              <a:spcBef>
                <a:spcPts val="0"/>
              </a:spcBef>
              <a:buNone/>
            </a:pPr>
            <a:r>
              <a:t/>
            </a:r>
            <a:endParaRPr sz="3000"/>
          </a:p>
        </p:txBody>
      </p:sp>
      <p:sp>
        <p:nvSpPr>
          <p:cNvPr id="174" name="Shape 1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1" name="Shape 18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0" name="Shape 190"/>
        <p:cNvGrpSpPr/>
        <p:nvPr/>
      </p:nvGrpSpPr>
      <p:grpSpPr>
        <a:xfrm>
          <a:off x="0" y="0"/>
          <a:ext cx="0" cy="0"/>
          <a:chOff x="0" y="0"/>
          <a:chExt cx="0" cy="0"/>
        </a:xfrm>
      </p:grpSpPr>
      <p:sp>
        <p:nvSpPr>
          <p:cNvPr id="191" name="Shape 19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2" name="Shape 192"/>
          <p:cNvSpPr txBox="1"/>
          <p:nvPr>
            <p:ph idx="1" type="body"/>
          </p:nvPr>
        </p:nvSpPr>
        <p:spPr>
          <a:xfrm>
            <a:off x="914400" y="4343400"/>
            <a:ext cx="5029199" cy="4114800"/>
          </a:xfrm>
          <a:prstGeom prst="rect">
            <a:avLst/>
          </a:prstGeom>
        </p:spPr>
        <p:txBody>
          <a:bodyPr anchorCtr="0" anchor="t" bIns="91425" lIns="91425" rIns="91425" tIns="91425">
            <a:noAutofit/>
          </a:bodyPr>
          <a:lstStyle/>
          <a:p>
            <a:pPr rtl="0">
              <a:spcBef>
                <a:spcPts val="0"/>
              </a:spcBef>
              <a:buNone/>
            </a:pPr>
            <a:r>
              <a:rPr lang="en-US"/>
              <a:t>Upvote ability, "submitted" flyby, past question asking screen.</a:t>
            </a:r>
          </a:p>
          <a:p>
            <a:pPr rtl="0">
              <a:spcBef>
                <a:spcPts val="0"/>
              </a:spcBef>
              <a:buNone/>
            </a:pPr>
            <a:r>
              <a:t/>
            </a:r>
            <a:endParaRPr/>
          </a:p>
          <a:p>
            <a:pPr>
              <a:spcBef>
                <a:spcPts val="0"/>
              </a:spcBef>
              <a:buNone/>
            </a:pPr>
            <a:r>
              <a:rPr lang="en-US"/>
              <a:t>"Good" was changed to "want to know", more positive nuance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0" name="Shape 200"/>
        <p:cNvGrpSpPr/>
        <p:nvPr/>
      </p:nvGrpSpPr>
      <p:grpSpPr>
        <a:xfrm>
          <a:off x="0" y="0"/>
          <a:ext cx="0" cy="0"/>
          <a:chOff x="0" y="0"/>
          <a:chExt cx="0" cy="0"/>
        </a:xfrm>
      </p:grpSpPr>
      <p:sp>
        <p:nvSpPr>
          <p:cNvPr id="201" name="Shape 20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02" name="Shape 202"/>
          <p:cNvSpPr txBox="1"/>
          <p:nvPr>
            <p:ph idx="1" type="body"/>
          </p:nvPr>
        </p:nvSpPr>
        <p:spPr>
          <a:xfrm>
            <a:off x="914400" y="4343400"/>
            <a:ext cx="5029199" cy="4114800"/>
          </a:xfrm>
          <a:prstGeom prst="rect">
            <a:avLst/>
          </a:prstGeom>
        </p:spPr>
        <p:txBody>
          <a:bodyPr anchorCtr="0" anchor="t" bIns="91425" lIns="91425" rIns="91425" tIns="91425">
            <a:noAutofit/>
          </a:bodyPr>
          <a:lstStyle/>
          <a:p>
            <a:pPr rtl="0">
              <a:spcBef>
                <a:spcPts val="0"/>
              </a:spcBef>
              <a:buNone/>
            </a:pPr>
            <a:r>
              <a:rPr lang="en-US"/>
              <a:t>Green submit, "found this helpful" change and "give help" is now "write answer".</a:t>
            </a:r>
          </a:p>
          <a:p>
            <a:pPr rtl="0">
              <a:spcBef>
                <a:spcPts val="0"/>
              </a:spcBef>
              <a:buNone/>
            </a:pPr>
            <a:r>
              <a:t/>
            </a:r>
            <a:endParaRPr/>
          </a:p>
          <a:p>
            <a:pPr rtl="0">
              <a:spcBef>
                <a:spcPts val="0"/>
              </a:spcBef>
              <a:buNone/>
            </a:pPr>
            <a:r>
              <a:rPr lang="en-US"/>
              <a:t>The submit button now follows consistency, more clear than before because it didn't change. "Write answer" is more clear.</a:t>
            </a:r>
          </a:p>
          <a:p>
            <a:pPr rtl="0">
              <a:spcBef>
                <a:spcPts val="0"/>
              </a:spcBef>
              <a:buNone/>
            </a:pPr>
            <a:r>
              <a:t/>
            </a:r>
            <a:endParaRPr/>
          </a:p>
          <a:p>
            <a:pPr rtl="0">
              <a:spcBef>
                <a:spcPts val="0"/>
              </a:spcBef>
              <a:buNone/>
            </a:pPr>
            <a:r>
              <a:rPr lang="en-US"/>
              <a:t>Upvote text is now "Found this helpful", more positive nuance</a:t>
            </a:r>
          </a:p>
          <a:p>
            <a:pPr>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65" name="Shape 65"/>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b="0" baseline="0" i="0" lang="en-US" sz="1600" u="none" cap="none" strike="noStrike">
                <a:latin typeface="Helvetica Neue"/>
                <a:ea typeface="Helvetica Neue"/>
                <a:cs typeface="Helvetica Neue"/>
                <a:sym typeface="Helvetica Neue"/>
              </a:rPr>
              <a:t>College students can’t always ask questions when they get confused in lecture, which may lead to not being able to understand the remainder of the lecture. Furthermore, it is not always apparent which questions are the ones that the majority of students are confused about to faculty, or to students who are willing to help. We are building an unintrusive mobile platform where college students can stay engaged and understand lectures by anonymously asking questions, getting their questions answered, and helping others learn by answering questions.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1" name="Shape 71"/>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7" name="Shape 77"/>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3" name="Shape 8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88" name="Shape 88"/>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a:t>Archive button was split into two bigger buttons, current and past lectures</a:t>
            </a:r>
          </a:p>
          <a:p>
            <a:pPr indent="0" lvl="0" marL="0" marR="0" rtl="0" algn="l">
              <a:lnSpc>
                <a:spcPct val="117999"/>
              </a:lnSpc>
              <a:spcBef>
                <a:spcPts val="0"/>
              </a:spcBef>
              <a:buNone/>
            </a:pPr>
            <a:r>
              <a:t/>
            </a:r>
            <a:endParaRPr/>
          </a:p>
          <a:p>
            <a:pPr indent="0" lvl="0" marL="0" marR="0" rtl="0" algn="l">
              <a:lnSpc>
                <a:spcPct val="117999"/>
              </a:lnSpc>
              <a:spcBef>
                <a:spcPts val="0"/>
              </a:spcBef>
              <a:buSzPct val="25000"/>
              <a:buNone/>
            </a:pPr>
            <a:r>
              <a:rPr lang="en-US"/>
              <a:t>Help button was unnecessary/redundant</a:t>
            </a:r>
          </a:p>
          <a:p>
            <a:pPr indent="0" lvl="0" marL="0" marR="0" rtl="0" algn="l">
              <a:lnSpc>
                <a:spcPct val="117999"/>
              </a:lnSpc>
              <a:spcBef>
                <a:spcPts val="0"/>
              </a:spcBef>
              <a:buSzPct val="25000"/>
              <a:buNone/>
            </a:pPr>
            <a:r>
              <a:rPr lang="en-US"/>
              <a:t>Archive button was confusing to users, not prominent</a:t>
            </a:r>
          </a:p>
          <a:p>
            <a:pPr indent="0" lvl="0" marL="0" marR="0" rtl="0" algn="l">
              <a:lnSpc>
                <a:spcPct val="117999"/>
              </a:lnSpc>
              <a:spcBef>
                <a:spcPts val="0"/>
              </a:spcBef>
              <a:buNone/>
            </a:pPr>
            <a:r>
              <a:t/>
            </a:r>
            <a:endParaRPr/>
          </a:p>
          <a:p>
            <a:pPr indent="0" lvl="0" marL="0" marR="0" rtl="0" algn="l">
              <a:lnSpc>
                <a:spcPct val="117999"/>
              </a:lnSpc>
              <a:spcBef>
                <a:spcPts val="0"/>
              </a:spcBef>
              <a:buSzPct val="25000"/>
              <a:buNone/>
            </a:pPr>
            <a:r>
              <a:rPr lang="en-US"/>
              <a:t>Submit button green, boldest because it is most important feature. Buttons are in order of descending boldness.</a:t>
            </a:r>
          </a:p>
          <a:p>
            <a:pPr indent="0" lvl="0" marL="0" marR="0" rtl="0" algn="l">
              <a:lnSpc>
                <a:spcPct val="117999"/>
              </a:lnSpc>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100" name="Shape 100"/>
          <p:cNvSpPr txBox="1"/>
          <p:nvPr>
            <p:ph idx="1" type="body"/>
          </p:nvPr>
        </p:nvSpPr>
        <p:spPr>
          <a:xfrm>
            <a:off x="914400" y="4343400"/>
            <a:ext cx="5029199" cy="4114800"/>
          </a:xfrm>
          <a:prstGeom prst="rect">
            <a:avLst/>
          </a:prstGeom>
          <a:noFill/>
          <a:ln>
            <a:noFill/>
          </a:ln>
        </p:spPr>
        <p:txBody>
          <a:bodyPr anchorCtr="0" anchor="t" bIns="45700" lIns="91425" rIns="91425" tIns="45700">
            <a:noAutofit/>
          </a:bodyPr>
          <a:lstStyle/>
          <a:p>
            <a:pPr indent="0" lvl="0" marL="0" marR="0" rtl="0" algn="l">
              <a:lnSpc>
                <a:spcPct val="117999"/>
              </a:lnSpc>
              <a:spcBef>
                <a:spcPts val="0"/>
              </a:spcBef>
              <a:buSzPct val="25000"/>
              <a:buNone/>
            </a:pPr>
            <a:r>
              <a:rPr lang="en-US"/>
              <a:t>Search all button changed to a search all bar -- Ask on this screen still does opens the original prompt to ask a question for the current lecture </a:t>
            </a:r>
          </a:p>
          <a:p>
            <a:pPr indent="0" lvl="0" marL="0" marR="0" rtl="0" algn="l">
              <a:lnSpc>
                <a:spcPct val="117999"/>
              </a:lnSpc>
              <a:spcBef>
                <a:spcPts val="0"/>
              </a:spcBef>
              <a:buNone/>
            </a:pPr>
            <a:r>
              <a:t/>
            </a:r>
            <a:endParaRPr/>
          </a:p>
          <a:p>
            <a:pPr indent="0" lvl="0" marL="0" marR="0" rtl="0" algn="l">
              <a:lnSpc>
                <a:spcPct val="117999"/>
              </a:lnSpc>
              <a:spcBef>
                <a:spcPts val="0"/>
              </a:spcBef>
              <a:buSzPct val="25000"/>
              <a:buNone/>
            </a:pPr>
            <a:r>
              <a:rPr lang="en-US"/>
              <a:t>Old button was redundant and easy to miss because it was at the bottom.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9" name="Shape 109"/>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2" name="Shape 112"/>
        <p:cNvGrpSpPr/>
        <p:nvPr/>
      </p:nvGrpSpPr>
      <p:grpSpPr>
        <a:xfrm>
          <a:off x="0" y="0"/>
          <a:ext cx="0" cy="0"/>
          <a:chOff x="0" y="0"/>
          <a:chExt cx="0" cy="0"/>
        </a:xfrm>
      </p:grpSpPr>
      <p:sp>
        <p:nvSpPr>
          <p:cNvPr id="113" name="Shape 113"/>
          <p:cNvSpPr txBox="1"/>
          <p:nvPr>
            <p:ph idx="1" type="body"/>
          </p:nvPr>
        </p:nvSpPr>
        <p:spPr>
          <a:xfrm>
            <a:off x="914400" y="4343400"/>
            <a:ext cx="5029199" cy="4114800"/>
          </a:xfrm>
          <a:prstGeom prst="rect">
            <a:avLst/>
          </a:prstGeom>
        </p:spPr>
        <p:txBody>
          <a:bodyPr anchorCtr="0" anchor="t" bIns="91425" lIns="91425" rIns="91425" tIns="91425">
            <a:noAutofit/>
          </a:bodyPr>
          <a:lstStyle/>
          <a:p>
            <a:pPr>
              <a:spcBef>
                <a:spcPts val="0"/>
              </a:spcBef>
              <a:buNone/>
            </a:pPr>
            <a:r>
              <a:t/>
            </a:r>
            <a:endParaRPr/>
          </a:p>
        </p:txBody>
      </p:sp>
      <p:sp>
        <p:nvSpPr>
          <p:cNvPr id="114" name="Shape 1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amp; Subtitle">
    <p:spTree>
      <p:nvGrpSpPr>
        <p:cNvPr id="8" name="Shape 8"/>
        <p:cNvGrpSpPr/>
        <p:nvPr/>
      </p:nvGrpSpPr>
      <p:grpSpPr>
        <a:xfrm>
          <a:off x="0" y="0"/>
          <a:ext cx="0" cy="0"/>
          <a:chOff x="0" y="0"/>
          <a:chExt cx="0" cy="0"/>
        </a:xfrm>
      </p:grpSpPr>
      <p:sp>
        <p:nvSpPr>
          <p:cNvPr id="9" name="Shape 9"/>
          <p:cNvSpPr txBox="1"/>
          <p:nvPr>
            <p:ph type="title"/>
          </p:nvPr>
        </p:nvSpPr>
        <p:spPr>
          <a:xfrm>
            <a:off x="1270000" y="1638300"/>
            <a:ext cx="10464800" cy="3301999"/>
          </a:xfrm>
          <a:prstGeom prst="rect">
            <a:avLst/>
          </a:prstGeom>
          <a:noFill/>
          <a:ln>
            <a:noFill/>
          </a:ln>
        </p:spPr>
        <p:txBody>
          <a:bodyPr anchorCtr="0" anchor="b"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9pPr>
          </a:lstStyle>
          <a:p/>
        </p:txBody>
      </p:sp>
      <p:sp>
        <p:nvSpPr>
          <p:cNvPr id="10" name="Shape 10"/>
          <p:cNvSpPr txBox="1"/>
          <p:nvPr>
            <p:ph idx="1" type="body"/>
          </p:nvPr>
        </p:nvSpPr>
        <p:spPr>
          <a:xfrm>
            <a:off x="1270000" y="5029200"/>
            <a:ext cx="10464800" cy="1130299"/>
          </a:xfrm>
          <a:prstGeom prst="rect">
            <a:avLst/>
          </a:prstGeom>
          <a:noFill/>
          <a:ln>
            <a:noFill/>
          </a:ln>
        </p:spPr>
        <p:txBody>
          <a:bodyPr anchorCtr="0" anchor="t" bIns="91425" lIns="91425" rIns="91425" tIns="91425"/>
          <a:lstStyle>
            <a:lvl1pPr indent="0" marL="0" rtl="0" algn="ctr">
              <a:spcBef>
                <a:spcPts val="0"/>
              </a:spcBef>
              <a:buFont typeface="Helvetica Neue"/>
              <a:buNone/>
              <a:defRPr sz="3200"/>
            </a:lvl1pPr>
            <a:lvl2pPr indent="228600" marL="0" rtl="0" algn="ctr">
              <a:spcBef>
                <a:spcPts val="0"/>
              </a:spcBef>
              <a:buFont typeface="Helvetica Neue"/>
              <a:buNone/>
              <a:defRPr sz="3200"/>
            </a:lvl2pPr>
            <a:lvl3pPr indent="457200" marL="0" rtl="0" algn="ctr">
              <a:spcBef>
                <a:spcPts val="0"/>
              </a:spcBef>
              <a:buFont typeface="Helvetica Neue"/>
              <a:buNone/>
              <a:defRPr sz="3200"/>
            </a:lvl3pPr>
            <a:lvl4pPr indent="685800" marL="0" rtl="0" algn="ctr">
              <a:spcBef>
                <a:spcPts val="0"/>
              </a:spcBef>
              <a:buFont typeface="Helvetica Neue"/>
              <a:buNone/>
              <a:defRPr sz="3200"/>
            </a:lvl4pPr>
            <a:lvl5pPr indent="914400" marL="0" rtl="0" algn="ctr">
              <a:spcBef>
                <a:spcPts val="0"/>
              </a:spcBef>
              <a:buFont typeface="Helvetica Neue"/>
              <a:buNone/>
              <a:defRPr sz="3200"/>
            </a:lvl5pPr>
            <a:lvl6pPr rtl="0">
              <a:spcBef>
                <a:spcPts val="0"/>
              </a:spcBef>
              <a:defRPr b="0" baseline="0" i="0" sz="3800" u="none" cap="none" strike="noStrike">
                <a:solidFill>
                  <a:srgbClr val="FFFFFF"/>
                </a:solidFill>
                <a:latin typeface="Helvetica Neue"/>
                <a:ea typeface="Helvetica Neue"/>
                <a:cs typeface="Helvetica Neue"/>
                <a:sym typeface="Helvetica Neue"/>
              </a:defRPr>
            </a:lvl6pPr>
            <a:lvl7pPr rtl="0">
              <a:spcBef>
                <a:spcPts val="0"/>
              </a:spcBef>
              <a:defRPr b="0" baseline="0" i="0" sz="3800" u="none" cap="none" strike="noStrike">
                <a:solidFill>
                  <a:srgbClr val="FFFFFF"/>
                </a:solidFill>
                <a:latin typeface="Helvetica Neue"/>
                <a:ea typeface="Helvetica Neue"/>
                <a:cs typeface="Helvetica Neue"/>
                <a:sym typeface="Helvetica Neue"/>
              </a:defRPr>
            </a:lvl7pPr>
            <a:lvl8pPr rtl="0">
              <a:spcBef>
                <a:spcPts val="0"/>
              </a:spcBef>
              <a:defRPr b="0" baseline="0" i="0" sz="3800" u="none" cap="none" strike="noStrike">
                <a:solidFill>
                  <a:srgbClr val="FFFFFF"/>
                </a:solidFill>
                <a:latin typeface="Helvetica Neue"/>
                <a:ea typeface="Helvetica Neue"/>
                <a:cs typeface="Helvetica Neue"/>
                <a:sym typeface="Helvetica Neue"/>
              </a:defRPr>
            </a:lvl8pPr>
            <a:lvl9pPr rtl="0">
              <a:spcBef>
                <a:spcPts val="0"/>
              </a:spcBef>
              <a:defRPr b="0" baseline="0" i="0" sz="3800" u="none" cap="none" strike="noStrike">
                <a:solidFill>
                  <a:srgbClr val="FFFFFF"/>
                </a:solidFill>
                <a:latin typeface="Helvetica Neue"/>
                <a:ea typeface="Helvetica Neue"/>
                <a:cs typeface="Helvetica Neue"/>
                <a:sym typeface="Helvetica Neue"/>
              </a:defRPr>
            </a:lvl9pPr>
          </a:lstStyle>
          <a:p/>
        </p:txBody>
      </p:sp>
      <p:sp>
        <p:nvSpPr>
          <p:cNvPr id="11" name="Shape 11"/>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3 Up">
    <p:spTree>
      <p:nvGrpSpPr>
        <p:cNvPr id="42" name="Shape 42"/>
        <p:cNvGrpSpPr/>
        <p:nvPr/>
      </p:nvGrpSpPr>
      <p:grpSpPr>
        <a:xfrm>
          <a:off x="0" y="0"/>
          <a:ext cx="0" cy="0"/>
          <a:chOff x="0" y="0"/>
          <a:chExt cx="0" cy="0"/>
        </a:xfrm>
      </p:grpSpPr>
      <p:sp>
        <p:nvSpPr>
          <p:cNvPr id="43" name="Shape 43"/>
          <p:cNvSpPr/>
          <p:nvPr>
            <p:ph idx="2" type="pic"/>
          </p:nvPr>
        </p:nvSpPr>
        <p:spPr>
          <a:xfrm>
            <a:off x="6731000" y="4965700"/>
            <a:ext cx="5333999" cy="38989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18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9pPr>
          </a:lstStyle>
          <a:p/>
        </p:txBody>
      </p:sp>
      <p:sp>
        <p:nvSpPr>
          <p:cNvPr id="44" name="Shape 44"/>
          <p:cNvSpPr/>
          <p:nvPr>
            <p:ph idx="3" type="pic"/>
          </p:nvPr>
        </p:nvSpPr>
        <p:spPr>
          <a:xfrm>
            <a:off x="6731000" y="635000"/>
            <a:ext cx="5333999" cy="38989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18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9pPr>
          </a:lstStyle>
          <a:p/>
        </p:txBody>
      </p:sp>
      <p:sp>
        <p:nvSpPr>
          <p:cNvPr id="45" name="Shape 45"/>
          <p:cNvSpPr/>
          <p:nvPr>
            <p:ph idx="4" type="pic"/>
          </p:nvPr>
        </p:nvSpPr>
        <p:spPr>
          <a:xfrm>
            <a:off x="952500" y="635000"/>
            <a:ext cx="5333999" cy="82296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18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9pPr>
          </a:lstStyle>
          <a:p/>
        </p:txBody>
      </p:sp>
      <p:sp>
        <p:nvSpPr>
          <p:cNvPr id="46" name="Shape 46"/>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p:spTree>
      <p:nvGrpSpPr>
        <p:cNvPr id="47" name="Shape 47"/>
        <p:cNvGrpSpPr/>
        <p:nvPr/>
      </p:nvGrpSpPr>
      <p:grpSpPr>
        <a:xfrm>
          <a:off x="0" y="0"/>
          <a:ext cx="0" cy="0"/>
          <a:chOff x="0" y="0"/>
          <a:chExt cx="0" cy="0"/>
        </a:xfrm>
      </p:grpSpPr>
      <p:sp>
        <p:nvSpPr>
          <p:cNvPr id="48" name="Shape 48"/>
          <p:cNvSpPr txBox="1"/>
          <p:nvPr>
            <p:ph idx="1" type="body"/>
          </p:nvPr>
        </p:nvSpPr>
        <p:spPr>
          <a:xfrm>
            <a:off x="1270000" y="6362700"/>
            <a:ext cx="10464800" cy="469899"/>
          </a:xfrm>
          <a:prstGeom prst="rect">
            <a:avLst/>
          </a:prstGeom>
          <a:noFill/>
          <a:ln>
            <a:noFill/>
          </a:ln>
        </p:spPr>
        <p:txBody>
          <a:bodyPr anchorCtr="0" anchor="t" bIns="91425" lIns="91425" rIns="91425" tIns="91425"/>
          <a:lstStyle>
            <a:lvl1pPr indent="0" marL="0" rtl="0" algn="ctr">
              <a:spcBef>
                <a:spcPts val="0"/>
              </a:spcBef>
              <a:buFont typeface="Helvetica Neue"/>
              <a:buNone/>
              <a:defRPr i="1" sz="2400"/>
            </a:lvl1pPr>
            <a:lvl2pPr rtl="0">
              <a:spcBef>
                <a:spcPts val="0"/>
              </a:spcBef>
              <a:defRPr b="0" baseline="0" i="0" sz="3800" u="none" cap="none" strike="noStrike">
                <a:solidFill>
                  <a:srgbClr val="FFFFFF"/>
                </a:solidFill>
                <a:latin typeface="Helvetica Neue"/>
                <a:ea typeface="Helvetica Neue"/>
                <a:cs typeface="Helvetica Neue"/>
                <a:sym typeface="Helvetica Neue"/>
              </a:defRPr>
            </a:lvl2pPr>
            <a:lvl3pPr rtl="0">
              <a:spcBef>
                <a:spcPts val="0"/>
              </a:spcBef>
              <a:defRPr b="0" baseline="0" i="0" sz="3800" u="none" cap="none" strike="noStrike">
                <a:solidFill>
                  <a:srgbClr val="FFFFFF"/>
                </a:solidFill>
                <a:latin typeface="Helvetica Neue"/>
                <a:ea typeface="Helvetica Neue"/>
                <a:cs typeface="Helvetica Neue"/>
                <a:sym typeface="Helvetica Neue"/>
              </a:defRPr>
            </a:lvl3pPr>
            <a:lvl4pPr rtl="0">
              <a:spcBef>
                <a:spcPts val="0"/>
              </a:spcBef>
              <a:defRPr b="0" baseline="0" i="0" sz="3800" u="none" cap="none" strike="noStrike">
                <a:solidFill>
                  <a:srgbClr val="FFFFFF"/>
                </a:solidFill>
                <a:latin typeface="Helvetica Neue"/>
                <a:ea typeface="Helvetica Neue"/>
                <a:cs typeface="Helvetica Neue"/>
                <a:sym typeface="Helvetica Neue"/>
              </a:defRPr>
            </a:lvl4pPr>
            <a:lvl5pPr rtl="0">
              <a:spcBef>
                <a:spcPts val="0"/>
              </a:spcBef>
              <a:defRPr b="0" baseline="0" i="0" sz="3800" u="none" cap="none" strike="noStrike">
                <a:solidFill>
                  <a:srgbClr val="FFFFFF"/>
                </a:solidFill>
                <a:latin typeface="Helvetica Neue"/>
                <a:ea typeface="Helvetica Neue"/>
                <a:cs typeface="Helvetica Neue"/>
                <a:sym typeface="Helvetica Neue"/>
              </a:defRPr>
            </a:lvl5pPr>
            <a:lvl6pPr rtl="0">
              <a:spcBef>
                <a:spcPts val="0"/>
              </a:spcBef>
              <a:defRPr b="0" baseline="0" i="0" sz="3800" u="none" cap="none" strike="noStrike">
                <a:solidFill>
                  <a:srgbClr val="FFFFFF"/>
                </a:solidFill>
                <a:latin typeface="Helvetica Neue"/>
                <a:ea typeface="Helvetica Neue"/>
                <a:cs typeface="Helvetica Neue"/>
                <a:sym typeface="Helvetica Neue"/>
              </a:defRPr>
            </a:lvl6pPr>
            <a:lvl7pPr rtl="0">
              <a:spcBef>
                <a:spcPts val="0"/>
              </a:spcBef>
              <a:defRPr b="0" baseline="0" i="0" sz="3800" u="none" cap="none" strike="noStrike">
                <a:solidFill>
                  <a:srgbClr val="FFFFFF"/>
                </a:solidFill>
                <a:latin typeface="Helvetica Neue"/>
                <a:ea typeface="Helvetica Neue"/>
                <a:cs typeface="Helvetica Neue"/>
                <a:sym typeface="Helvetica Neue"/>
              </a:defRPr>
            </a:lvl7pPr>
            <a:lvl8pPr rtl="0">
              <a:spcBef>
                <a:spcPts val="0"/>
              </a:spcBef>
              <a:defRPr b="0" baseline="0" i="0" sz="3800" u="none" cap="none" strike="noStrike">
                <a:solidFill>
                  <a:srgbClr val="FFFFFF"/>
                </a:solidFill>
                <a:latin typeface="Helvetica Neue"/>
                <a:ea typeface="Helvetica Neue"/>
                <a:cs typeface="Helvetica Neue"/>
                <a:sym typeface="Helvetica Neue"/>
              </a:defRPr>
            </a:lvl8pPr>
            <a:lvl9pPr rtl="0">
              <a:spcBef>
                <a:spcPts val="0"/>
              </a:spcBef>
              <a:defRPr b="0" baseline="0" i="0" sz="3800" u="none" cap="none" strike="noStrike">
                <a:solidFill>
                  <a:srgbClr val="FFFFFF"/>
                </a:solidFill>
                <a:latin typeface="Helvetica Neue"/>
                <a:ea typeface="Helvetica Neue"/>
                <a:cs typeface="Helvetica Neue"/>
                <a:sym typeface="Helvetica Neue"/>
              </a:defRPr>
            </a:lvl9pPr>
          </a:lstStyle>
          <a:p/>
        </p:txBody>
      </p:sp>
      <p:sp>
        <p:nvSpPr>
          <p:cNvPr id="49" name="Shape 49"/>
          <p:cNvSpPr txBox="1"/>
          <p:nvPr>
            <p:ph idx="2" type="body"/>
          </p:nvPr>
        </p:nvSpPr>
        <p:spPr>
          <a:xfrm>
            <a:off x="1270000" y="4267200"/>
            <a:ext cx="10464800" cy="685799"/>
          </a:xfrm>
          <a:prstGeom prst="rect">
            <a:avLst/>
          </a:prstGeom>
          <a:noFill/>
          <a:ln>
            <a:noFill/>
          </a:ln>
        </p:spPr>
        <p:txBody>
          <a:bodyPr anchorCtr="0" anchor="ctr" bIns="91425" lIns="91425" rIns="91425" tIns="91425"/>
          <a:lstStyle>
            <a:lvl1pPr indent="0" marL="0" rtl="0" algn="ctr">
              <a:spcBef>
                <a:spcPts val="0"/>
              </a:spcBef>
              <a:buFont typeface="Helvetica Neue"/>
              <a:buNone/>
              <a:defRPr b="0" baseline="0" i="0" sz="3800" u="none" cap="none" strike="noStrike">
                <a:solidFill>
                  <a:srgbClr val="FFFFFF"/>
                </a:solidFill>
                <a:latin typeface="Helvetica Neue"/>
                <a:ea typeface="Helvetica Neue"/>
                <a:cs typeface="Helvetica Neue"/>
                <a:sym typeface="Helvetica Neue"/>
              </a:defRPr>
            </a:lvl1pPr>
            <a:lvl2pPr rtl="0">
              <a:spcBef>
                <a:spcPts val="0"/>
              </a:spcBef>
              <a:defRPr b="0" baseline="0" i="0" sz="3800" u="none" cap="none" strike="noStrike">
                <a:solidFill>
                  <a:srgbClr val="FFFFFF"/>
                </a:solidFill>
                <a:latin typeface="Helvetica Neue"/>
                <a:ea typeface="Helvetica Neue"/>
                <a:cs typeface="Helvetica Neue"/>
                <a:sym typeface="Helvetica Neue"/>
              </a:defRPr>
            </a:lvl2pPr>
            <a:lvl3pPr rtl="0">
              <a:spcBef>
                <a:spcPts val="0"/>
              </a:spcBef>
              <a:defRPr b="0" baseline="0" i="0" sz="3800" u="none" cap="none" strike="noStrike">
                <a:solidFill>
                  <a:srgbClr val="FFFFFF"/>
                </a:solidFill>
                <a:latin typeface="Helvetica Neue"/>
                <a:ea typeface="Helvetica Neue"/>
                <a:cs typeface="Helvetica Neue"/>
                <a:sym typeface="Helvetica Neue"/>
              </a:defRPr>
            </a:lvl3pPr>
            <a:lvl4pPr rtl="0">
              <a:spcBef>
                <a:spcPts val="0"/>
              </a:spcBef>
              <a:defRPr b="0" baseline="0" i="0" sz="3800" u="none" cap="none" strike="noStrike">
                <a:solidFill>
                  <a:srgbClr val="FFFFFF"/>
                </a:solidFill>
                <a:latin typeface="Helvetica Neue"/>
                <a:ea typeface="Helvetica Neue"/>
                <a:cs typeface="Helvetica Neue"/>
                <a:sym typeface="Helvetica Neue"/>
              </a:defRPr>
            </a:lvl4pPr>
            <a:lvl5pPr rtl="0">
              <a:spcBef>
                <a:spcPts val="0"/>
              </a:spcBef>
              <a:defRPr b="0" baseline="0" i="0" sz="3800" u="none" cap="none" strike="noStrike">
                <a:solidFill>
                  <a:srgbClr val="FFFFFF"/>
                </a:solidFill>
                <a:latin typeface="Helvetica Neue"/>
                <a:ea typeface="Helvetica Neue"/>
                <a:cs typeface="Helvetica Neue"/>
                <a:sym typeface="Helvetica Neue"/>
              </a:defRPr>
            </a:lvl5pPr>
            <a:lvl6pPr rtl="0">
              <a:spcBef>
                <a:spcPts val="0"/>
              </a:spcBef>
              <a:defRPr b="0" baseline="0" i="0" sz="3800" u="none" cap="none" strike="noStrike">
                <a:solidFill>
                  <a:srgbClr val="FFFFFF"/>
                </a:solidFill>
                <a:latin typeface="Helvetica Neue"/>
                <a:ea typeface="Helvetica Neue"/>
                <a:cs typeface="Helvetica Neue"/>
                <a:sym typeface="Helvetica Neue"/>
              </a:defRPr>
            </a:lvl6pPr>
            <a:lvl7pPr rtl="0">
              <a:spcBef>
                <a:spcPts val="0"/>
              </a:spcBef>
              <a:defRPr b="0" baseline="0" i="0" sz="3800" u="none" cap="none" strike="noStrike">
                <a:solidFill>
                  <a:srgbClr val="FFFFFF"/>
                </a:solidFill>
                <a:latin typeface="Helvetica Neue"/>
                <a:ea typeface="Helvetica Neue"/>
                <a:cs typeface="Helvetica Neue"/>
                <a:sym typeface="Helvetica Neue"/>
              </a:defRPr>
            </a:lvl7pPr>
            <a:lvl8pPr rtl="0">
              <a:spcBef>
                <a:spcPts val="0"/>
              </a:spcBef>
              <a:defRPr b="0" baseline="0" i="0" sz="3800" u="none" cap="none" strike="noStrike">
                <a:solidFill>
                  <a:srgbClr val="FFFFFF"/>
                </a:solidFill>
                <a:latin typeface="Helvetica Neue"/>
                <a:ea typeface="Helvetica Neue"/>
                <a:cs typeface="Helvetica Neue"/>
                <a:sym typeface="Helvetica Neue"/>
              </a:defRPr>
            </a:lvl8pPr>
            <a:lvl9pPr rtl="0">
              <a:spcBef>
                <a:spcPts val="0"/>
              </a:spcBef>
              <a:defRPr b="0" baseline="0" i="0" sz="3800" u="none" cap="none" strike="noStrike">
                <a:solidFill>
                  <a:srgbClr val="FFFFFF"/>
                </a:solidFill>
                <a:latin typeface="Helvetica Neue"/>
                <a:ea typeface="Helvetica Neue"/>
                <a:cs typeface="Helvetica Neue"/>
                <a:sym typeface="Helvetica Neue"/>
              </a:defRPr>
            </a:lvl9pPr>
          </a:lstStyle>
          <a:p/>
        </p:txBody>
      </p:sp>
      <p:sp>
        <p:nvSpPr>
          <p:cNvPr id="50" name="Shape 50"/>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p:spTree>
      <p:nvGrpSpPr>
        <p:cNvPr id="51" name="Shape 51"/>
        <p:cNvGrpSpPr/>
        <p:nvPr/>
      </p:nvGrpSpPr>
      <p:grpSpPr>
        <a:xfrm>
          <a:off x="0" y="0"/>
          <a:ext cx="0" cy="0"/>
          <a:chOff x="0" y="0"/>
          <a:chExt cx="0" cy="0"/>
        </a:xfrm>
      </p:grpSpPr>
      <p:sp>
        <p:nvSpPr>
          <p:cNvPr id="52" name="Shape 52"/>
          <p:cNvSpPr/>
          <p:nvPr>
            <p:ph idx="2" type="pic"/>
          </p:nvPr>
        </p:nvSpPr>
        <p:spPr>
          <a:xfrm>
            <a:off x="-3175" y="0"/>
            <a:ext cx="13004799" cy="975359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18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9pPr>
          </a:lstStyle>
          <a:p/>
        </p:txBody>
      </p:sp>
      <p:sp>
        <p:nvSpPr>
          <p:cNvPr id="53" name="Shape 53"/>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mp; Bullets">
    <p:spTree>
      <p:nvGrpSpPr>
        <p:cNvPr id="12" name="Shape 12"/>
        <p:cNvGrpSpPr/>
        <p:nvPr/>
      </p:nvGrpSpPr>
      <p:grpSpPr>
        <a:xfrm>
          <a:off x="0" y="0"/>
          <a:ext cx="0" cy="0"/>
          <a:chOff x="0" y="0"/>
          <a:chExt cx="0" cy="0"/>
        </a:xfrm>
      </p:grpSpPr>
      <p:sp>
        <p:nvSpPr>
          <p:cNvPr id="13" name="Shape 13"/>
          <p:cNvSpPr txBox="1"/>
          <p:nvPr>
            <p:ph type="title"/>
          </p:nvPr>
        </p:nvSpPr>
        <p:spPr>
          <a:xfrm>
            <a:off x="952500" y="254000"/>
            <a:ext cx="11099799" cy="2158999"/>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9pPr>
          </a:lstStyle>
          <a:p/>
        </p:txBody>
      </p:sp>
      <p:sp>
        <p:nvSpPr>
          <p:cNvPr id="14" name="Shape 14"/>
          <p:cNvSpPr txBox="1"/>
          <p:nvPr>
            <p:ph idx="1" type="body"/>
          </p:nvPr>
        </p:nvSpPr>
        <p:spPr>
          <a:xfrm>
            <a:off x="952500" y="2590800"/>
            <a:ext cx="11099799" cy="6286499"/>
          </a:xfrm>
          <a:prstGeom prst="rect">
            <a:avLst/>
          </a:prstGeom>
          <a:noFill/>
          <a:ln>
            <a:noFill/>
          </a:ln>
        </p:spPr>
        <p:txBody>
          <a:bodyPr anchorCtr="0" anchor="ctr" bIns="91425" lIns="91425" rIns="91425" tIns="91425"/>
          <a:lstStyle>
            <a:lvl1pPr indent="-263525" marL="444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1pPr>
            <a:lvl2pPr indent="-263525" marL="889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2pPr>
            <a:lvl3pPr indent="-263525" marL="1333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3pPr>
            <a:lvl4pPr indent="-263525" marL="1778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4pPr>
            <a:lvl5pPr indent="-263525" marL="2222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5pPr>
            <a:lvl6pPr indent="-263525" marL="2667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6pPr>
            <a:lvl7pPr indent="-263525" marL="3111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7pPr>
            <a:lvl8pPr indent="-263525" marL="3556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8pPr>
            <a:lvl9pPr indent="-263525" marL="4000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9pPr>
          </a:lstStyle>
          <a:p/>
        </p:txBody>
      </p:sp>
      <p:sp>
        <p:nvSpPr>
          <p:cNvPr id="15" name="Shape 15"/>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Center">
    <p:spTree>
      <p:nvGrpSpPr>
        <p:cNvPr id="16" name="Shape 16"/>
        <p:cNvGrpSpPr/>
        <p:nvPr/>
      </p:nvGrpSpPr>
      <p:grpSpPr>
        <a:xfrm>
          <a:off x="0" y="0"/>
          <a:ext cx="0" cy="0"/>
          <a:chOff x="0" y="0"/>
          <a:chExt cx="0" cy="0"/>
        </a:xfrm>
      </p:grpSpPr>
      <p:sp>
        <p:nvSpPr>
          <p:cNvPr id="17" name="Shape 17"/>
          <p:cNvSpPr txBox="1"/>
          <p:nvPr>
            <p:ph type="title"/>
          </p:nvPr>
        </p:nvSpPr>
        <p:spPr>
          <a:xfrm>
            <a:off x="1270000" y="3225800"/>
            <a:ext cx="10464800" cy="3301999"/>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9pPr>
          </a:lstStyle>
          <a:p/>
        </p:txBody>
      </p:sp>
      <p:sp>
        <p:nvSpPr>
          <p:cNvPr id="18" name="Shape 18"/>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lank">
    <p:spTree>
      <p:nvGrpSpPr>
        <p:cNvPr id="19" name="Shape 19"/>
        <p:cNvGrpSpPr/>
        <p:nvPr/>
      </p:nvGrpSpPr>
      <p:grpSpPr>
        <a:xfrm>
          <a:off x="0" y="0"/>
          <a:ext cx="0" cy="0"/>
          <a:chOff x="0" y="0"/>
          <a:chExt cx="0" cy="0"/>
        </a:xfrm>
      </p:grpSpPr>
      <p:sp>
        <p:nvSpPr>
          <p:cNvPr id="20" name="Shape 20"/>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Horizontal">
    <p:spTree>
      <p:nvGrpSpPr>
        <p:cNvPr id="21" name="Shape 21"/>
        <p:cNvGrpSpPr/>
        <p:nvPr/>
      </p:nvGrpSpPr>
      <p:grpSpPr>
        <a:xfrm>
          <a:off x="0" y="0"/>
          <a:ext cx="0" cy="0"/>
          <a:chOff x="0" y="0"/>
          <a:chExt cx="0" cy="0"/>
        </a:xfrm>
      </p:grpSpPr>
      <p:sp>
        <p:nvSpPr>
          <p:cNvPr id="22" name="Shape 22"/>
          <p:cNvSpPr/>
          <p:nvPr>
            <p:ph idx="2" type="pic"/>
          </p:nvPr>
        </p:nvSpPr>
        <p:spPr>
          <a:xfrm>
            <a:off x="1619250" y="660400"/>
            <a:ext cx="9758015" cy="59055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18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9pPr>
          </a:lstStyle>
          <a:p/>
        </p:txBody>
      </p:sp>
      <p:sp>
        <p:nvSpPr>
          <p:cNvPr id="23" name="Shape 23"/>
          <p:cNvSpPr txBox="1"/>
          <p:nvPr>
            <p:ph type="title"/>
          </p:nvPr>
        </p:nvSpPr>
        <p:spPr>
          <a:xfrm>
            <a:off x="1270000" y="6718300"/>
            <a:ext cx="10464800" cy="1422400"/>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9pPr>
          </a:lstStyle>
          <a:p/>
        </p:txBody>
      </p:sp>
      <p:sp>
        <p:nvSpPr>
          <p:cNvPr id="24" name="Shape 24"/>
          <p:cNvSpPr txBox="1"/>
          <p:nvPr>
            <p:ph idx="1" type="body"/>
          </p:nvPr>
        </p:nvSpPr>
        <p:spPr>
          <a:xfrm>
            <a:off x="1270000" y="8191500"/>
            <a:ext cx="10464800" cy="1130299"/>
          </a:xfrm>
          <a:prstGeom prst="rect">
            <a:avLst/>
          </a:prstGeom>
          <a:noFill/>
          <a:ln>
            <a:noFill/>
          </a:ln>
        </p:spPr>
        <p:txBody>
          <a:bodyPr anchorCtr="0" anchor="t" bIns="91425" lIns="91425" rIns="91425" tIns="91425"/>
          <a:lstStyle>
            <a:lvl1pPr indent="0" marL="0" rtl="0" algn="ctr">
              <a:spcBef>
                <a:spcPts val="0"/>
              </a:spcBef>
              <a:buFont typeface="Helvetica Neue"/>
              <a:buNone/>
              <a:defRPr sz="3200"/>
            </a:lvl1pPr>
            <a:lvl2pPr indent="228600" marL="0" rtl="0" algn="ctr">
              <a:spcBef>
                <a:spcPts val="0"/>
              </a:spcBef>
              <a:buFont typeface="Helvetica Neue"/>
              <a:buNone/>
              <a:defRPr sz="3200"/>
            </a:lvl2pPr>
            <a:lvl3pPr indent="457200" marL="0" rtl="0" algn="ctr">
              <a:spcBef>
                <a:spcPts val="0"/>
              </a:spcBef>
              <a:buFont typeface="Helvetica Neue"/>
              <a:buNone/>
              <a:defRPr sz="3200"/>
            </a:lvl3pPr>
            <a:lvl4pPr indent="685800" marL="0" rtl="0" algn="ctr">
              <a:spcBef>
                <a:spcPts val="0"/>
              </a:spcBef>
              <a:buFont typeface="Helvetica Neue"/>
              <a:buNone/>
              <a:defRPr sz="3200"/>
            </a:lvl4pPr>
            <a:lvl5pPr indent="914400" marL="0" rtl="0" algn="ctr">
              <a:spcBef>
                <a:spcPts val="0"/>
              </a:spcBef>
              <a:buFont typeface="Helvetica Neue"/>
              <a:buNone/>
              <a:defRPr sz="3200"/>
            </a:lvl5pPr>
            <a:lvl6pPr rtl="0">
              <a:spcBef>
                <a:spcPts val="0"/>
              </a:spcBef>
              <a:defRPr b="0" baseline="0" i="0" sz="3800" u="none" cap="none" strike="noStrike">
                <a:solidFill>
                  <a:srgbClr val="FFFFFF"/>
                </a:solidFill>
                <a:latin typeface="Helvetica Neue"/>
                <a:ea typeface="Helvetica Neue"/>
                <a:cs typeface="Helvetica Neue"/>
                <a:sym typeface="Helvetica Neue"/>
              </a:defRPr>
            </a:lvl6pPr>
            <a:lvl7pPr rtl="0">
              <a:spcBef>
                <a:spcPts val="0"/>
              </a:spcBef>
              <a:defRPr b="0" baseline="0" i="0" sz="3800" u="none" cap="none" strike="noStrike">
                <a:solidFill>
                  <a:srgbClr val="FFFFFF"/>
                </a:solidFill>
                <a:latin typeface="Helvetica Neue"/>
                <a:ea typeface="Helvetica Neue"/>
                <a:cs typeface="Helvetica Neue"/>
                <a:sym typeface="Helvetica Neue"/>
              </a:defRPr>
            </a:lvl7pPr>
            <a:lvl8pPr rtl="0">
              <a:spcBef>
                <a:spcPts val="0"/>
              </a:spcBef>
              <a:defRPr b="0" baseline="0" i="0" sz="3800" u="none" cap="none" strike="noStrike">
                <a:solidFill>
                  <a:srgbClr val="FFFFFF"/>
                </a:solidFill>
                <a:latin typeface="Helvetica Neue"/>
                <a:ea typeface="Helvetica Neue"/>
                <a:cs typeface="Helvetica Neue"/>
                <a:sym typeface="Helvetica Neue"/>
              </a:defRPr>
            </a:lvl8pPr>
            <a:lvl9pPr rtl="0">
              <a:spcBef>
                <a:spcPts val="0"/>
              </a:spcBef>
              <a:defRPr b="0" baseline="0" i="0" sz="3800" u="none" cap="none" strike="noStrike">
                <a:solidFill>
                  <a:srgbClr val="FFFFFF"/>
                </a:solidFill>
                <a:latin typeface="Helvetica Neue"/>
                <a:ea typeface="Helvetica Neue"/>
                <a:cs typeface="Helvetica Neue"/>
                <a:sym typeface="Helvetica Neue"/>
              </a:defRPr>
            </a:lvl9pPr>
          </a:lstStyle>
          <a:p/>
        </p:txBody>
      </p:sp>
      <p:sp>
        <p:nvSpPr>
          <p:cNvPr id="25" name="Shape 25"/>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hoto - Vertical">
    <p:spTree>
      <p:nvGrpSpPr>
        <p:cNvPr id="26" name="Shape 26"/>
        <p:cNvGrpSpPr/>
        <p:nvPr/>
      </p:nvGrpSpPr>
      <p:grpSpPr>
        <a:xfrm>
          <a:off x="0" y="0"/>
          <a:ext cx="0" cy="0"/>
          <a:chOff x="0" y="0"/>
          <a:chExt cx="0" cy="0"/>
        </a:xfrm>
      </p:grpSpPr>
      <p:sp>
        <p:nvSpPr>
          <p:cNvPr id="27" name="Shape 27"/>
          <p:cNvSpPr/>
          <p:nvPr>
            <p:ph idx="2" type="pic"/>
          </p:nvPr>
        </p:nvSpPr>
        <p:spPr>
          <a:xfrm>
            <a:off x="6718299" y="638918"/>
            <a:ext cx="5325769" cy="82169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18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9pPr>
          </a:lstStyle>
          <a:p/>
        </p:txBody>
      </p:sp>
      <p:sp>
        <p:nvSpPr>
          <p:cNvPr id="28" name="Shape 28"/>
          <p:cNvSpPr txBox="1"/>
          <p:nvPr>
            <p:ph type="title"/>
          </p:nvPr>
        </p:nvSpPr>
        <p:spPr>
          <a:xfrm>
            <a:off x="952500" y="635000"/>
            <a:ext cx="5333999" cy="3987800"/>
          </a:xfrm>
          <a:prstGeom prst="rect">
            <a:avLst/>
          </a:prstGeom>
          <a:noFill/>
          <a:ln>
            <a:noFill/>
          </a:ln>
        </p:spPr>
        <p:txBody>
          <a:bodyPr anchorCtr="0" anchor="b" bIns="91425" lIns="91425" rIns="91425" tIns="91425"/>
          <a:lstStyle>
            <a:lvl1pPr rtl="0">
              <a:spcBef>
                <a:spcPts val="0"/>
              </a:spcBef>
              <a:defRPr sz="6000"/>
            </a:lvl1pPr>
            <a:lvl2pPr rtl="0">
              <a:spcBef>
                <a:spcPts val="0"/>
              </a:spcBef>
              <a:defRPr b="0" baseline="0" i="0" sz="8000" u="none" cap="none" strike="noStrike">
                <a:solidFill>
                  <a:srgbClr val="FFFFFF"/>
                </a:solidFill>
                <a:latin typeface="Helvetica Neue"/>
                <a:ea typeface="Helvetica Neue"/>
                <a:cs typeface="Helvetica Neue"/>
                <a:sym typeface="Helvetica Neue"/>
              </a:defRPr>
            </a:lvl2pPr>
            <a:lvl3pPr rtl="0">
              <a:spcBef>
                <a:spcPts val="0"/>
              </a:spcBef>
              <a:defRPr b="0" baseline="0" i="0" sz="8000" u="none" cap="none" strike="noStrike">
                <a:solidFill>
                  <a:srgbClr val="FFFFFF"/>
                </a:solidFill>
                <a:latin typeface="Helvetica Neue"/>
                <a:ea typeface="Helvetica Neue"/>
                <a:cs typeface="Helvetica Neue"/>
                <a:sym typeface="Helvetica Neue"/>
              </a:defRPr>
            </a:lvl3pPr>
            <a:lvl4pPr rtl="0">
              <a:spcBef>
                <a:spcPts val="0"/>
              </a:spcBef>
              <a:defRPr b="0" baseline="0" i="0" sz="8000" u="none" cap="none" strike="noStrike">
                <a:solidFill>
                  <a:srgbClr val="FFFFFF"/>
                </a:solidFill>
                <a:latin typeface="Helvetica Neue"/>
                <a:ea typeface="Helvetica Neue"/>
                <a:cs typeface="Helvetica Neue"/>
                <a:sym typeface="Helvetica Neue"/>
              </a:defRPr>
            </a:lvl4pPr>
            <a:lvl5pPr rtl="0">
              <a:spcBef>
                <a:spcPts val="0"/>
              </a:spcBef>
              <a:defRPr b="0" baseline="0" i="0" sz="8000" u="none" cap="none" strike="noStrike">
                <a:solidFill>
                  <a:srgbClr val="FFFFFF"/>
                </a:solidFill>
                <a:latin typeface="Helvetica Neue"/>
                <a:ea typeface="Helvetica Neue"/>
                <a:cs typeface="Helvetica Neue"/>
                <a:sym typeface="Helvetica Neue"/>
              </a:defRPr>
            </a:lvl5pPr>
            <a:lvl6pPr rtl="0">
              <a:spcBef>
                <a:spcPts val="0"/>
              </a:spcBef>
              <a:defRPr b="0" baseline="0" i="0" sz="8000" u="none" cap="none" strike="noStrike">
                <a:solidFill>
                  <a:srgbClr val="FFFFFF"/>
                </a:solidFill>
                <a:latin typeface="Helvetica Neue"/>
                <a:ea typeface="Helvetica Neue"/>
                <a:cs typeface="Helvetica Neue"/>
                <a:sym typeface="Helvetica Neue"/>
              </a:defRPr>
            </a:lvl6pPr>
            <a:lvl7pPr rtl="0">
              <a:spcBef>
                <a:spcPts val="0"/>
              </a:spcBef>
              <a:defRPr b="0" baseline="0" i="0" sz="8000" u="none" cap="none" strike="noStrike">
                <a:solidFill>
                  <a:srgbClr val="FFFFFF"/>
                </a:solidFill>
                <a:latin typeface="Helvetica Neue"/>
                <a:ea typeface="Helvetica Neue"/>
                <a:cs typeface="Helvetica Neue"/>
                <a:sym typeface="Helvetica Neue"/>
              </a:defRPr>
            </a:lvl7pPr>
            <a:lvl8pPr rtl="0">
              <a:spcBef>
                <a:spcPts val="0"/>
              </a:spcBef>
              <a:defRPr b="0" baseline="0" i="0" sz="8000" u="none" cap="none" strike="noStrike">
                <a:solidFill>
                  <a:srgbClr val="FFFFFF"/>
                </a:solidFill>
                <a:latin typeface="Helvetica Neue"/>
                <a:ea typeface="Helvetica Neue"/>
                <a:cs typeface="Helvetica Neue"/>
                <a:sym typeface="Helvetica Neue"/>
              </a:defRPr>
            </a:lvl8pPr>
            <a:lvl9pPr rtl="0">
              <a:spcBef>
                <a:spcPts val="0"/>
              </a:spcBef>
              <a:defRPr b="0" baseline="0" i="0" sz="8000" u="none" cap="none" strike="noStrike">
                <a:solidFill>
                  <a:srgbClr val="FFFFFF"/>
                </a:solidFill>
                <a:latin typeface="Helvetica Neue"/>
                <a:ea typeface="Helvetica Neue"/>
                <a:cs typeface="Helvetica Neue"/>
                <a:sym typeface="Helvetica Neue"/>
              </a:defRPr>
            </a:lvl9pPr>
          </a:lstStyle>
          <a:p/>
        </p:txBody>
      </p:sp>
      <p:sp>
        <p:nvSpPr>
          <p:cNvPr id="29" name="Shape 29"/>
          <p:cNvSpPr txBox="1"/>
          <p:nvPr>
            <p:ph idx="1" type="body"/>
          </p:nvPr>
        </p:nvSpPr>
        <p:spPr>
          <a:xfrm>
            <a:off x="952500" y="4762500"/>
            <a:ext cx="5333999" cy="4114800"/>
          </a:xfrm>
          <a:prstGeom prst="rect">
            <a:avLst/>
          </a:prstGeom>
          <a:noFill/>
          <a:ln>
            <a:noFill/>
          </a:ln>
        </p:spPr>
        <p:txBody>
          <a:bodyPr anchorCtr="0" anchor="t" bIns="91425" lIns="91425" rIns="91425" tIns="91425"/>
          <a:lstStyle>
            <a:lvl1pPr indent="0" marL="0" rtl="0" algn="ctr">
              <a:spcBef>
                <a:spcPts val="0"/>
              </a:spcBef>
              <a:buFont typeface="Helvetica Neue"/>
              <a:buNone/>
              <a:defRPr sz="3200"/>
            </a:lvl1pPr>
            <a:lvl2pPr indent="228600" marL="0" rtl="0" algn="ctr">
              <a:spcBef>
                <a:spcPts val="0"/>
              </a:spcBef>
              <a:buFont typeface="Helvetica Neue"/>
              <a:buNone/>
              <a:defRPr sz="3200"/>
            </a:lvl2pPr>
            <a:lvl3pPr indent="457200" marL="0" rtl="0" algn="ctr">
              <a:spcBef>
                <a:spcPts val="0"/>
              </a:spcBef>
              <a:buFont typeface="Helvetica Neue"/>
              <a:buNone/>
              <a:defRPr sz="3200"/>
            </a:lvl3pPr>
            <a:lvl4pPr indent="685800" marL="0" rtl="0" algn="ctr">
              <a:spcBef>
                <a:spcPts val="0"/>
              </a:spcBef>
              <a:buFont typeface="Helvetica Neue"/>
              <a:buNone/>
              <a:defRPr sz="3200"/>
            </a:lvl4pPr>
            <a:lvl5pPr indent="914400" marL="0" rtl="0" algn="ctr">
              <a:spcBef>
                <a:spcPts val="0"/>
              </a:spcBef>
              <a:buFont typeface="Helvetica Neue"/>
              <a:buNone/>
              <a:defRPr sz="3200"/>
            </a:lvl5pPr>
            <a:lvl6pPr rtl="0">
              <a:spcBef>
                <a:spcPts val="0"/>
              </a:spcBef>
              <a:defRPr b="0" baseline="0" i="0" sz="3800" u="none" cap="none" strike="noStrike">
                <a:solidFill>
                  <a:srgbClr val="FFFFFF"/>
                </a:solidFill>
                <a:latin typeface="Helvetica Neue"/>
                <a:ea typeface="Helvetica Neue"/>
                <a:cs typeface="Helvetica Neue"/>
                <a:sym typeface="Helvetica Neue"/>
              </a:defRPr>
            </a:lvl6pPr>
            <a:lvl7pPr rtl="0">
              <a:spcBef>
                <a:spcPts val="0"/>
              </a:spcBef>
              <a:defRPr b="0" baseline="0" i="0" sz="3800" u="none" cap="none" strike="noStrike">
                <a:solidFill>
                  <a:srgbClr val="FFFFFF"/>
                </a:solidFill>
                <a:latin typeface="Helvetica Neue"/>
                <a:ea typeface="Helvetica Neue"/>
                <a:cs typeface="Helvetica Neue"/>
                <a:sym typeface="Helvetica Neue"/>
              </a:defRPr>
            </a:lvl7pPr>
            <a:lvl8pPr rtl="0">
              <a:spcBef>
                <a:spcPts val="0"/>
              </a:spcBef>
              <a:defRPr b="0" baseline="0" i="0" sz="3800" u="none" cap="none" strike="noStrike">
                <a:solidFill>
                  <a:srgbClr val="FFFFFF"/>
                </a:solidFill>
                <a:latin typeface="Helvetica Neue"/>
                <a:ea typeface="Helvetica Neue"/>
                <a:cs typeface="Helvetica Neue"/>
                <a:sym typeface="Helvetica Neue"/>
              </a:defRPr>
            </a:lvl8pPr>
            <a:lvl9pPr rtl="0">
              <a:spcBef>
                <a:spcPts val="0"/>
              </a:spcBef>
              <a:defRPr b="0" baseline="0" i="0" sz="3800" u="none" cap="none" strike="noStrike">
                <a:solidFill>
                  <a:srgbClr val="FFFFFF"/>
                </a:solidFill>
                <a:latin typeface="Helvetica Neue"/>
                <a:ea typeface="Helvetica Neue"/>
                <a:cs typeface="Helvetica Neue"/>
                <a:sym typeface="Helvetica Neue"/>
              </a:defRPr>
            </a:lvl9pPr>
          </a:lstStyle>
          <a:p/>
        </p:txBody>
      </p:sp>
      <p:sp>
        <p:nvSpPr>
          <p:cNvPr id="30" name="Shape 30"/>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 Top">
    <p:spTree>
      <p:nvGrpSpPr>
        <p:cNvPr id="31" name="Shape 31"/>
        <p:cNvGrpSpPr/>
        <p:nvPr/>
      </p:nvGrpSpPr>
      <p:grpSpPr>
        <a:xfrm>
          <a:off x="0" y="0"/>
          <a:ext cx="0" cy="0"/>
          <a:chOff x="0" y="0"/>
          <a:chExt cx="0" cy="0"/>
        </a:xfrm>
      </p:grpSpPr>
      <p:sp>
        <p:nvSpPr>
          <p:cNvPr id="32" name="Shape 32"/>
          <p:cNvSpPr txBox="1"/>
          <p:nvPr>
            <p:ph type="title"/>
          </p:nvPr>
        </p:nvSpPr>
        <p:spPr>
          <a:xfrm>
            <a:off x="952500" y="254000"/>
            <a:ext cx="11099799" cy="2158999"/>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9pPr>
          </a:lstStyle>
          <a:p/>
        </p:txBody>
      </p:sp>
      <p:sp>
        <p:nvSpPr>
          <p:cNvPr id="33" name="Shape 33"/>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Bullets &amp; Photo">
    <p:spTree>
      <p:nvGrpSpPr>
        <p:cNvPr id="34" name="Shape 34"/>
        <p:cNvGrpSpPr/>
        <p:nvPr/>
      </p:nvGrpSpPr>
      <p:grpSpPr>
        <a:xfrm>
          <a:off x="0" y="0"/>
          <a:ext cx="0" cy="0"/>
          <a:chOff x="0" y="0"/>
          <a:chExt cx="0" cy="0"/>
        </a:xfrm>
      </p:grpSpPr>
      <p:sp>
        <p:nvSpPr>
          <p:cNvPr id="35" name="Shape 35"/>
          <p:cNvSpPr/>
          <p:nvPr>
            <p:ph idx="2" type="pic"/>
          </p:nvPr>
        </p:nvSpPr>
        <p:spPr>
          <a:xfrm>
            <a:off x="6718300" y="2590800"/>
            <a:ext cx="5333999" cy="628649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18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3600" u="none" cap="none" strike="noStrike">
                <a:solidFill>
                  <a:srgbClr val="FFFFFF"/>
                </a:solidFill>
                <a:latin typeface="Helvetica Neue"/>
                <a:ea typeface="Helvetica Neue"/>
                <a:cs typeface="Helvetica Neue"/>
                <a:sym typeface="Helvetica Neue"/>
              </a:defRPr>
            </a:lvl9pPr>
          </a:lstStyle>
          <a:p/>
        </p:txBody>
      </p:sp>
      <p:sp>
        <p:nvSpPr>
          <p:cNvPr id="36" name="Shape 36"/>
          <p:cNvSpPr txBox="1"/>
          <p:nvPr>
            <p:ph type="title"/>
          </p:nvPr>
        </p:nvSpPr>
        <p:spPr>
          <a:xfrm>
            <a:off x="952500" y="254000"/>
            <a:ext cx="11099799" cy="2158999"/>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9pPr>
          </a:lstStyle>
          <a:p/>
        </p:txBody>
      </p:sp>
      <p:sp>
        <p:nvSpPr>
          <p:cNvPr id="37" name="Shape 37"/>
          <p:cNvSpPr txBox="1"/>
          <p:nvPr>
            <p:ph idx="1" type="body"/>
          </p:nvPr>
        </p:nvSpPr>
        <p:spPr>
          <a:xfrm>
            <a:off x="952500" y="2590800"/>
            <a:ext cx="5333999" cy="6286499"/>
          </a:xfrm>
          <a:prstGeom prst="rect">
            <a:avLst/>
          </a:prstGeom>
          <a:noFill/>
          <a:ln>
            <a:noFill/>
          </a:ln>
        </p:spPr>
        <p:txBody>
          <a:bodyPr anchorCtr="0" anchor="ctr" bIns="91425" lIns="91425" rIns="91425" tIns="91425"/>
          <a:lstStyle>
            <a:lvl1pPr indent="-342900" marL="342900" rtl="0">
              <a:spcBef>
                <a:spcPts val="3200"/>
              </a:spcBef>
              <a:defRPr sz="2800"/>
            </a:lvl1pPr>
            <a:lvl2pPr indent="-342900" marL="685800" rtl="0">
              <a:spcBef>
                <a:spcPts val="3200"/>
              </a:spcBef>
              <a:defRPr sz="2800"/>
            </a:lvl2pPr>
            <a:lvl3pPr indent="-342900" marL="1231900" rtl="0">
              <a:spcBef>
                <a:spcPts val="3200"/>
              </a:spcBef>
              <a:defRPr sz="2800"/>
            </a:lvl3pPr>
            <a:lvl4pPr indent="-342900" marL="1676400" rtl="0">
              <a:spcBef>
                <a:spcPts val="3200"/>
              </a:spcBef>
              <a:defRPr sz="2800"/>
            </a:lvl4pPr>
            <a:lvl5pPr indent="-342900" marL="2120900" rtl="0">
              <a:spcBef>
                <a:spcPts val="3200"/>
              </a:spcBef>
              <a:defRPr sz="2800"/>
            </a:lvl5pPr>
            <a:lvl6pPr rtl="0">
              <a:spcBef>
                <a:spcPts val="0"/>
              </a:spcBef>
              <a:defRPr b="0" baseline="0" i="0" sz="3800" u="none" cap="none" strike="noStrike">
                <a:solidFill>
                  <a:srgbClr val="FFFFFF"/>
                </a:solidFill>
                <a:latin typeface="Helvetica Neue"/>
                <a:ea typeface="Helvetica Neue"/>
                <a:cs typeface="Helvetica Neue"/>
                <a:sym typeface="Helvetica Neue"/>
              </a:defRPr>
            </a:lvl6pPr>
            <a:lvl7pPr rtl="0">
              <a:spcBef>
                <a:spcPts val="0"/>
              </a:spcBef>
              <a:defRPr b="0" baseline="0" i="0" sz="3800" u="none" cap="none" strike="noStrike">
                <a:solidFill>
                  <a:srgbClr val="FFFFFF"/>
                </a:solidFill>
                <a:latin typeface="Helvetica Neue"/>
                <a:ea typeface="Helvetica Neue"/>
                <a:cs typeface="Helvetica Neue"/>
                <a:sym typeface="Helvetica Neue"/>
              </a:defRPr>
            </a:lvl7pPr>
            <a:lvl8pPr rtl="0">
              <a:spcBef>
                <a:spcPts val="0"/>
              </a:spcBef>
              <a:defRPr b="0" baseline="0" i="0" sz="3800" u="none" cap="none" strike="noStrike">
                <a:solidFill>
                  <a:srgbClr val="FFFFFF"/>
                </a:solidFill>
                <a:latin typeface="Helvetica Neue"/>
                <a:ea typeface="Helvetica Neue"/>
                <a:cs typeface="Helvetica Neue"/>
                <a:sym typeface="Helvetica Neue"/>
              </a:defRPr>
            </a:lvl8pPr>
            <a:lvl9pPr rtl="0">
              <a:spcBef>
                <a:spcPts val="0"/>
              </a:spcBef>
              <a:defRPr b="0" baseline="0" i="0" sz="3800" u="none" cap="none" strike="noStrike">
                <a:solidFill>
                  <a:srgbClr val="FFFFFF"/>
                </a:solidFill>
                <a:latin typeface="Helvetica Neue"/>
                <a:ea typeface="Helvetica Neue"/>
                <a:cs typeface="Helvetica Neue"/>
                <a:sym typeface="Helvetica Neue"/>
              </a:defRPr>
            </a:lvl9pPr>
          </a:lstStyle>
          <a:p/>
        </p:txBody>
      </p:sp>
      <p:sp>
        <p:nvSpPr>
          <p:cNvPr id="38" name="Shape 38"/>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ullets">
    <p:spTree>
      <p:nvGrpSpPr>
        <p:cNvPr id="39" name="Shape 39"/>
        <p:cNvGrpSpPr/>
        <p:nvPr/>
      </p:nvGrpSpPr>
      <p:grpSpPr>
        <a:xfrm>
          <a:off x="0" y="0"/>
          <a:ext cx="0" cy="0"/>
          <a:chOff x="0" y="0"/>
          <a:chExt cx="0" cy="0"/>
        </a:xfrm>
      </p:grpSpPr>
      <p:sp>
        <p:nvSpPr>
          <p:cNvPr id="40" name="Shape 40"/>
          <p:cNvSpPr txBox="1"/>
          <p:nvPr>
            <p:ph idx="1" type="body"/>
          </p:nvPr>
        </p:nvSpPr>
        <p:spPr>
          <a:xfrm>
            <a:off x="952500" y="1270000"/>
            <a:ext cx="11099799" cy="7213600"/>
          </a:xfrm>
          <a:prstGeom prst="rect">
            <a:avLst/>
          </a:prstGeom>
          <a:noFill/>
          <a:ln>
            <a:noFill/>
          </a:ln>
        </p:spPr>
        <p:txBody>
          <a:bodyPr anchorCtr="0" anchor="ctr" bIns="91425" lIns="91425" rIns="91425" tIns="91425"/>
          <a:lstStyle>
            <a:lvl1pPr indent="-263525" marL="444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1pPr>
            <a:lvl2pPr indent="-263525" marL="889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2pPr>
            <a:lvl3pPr indent="-263525" marL="1333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3pPr>
            <a:lvl4pPr indent="-263525" marL="1778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4pPr>
            <a:lvl5pPr indent="-263525" marL="2222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5pPr>
            <a:lvl6pPr indent="-263525" marL="2667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6pPr>
            <a:lvl7pPr indent="-263525" marL="3111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7pPr>
            <a:lvl8pPr indent="-263525" marL="3556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8pPr>
            <a:lvl9pPr indent="-263525" marL="4000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9pPr>
          </a:lstStyle>
          <a:p/>
        </p:txBody>
      </p:sp>
      <p:sp>
        <p:nvSpPr>
          <p:cNvPr id="41" name="Shape 41"/>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00"/>
        </a:solidFill>
      </p:bgPr>
    </p:bg>
    <p:spTree>
      <p:nvGrpSpPr>
        <p:cNvPr id="4" name="Shape 4"/>
        <p:cNvGrpSpPr/>
        <p:nvPr/>
      </p:nvGrpSpPr>
      <p:grpSpPr>
        <a:xfrm>
          <a:off x="0" y="0"/>
          <a:ext cx="0" cy="0"/>
          <a:chOff x="0" y="0"/>
          <a:chExt cx="0" cy="0"/>
        </a:xfrm>
      </p:grpSpPr>
      <p:sp>
        <p:nvSpPr>
          <p:cNvPr id="5" name="Shape 5"/>
          <p:cNvSpPr txBox="1"/>
          <p:nvPr>
            <p:ph type="title"/>
          </p:nvPr>
        </p:nvSpPr>
        <p:spPr>
          <a:xfrm>
            <a:off x="952500" y="254000"/>
            <a:ext cx="11099799" cy="2158999"/>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1pPr>
            <a:lvl2pPr indent="228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2pPr>
            <a:lvl3pPr indent="457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3pPr>
            <a:lvl4pPr indent="685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4pPr>
            <a:lvl5pPr indent="9144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5pPr>
            <a:lvl6pPr indent="11430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6pPr>
            <a:lvl7pPr indent="13716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7pPr>
            <a:lvl8pPr indent="16002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8pPr>
            <a:lvl9pPr indent="1828800" marL="0" marR="0" rtl="0" algn="ctr">
              <a:lnSpc>
                <a:spcPct val="100000"/>
              </a:lnSpc>
              <a:spcBef>
                <a:spcPts val="0"/>
              </a:spcBef>
              <a:spcAft>
                <a:spcPts val="0"/>
              </a:spcAft>
              <a:buClr>
                <a:srgbClr val="FFFFFF"/>
              </a:buClr>
              <a:buFont typeface="Helvetica Neue"/>
              <a:buNone/>
              <a:defRPr b="0" baseline="0" i="0" sz="8000" u="none" cap="none" strike="noStrike">
                <a:solidFill>
                  <a:srgbClr val="FFFFFF"/>
                </a:solidFill>
                <a:latin typeface="Helvetica Neue"/>
                <a:ea typeface="Helvetica Neue"/>
                <a:cs typeface="Helvetica Neue"/>
                <a:sym typeface="Helvetica Neue"/>
              </a:defRPr>
            </a:lvl9pPr>
          </a:lstStyle>
          <a:p/>
        </p:txBody>
      </p:sp>
      <p:sp>
        <p:nvSpPr>
          <p:cNvPr id="6" name="Shape 6"/>
          <p:cNvSpPr txBox="1"/>
          <p:nvPr>
            <p:ph idx="1" type="body"/>
          </p:nvPr>
        </p:nvSpPr>
        <p:spPr>
          <a:xfrm>
            <a:off x="952500" y="2590800"/>
            <a:ext cx="11099799" cy="6286499"/>
          </a:xfrm>
          <a:prstGeom prst="rect">
            <a:avLst/>
          </a:prstGeom>
          <a:noFill/>
          <a:ln>
            <a:noFill/>
          </a:ln>
        </p:spPr>
        <p:txBody>
          <a:bodyPr anchorCtr="0" anchor="ctr" bIns="91425" lIns="91425" rIns="91425" tIns="91425"/>
          <a:lstStyle>
            <a:lvl1pPr indent="-263525" marL="444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1pPr>
            <a:lvl2pPr indent="-263525" marL="889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2pPr>
            <a:lvl3pPr indent="-263525" marL="1333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3pPr>
            <a:lvl4pPr indent="-263525" marL="1778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4pPr>
            <a:lvl5pPr indent="-263525" marL="2222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5pPr>
            <a:lvl6pPr indent="-263525" marL="2667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6pPr>
            <a:lvl7pPr indent="-263525" marL="3111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7pPr>
            <a:lvl8pPr indent="-263525" marL="35560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8pPr>
            <a:lvl9pPr indent="-263525" marL="4000500" marR="0" rtl="0" algn="l">
              <a:lnSpc>
                <a:spcPct val="100000"/>
              </a:lnSpc>
              <a:spcBef>
                <a:spcPts val="4200"/>
              </a:spcBef>
              <a:spcAft>
                <a:spcPts val="0"/>
              </a:spcAft>
              <a:buClr>
                <a:srgbClr val="FFFFFF"/>
              </a:buClr>
              <a:buFont typeface="Helvetica Neue"/>
              <a:buChar char="•"/>
              <a:defRPr b="0" baseline="0" i="0" sz="3800" u="none" cap="none" strike="noStrike">
                <a:solidFill>
                  <a:srgbClr val="FFFFFF"/>
                </a:solidFill>
                <a:latin typeface="Helvetica Neue"/>
                <a:ea typeface="Helvetica Neue"/>
                <a:cs typeface="Helvetica Neue"/>
                <a:sym typeface="Helvetica Neue"/>
              </a:defRPr>
            </a:lvl9pPr>
          </a:lstStyle>
          <a:p/>
        </p:txBody>
      </p:sp>
      <p:sp>
        <p:nvSpPr>
          <p:cNvPr id="7" name="Shape 7"/>
          <p:cNvSpPr txBox="1"/>
          <p:nvPr>
            <p:ph idx="12" type="sldNum"/>
          </p:nvPr>
        </p:nvSpPr>
        <p:spPr>
          <a:xfrm>
            <a:off x="6311798" y="9258300"/>
            <a:ext cx="368504" cy="381000"/>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fld id="{00000000-1234-1234-1234-123412341234}" type="slidenum">
              <a:rPr b="0" baseline="0" i="0" lang="en-US" sz="1800" u="none" cap="none" strike="noStrike">
                <a:solidFill>
                  <a:srgbClr val="FFFFFF"/>
                </a:solidFill>
                <a:latin typeface="Helvetica Neue"/>
                <a:ea typeface="Helvetica Neue"/>
                <a:cs typeface="Helvetica Neue"/>
                <a:sym typeface="Helvetica Neue"/>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2.jpg"/><Relationship Id="rId4" Type="http://schemas.openxmlformats.org/officeDocument/2006/relationships/image" Target="../media/image01.jpg"/><Relationship Id="rId5" Type="http://schemas.openxmlformats.org/officeDocument/2006/relationships/image" Target="../media/image0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00.png"/><Relationship Id="rId4" Type="http://schemas.openxmlformats.org/officeDocument/2006/relationships/image" Target="../media/image09.png"/><Relationship Id="rId5" Type="http://schemas.openxmlformats.org/officeDocument/2006/relationships/image" Target="../media/image04.png"/><Relationship Id="rId6" Type="http://schemas.openxmlformats.org/officeDocument/2006/relationships/image" Target="../media/image07.png"/><Relationship Id="rId7" Type="http://schemas.openxmlformats.org/officeDocument/2006/relationships/image" Target="../media/image0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 Id="rId4" Type="http://schemas.openxmlformats.org/officeDocument/2006/relationships/image" Target="../media/image06.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00.png"/><Relationship Id="rId7" Type="http://schemas.openxmlformats.org/officeDocument/2006/relationships/image" Target="../media/image13.png"/><Relationship Id="rId8"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04.png"/><Relationship Id="rId4" Type="http://schemas.openxmlformats.org/officeDocument/2006/relationships/image" Target="../media/image05.png"/><Relationship Id="rId5" Type="http://schemas.openxmlformats.org/officeDocument/2006/relationships/image" Target="../media/image0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06.png"/><Relationship Id="rId4"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00.png"/><Relationship Id="rId5"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7" name="Shape 57"/>
        <p:cNvGrpSpPr/>
        <p:nvPr/>
      </p:nvGrpSpPr>
      <p:grpSpPr>
        <a:xfrm>
          <a:off x="0" y="0"/>
          <a:ext cx="0" cy="0"/>
          <a:chOff x="0" y="0"/>
          <a:chExt cx="0" cy="0"/>
        </a:xfrm>
      </p:grpSpPr>
      <p:sp>
        <p:nvSpPr>
          <p:cNvPr id="58" name="Shape 58"/>
          <p:cNvSpPr txBox="1"/>
          <p:nvPr>
            <p:ph type="ctrTitle"/>
          </p:nvPr>
        </p:nvSpPr>
        <p:spPr>
          <a:xfrm>
            <a:off x="1270000" y="3943350"/>
            <a:ext cx="10464800" cy="3301999"/>
          </a:xfrm>
          <a:prstGeom prst="rect">
            <a:avLst/>
          </a:prstGeom>
          <a:noFill/>
          <a:ln>
            <a:noFill/>
          </a:ln>
        </p:spPr>
        <p:txBody>
          <a:bodyPr anchorCtr="0" anchor="b"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b="0" baseline="0" i="0" lang="en-US" sz="8000" u="none" cap="none" strike="noStrike">
                <a:solidFill>
                  <a:srgbClr val="FFFFFF"/>
                </a:solidFill>
                <a:latin typeface="Helvetica Neue"/>
                <a:ea typeface="Helvetica Neue"/>
                <a:cs typeface="Helvetica Neue"/>
                <a:sym typeface="Helvetica Neue"/>
              </a:rPr>
              <a:t>HelpList</a:t>
            </a:r>
          </a:p>
        </p:txBody>
      </p:sp>
      <p:sp>
        <p:nvSpPr>
          <p:cNvPr id="59" name="Shape 59"/>
          <p:cNvSpPr txBox="1"/>
          <p:nvPr>
            <p:ph idx="1" type="subTitle"/>
          </p:nvPr>
        </p:nvSpPr>
        <p:spPr>
          <a:xfrm>
            <a:off x="1270000" y="7289800"/>
            <a:ext cx="10464800" cy="1130299"/>
          </a:xfrm>
          <a:prstGeom prst="rect">
            <a:avLst/>
          </a:prstGeom>
          <a:noFill/>
          <a:ln>
            <a:noFill/>
          </a:ln>
        </p:spPr>
        <p:txBody>
          <a:bodyPr anchorCtr="0" anchor="t"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b="0" baseline="0" i="0" lang="en-US" sz="3200" u="none" cap="none" strike="noStrike">
                <a:solidFill>
                  <a:srgbClr val="FFFFFF"/>
                </a:solidFill>
                <a:latin typeface="Helvetica Neue"/>
                <a:ea typeface="Helvetica Neue"/>
                <a:cs typeface="Helvetica Neue"/>
                <a:sym typeface="Helvetica Neue"/>
              </a:rPr>
              <a:t>Team Friendship</a:t>
            </a:r>
          </a:p>
          <a:p>
            <a:pPr indent="0" lvl="0" marL="0" marR="0" rtl="0" algn="ctr">
              <a:lnSpc>
                <a:spcPct val="100000"/>
              </a:lnSpc>
              <a:spcBef>
                <a:spcPts val="0"/>
              </a:spcBef>
              <a:spcAft>
                <a:spcPts val="0"/>
              </a:spcAft>
              <a:buClr>
                <a:srgbClr val="FFFFFF"/>
              </a:buClr>
              <a:buSzPct val="25000"/>
              <a:buFont typeface="Helvetica Neue"/>
              <a:buNone/>
            </a:pPr>
            <a:r>
              <a:rPr b="0" baseline="0" i="0" lang="en-US" sz="3200" u="none" cap="none" strike="noStrike">
                <a:solidFill>
                  <a:srgbClr val="FFFFFF"/>
                </a:solidFill>
                <a:latin typeface="Helvetica Neue"/>
                <a:ea typeface="Helvetica Neue"/>
                <a:cs typeface="Helvetica Neue"/>
                <a:sym typeface="Helvetica Neue"/>
              </a:rPr>
              <a:t>Minmin, Santos, Andrés</a:t>
            </a:r>
          </a:p>
        </p:txBody>
      </p:sp>
      <p:pic>
        <p:nvPicPr>
          <p:cNvPr id="60" name="Shape 60"/>
          <p:cNvPicPr preferRelativeResize="0"/>
          <p:nvPr/>
        </p:nvPicPr>
        <p:blipFill rotWithShape="1">
          <a:blip r:embed="rId3">
            <a:alphaModFix/>
          </a:blip>
          <a:srcRect b="0" l="0" r="0" t="0"/>
          <a:stretch/>
        </p:blipFill>
        <p:spPr>
          <a:xfrm>
            <a:off x="1286538" y="1093091"/>
            <a:ext cx="3455863" cy="4712541"/>
          </a:xfrm>
          <a:prstGeom prst="rect">
            <a:avLst/>
          </a:prstGeom>
          <a:noFill/>
          <a:ln>
            <a:noFill/>
          </a:ln>
        </p:spPr>
      </p:pic>
      <p:pic>
        <p:nvPicPr>
          <p:cNvPr id="61" name="Shape 61"/>
          <p:cNvPicPr preferRelativeResize="0"/>
          <p:nvPr/>
        </p:nvPicPr>
        <p:blipFill rotWithShape="1">
          <a:blip r:embed="rId4">
            <a:alphaModFix/>
          </a:blip>
          <a:srcRect b="0" l="0" r="0" t="0"/>
          <a:stretch/>
        </p:blipFill>
        <p:spPr>
          <a:xfrm>
            <a:off x="4840814" y="1088362"/>
            <a:ext cx="3547041" cy="4722000"/>
          </a:xfrm>
          <a:prstGeom prst="rect">
            <a:avLst/>
          </a:prstGeom>
          <a:noFill/>
          <a:ln>
            <a:noFill/>
          </a:ln>
        </p:spPr>
      </p:pic>
      <p:pic>
        <p:nvPicPr>
          <p:cNvPr id="62" name="Shape 62"/>
          <p:cNvPicPr preferRelativeResize="0"/>
          <p:nvPr/>
        </p:nvPicPr>
        <p:blipFill rotWithShape="1">
          <a:blip r:embed="rId5">
            <a:alphaModFix/>
          </a:blip>
          <a:srcRect b="4987" l="5439" r="5439" t="21381"/>
          <a:stretch/>
        </p:blipFill>
        <p:spPr>
          <a:xfrm>
            <a:off x="8486267" y="1074587"/>
            <a:ext cx="3214998" cy="4722119"/>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952500" y="254000"/>
            <a:ext cx="11099799" cy="2158999"/>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b="0" baseline="0" i="0" lang="en-US" sz="6719" u="none" cap="none" strike="noStrike">
                <a:solidFill>
                  <a:srgbClr val="FFFFFF"/>
                </a:solidFill>
                <a:latin typeface="Helvetica Neue"/>
                <a:ea typeface="Helvetica Neue"/>
                <a:cs typeface="Helvetica Neue"/>
                <a:sym typeface="Helvetica Neue"/>
              </a:rPr>
              <a:t>Medium task: answer a question</a:t>
            </a:r>
          </a:p>
        </p:txBody>
      </p:sp>
      <p:pic>
        <p:nvPicPr>
          <p:cNvPr id="131" name="Shape 131"/>
          <p:cNvPicPr preferRelativeResize="0"/>
          <p:nvPr/>
        </p:nvPicPr>
        <p:blipFill rotWithShape="1">
          <a:blip r:embed="rId3">
            <a:alphaModFix/>
          </a:blip>
          <a:srcRect b="0" l="0" r="0" t="0"/>
          <a:stretch/>
        </p:blipFill>
        <p:spPr>
          <a:xfrm>
            <a:off x="-1" y="2956799"/>
            <a:ext cx="2607599" cy="4637399"/>
          </a:xfrm>
          <a:prstGeom prst="rect">
            <a:avLst/>
          </a:prstGeom>
          <a:noFill/>
          <a:ln>
            <a:noFill/>
          </a:ln>
        </p:spPr>
      </p:pic>
      <p:pic>
        <p:nvPicPr>
          <p:cNvPr id="132" name="Shape 132"/>
          <p:cNvPicPr preferRelativeResize="0"/>
          <p:nvPr/>
        </p:nvPicPr>
        <p:blipFill rotWithShape="1">
          <a:blip r:embed="rId4">
            <a:alphaModFix/>
          </a:blip>
          <a:srcRect b="0" l="0" r="0" t="0"/>
          <a:stretch/>
        </p:blipFill>
        <p:spPr>
          <a:xfrm>
            <a:off x="2591225" y="2956799"/>
            <a:ext cx="2607599" cy="4637399"/>
          </a:xfrm>
          <a:prstGeom prst="rect">
            <a:avLst/>
          </a:prstGeom>
          <a:noFill/>
          <a:ln>
            <a:noFill/>
          </a:ln>
        </p:spPr>
      </p:pic>
      <p:pic>
        <p:nvPicPr>
          <p:cNvPr id="133" name="Shape 133"/>
          <p:cNvPicPr preferRelativeResize="0"/>
          <p:nvPr/>
        </p:nvPicPr>
        <p:blipFill rotWithShape="1">
          <a:blip r:embed="rId5">
            <a:alphaModFix/>
          </a:blip>
          <a:srcRect b="0" l="0" r="0" t="0"/>
          <a:stretch/>
        </p:blipFill>
        <p:spPr>
          <a:xfrm>
            <a:off x="10392597" y="2956800"/>
            <a:ext cx="2607523" cy="4637451"/>
          </a:xfrm>
          <a:prstGeom prst="rect">
            <a:avLst/>
          </a:prstGeom>
          <a:noFill/>
          <a:ln>
            <a:noFill/>
          </a:ln>
        </p:spPr>
      </p:pic>
      <p:pic>
        <p:nvPicPr>
          <p:cNvPr id="134" name="Shape 134"/>
          <p:cNvPicPr preferRelativeResize="0"/>
          <p:nvPr/>
        </p:nvPicPr>
        <p:blipFill rotWithShape="1">
          <a:blip r:embed="rId6">
            <a:alphaModFix/>
          </a:blip>
          <a:srcRect b="0" l="0" r="0" t="0"/>
          <a:stretch/>
        </p:blipFill>
        <p:spPr>
          <a:xfrm>
            <a:off x="5196287" y="2956799"/>
            <a:ext cx="2607599" cy="4637399"/>
          </a:xfrm>
          <a:prstGeom prst="rect">
            <a:avLst/>
          </a:prstGeom>
          <a:noFill/>
          <a:ln>
            <a:noFill/>
          </a:ln>
        </p:spPr>
      </p:pic>
      <p:pic>
        <p:nvPicPr>
          <p:cNvPr id="135" name="Shape 135"/>
          <p:cNvPicPr preferRelativeResize="0"/>
          <p:nvPr/>
        </p:nvPicPr>
        <p:blipFill rotWithShape="1">
          <a:blip r:embed="rId7">
            <a:alphaModFix/>
          </a:blip>
          <a:srcRect b="0" l="0" r="0" t="0"/>
          <a:stretch/>
        </p:blipFill>
        <p:spPr>
          <a:xfrm>
            <a:off x="7806145" y="2956833"/>
            <a:ext cx="2607599" cy="4637399"/>
          </a:xfrm>
          <a:prstGeom prst="rect">
            <a:avLst/>
          </a:prstGeom>
          <a:noFill/>
          <a:ln>
            <a:noFill/>
          </a:ln>
        </p:spPr>
      </p:pic>
      <p:sp>
        <p:nvSpPr>
          <p:cNvPr id="136" name="Shape 136"/>
          <p:cNvSpPr/>
          <p:nvPr/>
        </p:nvSpPr>
        <p:spPr>
          <a:xfrm>
            <a:off x="1919700" y="6624900"/>
            <a:ext cx="368400" cy="306900"/>
          </a:xfrm>
          <a:prstGeom prst="flowChartSummingJunction">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cxnSp>
        <p:nvCxnSpPr>
          <p:cNvPr id="137" name="Shape 137"/>
          <p:cNvCxnSpPr/>
          <p:nvPr/>
        </p:nvCxnSpPr>
        <p:spPr>
          <a:xfrm>
            <a:off x="2288100" y="6763800"/>
            <a:ext cx="930899" cy="3600"/>
          </a:xfrm>
          <a:prstGeom prst="straightConnector1">
            <a:avLst/>
          </a:prstGeom>
          <a:noFill/>
          <a:ln cap="flat" cmpd="sng" w="38100">
            <a:solidFill>
              <a:srgbClr val="FF0000"/>
            </a:solidFill>
            <a:prstDash val="solid"/>
            <a:round/>
            <a:headEnd len="lg" w="lg" type="none"/>
            <a:tailEnd len="lg" w="lg" type="triangle"/>
          </a:ln>
        </p:spPr>
      </p:cxnSp>
      <p:sp>
        <p:nvSpPr>
          <p:cNvPr id="138" name="Shape 138"/>
          <p:cNvSpPr/>
          <p:nvPr/>
        </p:nvSpPr>
        <p:spPr>
          <a:xfrm>
            <a:off x="4321450" y="3616575"/>
            <a:ext cx="368400" cy="306900"/>
          </a:xfrm>
          <a:prstGeom prst="flowChartSummingJunction">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sp>
        <p:nvSpPr>
          <p:cNvPr id="139" name="Shape 139"/>
          <p:cNvSpPr/>
          <p:nvPr/>
        </p:nvSpPr>
        <p:spPr>
          <a:xfrm>
            <a:off x="7207950" y="4602775"/>
            <a:ext cx="368400" cy="306900"/>
          </a:xfrm>
          <a:prstGeom prst="flowChartSummingJunction">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sp>
        <p:nvSpPr>
          <p:cNvPr id="140" name="Shape 140"/>
          <p:cNvSpPr/>
          <p:nvPr/>
        </p:nvSpPr>
        <p:spPr>
          <a:xfrm>
            <a:off x="9473975" y="6011125"/>
            <a:ext cx="368400" cy="306900"/>
          </a:xfrm>
          <a:prstGeom prst="flowChartSummingJunction">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cxnSp>
        <p:nvCxnSpPr>
          <p:cNvPr id="141" name="Shape 141"/>
          <p:cNvCxnSpPr/>
          <p:nvPr/>
        </p:nvCxnSpPr>
        <p:spPr>
          <a:xfrm flipH="1" rot="10800000">
            <a:off x="4612275" y="3742424"/>
            <a:ext cx="758999" cy="25800"/>
          </a:xfrm>
          <a:prstGeom prst="straightConnector1">
            <a:avLst/>
          </a:prstGeom>
          <a:noFill/>
          <a:ln cap="flat" cmpd="sng" w="38100">
            <a:solidFill>
              <a:srgbClr val="FF0000"/>
            </a:solidFill>
            <a:prstDash val="solid"/>
            <a:round/>
            <a:headEnd len="lg" w="lg" type="none"/>
            <a:tailEnd len="lg" w="lg" type="triangle"/>
          </a:ln>
        </p:spPr>
      </p:cxnSp>
      <p:cxnSp>
        <p:nvCxnSpPr>
          <p:cNvPr id="142" name="Shape 142"/>
          <p:cNvCxnSpPr>
            <a:endCxn id="135" idx="1"/>
          </p:cNvCxnSpPr>
          <p:nvPr/>
        </p:nvCxnSpPr>
        <p:spPr>
          <a:xfrm>
            <a:off x="7330345" y="4754433"/>
            <a:ext cx="475800" cy="521100"/>
          </a:xfrm>
          <a:prstGeom prst="straightConnector1">
            <a:avLst/>
          </a:prstGeom>
          <a:noFill/>
          <a:ln cap="flat" cmpd="sng" w="38100">
            <a:solidFill>
              <a:srgbClr val="FF0000"/>
            </a:solidFill>
            <a:prstDash val="solid"/>
            <a:round/>
            <a:headEnd len="lg" w="lg" type="none"/>
            <a:tailEnd len="lg" w="lg" type="triangle"/>
          </a:ln>
        </p:spPr>
      </p:cxnSp>
      <p:cxnSp>
        <p:nvCxnSpPr>
          <p:cNvPr id="143" name="Shape 143"/>
          <p:cNvCxnSpPr>
            <a:endCxn id="135" idx="3"/>
          </p:cNvCxnSpPr>
          <p:nvPr/>
        </p:nvCxnSpPr>
        <p:spPr>
          <a:xfrm flipH="1" rot="10800000">
            <a:off x="9842245" y="5275533"/>
            <a:ext cx="571500" cy="833400"/>
          </a:xfrm>
          <a:prstGeom prst="straightConnector1">
            <a:avLst/>
          </a:prstGeom>
          <a:noFill/>
          <a:ln cap="flat" cmpd="sng" w="38100">
            <a:solidFill>
              <a:srgbClr val="FF0000"/>
            </a:solidFill>
            <a:prstDash val="solid"/>
            <a:round/>
            <a:headEnd len="lg" w="lg" type="none"/>
            <a:tailEnd len="lg" w="lg" type="triangle"/>
          </a:ln>
        </p:spPr>
      </p:cxnSp>
      <p:cxnSp>
        <p:nvCxnSpPr>
          <p:cNvPr id="144" name="Shape 144"/>
          <p:cNvCxnSpPr/>
          <p:nvPr/>
        </p:nvCxnSpPr>
        <p:spPr>
          <a:xfrm>
            <a:off x="8815325" y="4647700"/>
            <a:ext cx="0" cy="1352699"/>
          </a:xfrm>
          <a:prstGeom prst="straightConnector1">
            <a:avLst/>
          </a:prstGeom>
          <a:noFill/>
          <a:ln cap="flat" cmpd="sng" w="28575">
            <a:solidFill>
              <a:srgbClr val="4A86E8"/>
            </a:solidFill>
            <a:prstDash val="solid"/>
            <a:round/>
            <a:headEnd len="lg" w="lg" type="none"/>
            <a:tailEnd len="lg" w="lg" type="triangle"/>
          </a:ln>
        </p:spPr>
      </p:cxnSp>
      <p:sp>
        <p:nvSpPr>
          <p:cNvPr id="145" name="Shape 145"/>
          <p:cNvSpPr txBox="1"/>
          <p:nvPr/>
        </p:nvSpPr>
        <p:spPr>
          <a:xfrm>
            <a:off x="7964350" y="5236825"/>
            <a:ext cx="1069200" cy="306900"/>
          </a:xfrm>
          <a:prstGeom prst="rect">
            <a:avLst/>
          </a:prstGeom>
          <a:noFill/>
          <a:ln>
            <a:noFill/>
          </a:ln>
        </p:spPr>
        <p:txBody>
          <a:bodyPr anchorCtr="0" anchor="t" bIns="91425" lIns="91425" rIns="91425" tIns="91425">
            <a:noAutofit/>
          </a:bodyPr>
          <a:lstStyle/>
          <a:p>
            <a:pPr>
              <a:spcBef>
                <a:spcPts val="0"/>
              </a:spcBef>
              <a:buNone/>
            </a:pPr>
            <a:r>
              <a:rPr lang="en-US">
                <a:solidFill>
                  <a:srgbClr val="4A86E8"/>
                </a:solidFill>
              </a:rPr>
              <a:t>slideout</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x="0" y="0"/>
          <a:ext cx="0" cy="0"/>
          <a:chOff x="0" y="0"/>
          <a:chExt cx="0" cy="0"/>
        </a:xfrm>
      </p:grpSpPr>
      <p:sp>
        <p:nvSpPr>
          <p:cNvPr id="150" name="Shape 150"/>
          <p:cNvSpPr txBox="1"/>
          <p:nvPr>
            <p:ph type="title"/>
          </p:nvPr>
        </p:nvSpPr>
        <p:spPr>
          <a:xfrm>
            <a:off x="-4600" y="254000"/>
            <a:ext cx="13004699" cy="2159099"/>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lang="en-US" sz="6719"/>
              <a:t>Complex task: find a question from a previous lecture</a:t>
            </a:r>
          </a:p>
        </p:txBody>
      </p:sp>
      <p:pic>
        <p:nvPicPr>
          <p:cNvPr id="151" name="Shape 151"/>
          <p:cNvPicPr preferRelativeResize="0"/>
          <p:nvPr/>
        </p:nvPicPr>
        <p:blipFill>
          <a:blip r:embed="rId3">
            <a:alphaModFix/>
          </a:blip>
          <a:stretch>
            <a:fillRect/>
          </a:stretch>
        </p:blipFill>
        <p:spPr>
          <a:xfrm>
            <a:off x="695574" y="2591449"/>
            <a:ext cx="3741249" cy="6653775"/>
          </a:xfrm>
          <a:prstGeom prst="rect">
            <a:avLst/>
          </a:prstGeom>
          <a:noFill/>
          <a:ln>
            <a:noFill/>
          </a:ln>
        </p:spPr>
      </p:pic>
      <p:pic>
        <p:nvPicPr>
          <p:cNvPr id="152" name="Shape 152"/>
          <p:cNvPicPr preferRelativeResize="0"/>
          <p:nvPr/>
        </p:nvPicPr>
        <p:blipFill>
          <a:blip r:embed="rId4">
            <a:alphaModFix/>
          </a:blip>
          <a:stretch>
            <a:fillRect/>
          </a:stretch>
        </p:blipFill>
        <p:spPr>
          <a:xfrm>
            <a:off x="4627125" y="2591445"/>
            <a:ext cx="3741249" cy="6653778"/>
          </a:xfrm>
          <a:prstGeom prst="rect">
            <a:avLst/>
          </a:prstGeom>
          <a:noFill/>
          <a:ln>
            <a:noFill/>
          </a:ln>
        </p:spPr>
      </p:pic>
      <p:pic>
        <p:nvPicPr>
          <p:cNvPr id="153" name="Shape 153"/>
          <p:cNvPicPr preferRelativeResize="0"/>
          <p:nvPr/>
        </p:nvPicPr>
        <p:blipFill>
          <a:blip r:embed="rId5">
            <a:alphaModFix/>
          </a:blip>
          <a:stretch>
            <a:fillRect/>
          </a:stretch>
        </p:blipFill>
        <p:spPr>
          <a:xfrm>
            <a:off x="8558675" y="2591450"/>
            <a:ext cx="3741249" cy="6653778"/>
          </a:xfrm>
          <a:prstGeom prst="rect">
            <a:avLst/>
          </a:prstGeom>
          <a:noFill/>
          <a:ln>
            <a:noFill/>
          </a:ln>
        </p:spPr>
      </p:pic>
      <p:sp>
        <p:nvSpPr>
          <p:cNvPr id="154" name="Shape 154"/>
          <p:cNvSpPr/>
          <p:nvPr/>
        </p:nvSpPr>
        <p:spPr>
          <a:xfrm>
            <a:off x="2808975" y="8378750"/>
            <a:ext cx="581700" cy="484799"/>
          </a:xfrm>
          <a:prstGeom prst="flowChartSummingJunction">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sp>
        <p:nvSpPr>
          <p:cNvPr id="155" name="Shape 155"/>
          <p:cNvSpPr/>
          <p:nvPr/>
        </p:nvSpPr>
        <p:spPr>
          <a:xfrm>
            <a:off x="5133150" y="4032500"/>
            <a:ext cx="581700" cy="484799"/>
          </a:xfrm>
          <a:prstGeom prst="flowChartSummingJunction">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cxnSp>
        <p:nvCxnSpPr>
          <p:cNvPr id="156" name="Shape 156"/>
          <p:cNvCxnSpPr/>
          <p:nvPr/>
        </p:nvCxnSpPr>
        <p:spPr>
          <a:xfrm>
            <a:off x="3390675" y="8606600"/>
            <a:ext cx="1263000" cy="3000"/>
          </a:xfrm>
          <a:prstGeom prst="straightConnector1">
            <a:avLst/>
          </a:prstGeom>
          <a:noFill/>
          <a:ln cap="flat" cmpd="sng" w="38100">
            <a:solidFill>
              <a:srgbClr val="FF0000"/>
            </a:solidFill>
            <a:prstDash val="solid"/>
            <a:round/>
            <a:headEnd len="lg" w="lg" type="none"/>
            <a:tailEnd len="lg" w="lg" type="triangle"/>
          </a:ln>
        </p:spPr>
      </p:cxnSp>
      <p:cxnSp>
        <p:nvCxnSpPr>
          <p:cNvPr id="157" name="Shape 157"/>
          <p:cNvCxnSpPr/>
          <p:nvPr/>
        </p:nvCxnSpPr>
        <p:spPr>
          <a:xfrm>
            <a:off x="5714850" y="4260350"/>
            <a:ext cx="2894700" cy="2255099"/>
          </a:xfrm>
          <a:prstGeom prst="straightConnector1">
            <a:avLst/>
          </a:prstGeom>
          <a:noFill/>
          <a:ln cap="flat" cmpd="sng" w="38100">
            <a:solidFill>
              <a:srgbClr val="FF0000"/>
            </a:solidFill>
            <a:prstDash val="solid"/>
            <a:round/>
            <a:headEnd len="lg" w="lg" type="none"/>
            <a:tailEnd len="lg" w="lg" type="triangle"/>
          </a:ln>
        </p:spPr>
      </p:cxn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952500" y="254000"/>
            <a:ext cx="11099699" cy="2159099"/>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lang="en-US" sz="7360"/>
              <a:t>Prototyping tools</a:t>
            </a:r>
          </a:p>
        </p:txBody>
      </p:sp>
      <p:pic>
        <p:nvPicPr>
          <p:cNvPr id="163" name="Shape 163"/>
          <p:cNvPicPr preferRelativeResize="0"/>
          <p:nvPr/>
        </p:nvPicPr>
        <p:blipFill>
          <a:blip r:embed="rId3">
            <a:alphaModFix/>
          </a:blip>
          <a:stretch>
            <a:fillRect/>
          </a:stretch>
        </p:blipFill>
        <p:spPr>
          <a:xfrm>
            <a:off x="7611525" y="2299625"/>
            <a:ext cx="4440675" cy="3330500"/>
          </a:xfrm>
          <a:prstGeom prst="rect">
            <a:avLst/>
          </a:prstGeom>
          <a:noFill/>
          <a:ln>
            <a:noFill/>
          </a:ln>
        </p:spPr>
      </p:pic>
      <p:pic>
        <p:nvPicPr>
          <p:cNvPr id="164" name="Shape 164"/>
          <p:cNvPicPr preferRelativeResize="0"/>
          <p:nvPr/>
        </p:nvPicPr>
        <p:blipFill>
          <a:blip r:embed="rId4">
            <a:alphaModFix/>
          </a:blip>
          <a:stretch>
            <a:fillRect/>
          </a:stretch>
        </p:blipFill>
        <p:spPr>
          <a:xfrm>
            <a:off x="7611525" y="5868025"/>
            <a:ext cx="4440674" cy="3150854"/>
          </a:xfrm>
          <a:prstGeom prst="rect">
            <a:avLst/>
          </a:prstGeom>
          <a:noFill/>
          <a:ln>
            <a:noFill/>
          </a:ln>
        </p:spPr>
      </p:pic>
      <p:sp>
        <p:nvSpPr>
          <p:cNvPr id="165" name="Shape 165"/>
          <p:cNvSpPr txBox="1"/>
          <p:nvPr>
            <p:ph idx="1" type="body"/>
          </p:nvPr>
        </p:nvSpPr>
        <p:spPr>
          <a:xfrm>
            <a:off x="952500" y="2077600"/>
            <a:ext cx="6476700" cy="7515300"/>
          </a:xfrm>
          <a:prstGeom prst="rect">
            <a:avLst/>
          </a:prstGeom>
          <a:noFill/>
          <a:ln>
            <a:noFill/>
          </a:ln>
        </p:spPr>
        <p:txBody>
          <a:bodyPr anchorCtr="0" anchor="ctr" bIns="50800" lIns="50800" rIns="50800" tIns="50800">
            <a:noAutofit/>
          </a:bodyPr>
          <a:lstStyle/>
          <a:p>
            <a:pPr indent="-492125" lvl="0" marL="444500" marR="0" rtl="0" algn="l">
              <a:lnSpc>
                <a:spcPct val="100000"/>
              </a:lnSpc>
              <a:spcBef>
                <a:spcPts val="0"/>
              </a:spcBef>
              <a:spcAft>
                <a:spcPts val="0"/>
              </a:spcAft>
              <a:buClr>
                <a:srgbClr val="FFFFFF"/>
              </a:buClr>
              <a:buSzPct val="100000"/>
              <a:buFont typeface="Helvetica Neue"/>
              <a:buChar char="•"/>
            </a:pPr>
            <a:r>
              <a:rPr lang="en-US" sz="3600"/>
              <a:t>Used Sketch for creating</a:t>
            </a:r>
          </a:p>
          <a:p>
            <a:pPr lvl="1" marR="0" rtl="0" algn="l">
              <a:lnSpc>
                <a:spcPct val="100000"/>
              </a:lnSpc>
              <a:spcBef>
                <a:spcPts val="0"/>
              </a:spcBef>
              <a:spcAft>
                <a:spcPts val="0"/>
              </a:spcAft>
              <a:buSzPct val="100000"/>
            </a:pPr>
            <a:r>
              <a:rPr lang="en-US" sz="3600"/>
              <a:t>Comes with UI kit</a:t>
            </a:r>
          </a:p>
          <a:p>
            <a:pPr lvl="1" marR="0" rtl="0" algn="l">
              <a:lnSpc>
                <a:spcPct val="100000"/>
              </a:lnSpc>
              <a:spcBef>
                <a:spcPts val="0"/>
              </a:spcBef>
              <a:spcAft>
                <a:spcPts val="0"/>
              </a:spcAft>
              <a:buSzPct val="100000"/>
            </a:pPr>
            <a:r>
              <a:rPr lang="en-US" sz="3600"/>
              <a:t>Simple interface</a:t>
            </a:r>
          </a:p>
          <a:p>
            <a:pPr lvl="1" marR="0" rtl="0" algn="l">
              <a:lnSpc>
                <a:spcPct val="100000"/>
              </a:lnSpc>
              <a:spcBef>
                <a:spcPts val="0"/>
              </a:spcBef>
              <a:spcAft>
                <a:spcPts val="0"/>
              </a:spcAft>
              <a:buSzPct val="100000"/>
            </a:pPr>
            <a:r>
              <a:rPr lang="en-US" sz="3600"/>
              <a:t>Very intuitive</a:t>
            </a:r>
          </a:p>
          <a:p>
            <a:pPr lvl="1" marR="0" rtl="0" algn="l">
              <a:lnSpc>
                <a:spcPct val="100000"/>
              </a:lnSpc>
              <a:spcBef>
                <a:spcPts val="0"/>
              </a:spcBef>
              <a:spcAft>
                <a:spcPts val="0"/>
              </a:spcAft>
              <a:buSzPct val="100000"/>
            </a:pPr>
            <a:r>
              <a:rPr lang="en-US" sz="3600"/>
              <a:t>Auto-align</a:t>
            </a:r>
          </a:p>
          <a:p>
            <a:pPr lvl="1" marR="0" rtl="0" algn="l">
              <a:lnSpc>
                <a:spcPct val="100000"/>
              </a:lnSpc>
              <a:spcBef>
                <a:spcPts val="0"/>
              </a:spcBef>
              <a:spcAft>
                <a:spcPts val="0"/>
              </a:spcAft>
              <a:buSzPct val="100000"/>
            </a:pPr>
            <a:r>
              <a:rPr lang="en-US" sz="3600"/>
              <a:t>Limited</a:t>
            </a:r>
          </a:p>
          <a:p>
            <a:pPr indent="0" lvl="0" marL="0" rtl="0">
              <a:spcBef>
                <a:spcPts val="0"/>
              </a:spcBef>
              <a:buNone/>
            </a:pPr>
            <a:r>
              <a:t/>
            </a:r>
            <a:endParaRPr sz="3600"/>
          </a:p>
          <a:p>
            <a:pPr lvl="0" rtl="0">
              <a:spcBef>
                <a:spcPts val="0"/>
              </a:spcBef>
              <a:buClr>
                <a:schemeClr val="lt1"/>
              </a:buClr>
              <a:buSzPct val="100000"/>
              <a:buFont typeface="Helvetica Neue"/>
              <a:buChar char="•"/>
            </a:pPr>
            <a:r>
              <a:rPr lang="en-US" sz="3600">
                <a:solidFill>
                  <a:schemeClr val="lt1"/>
                </a:solidFill>
              </a:rPr>
              <a:t>Used Marvel for animating</a:t>
            </a:r>
          </a:p>
          <a:p>
            <a:pPr lvl="1" rtl="0">
              <a:spcBef>
                <a:spcPts val="0"/>
              </a:spcBef>
              <a:buClr>
                <a:schemeClr val="lt1"/>
              </a:buClr>
              <a:buSzPct val="100000"/>
            </a:pPr>
            <a:r>
              <a:rPr lang="en-US" sz="3600">
                <a:solidFill>
                  <a:schemeClr val="lt1"/>
                </a:solidFill>
              </a:rPr>
              <a:t>Very easy to use</a:t>
            </a:r>
          </a:p>
          <a:p>
            <a:pPr lvl="1" rtl="0">
              <a:spcBef>
                <a:spcPts val="0"/>
              </a:spcBef>
              <a:buClr>
                <a:schemeClr val="lt1"/>
              </a:buClr>
              <a:buSzPct val="100000"/>
            </a:pPr>
            <a:r>
              <a:rPr lang="en-US" sz="3600">
                <a:solidFill>
                  <a:schemeClr val="lt1"/>
                </a:solidFill>
              </a:rPr>
              <a:t>Effective at creating flows</a:t>
            </a:r>
          </a:p>
          <a:p>
            <a:pPr lvl="1" rtl="0">
              <a:spcBef>
                <a:spcPts val="0"/>
              </a:spcBef>
              <a:buClr>
                <a:schemeClr val="lt1"/>
              </a:buClr>
              <a:buSzPct val="100000"/>
            </a:pPr>
            <a:r>
              <a:rPr lang="en-US" sz="3600">
                <a:solidFill>
                  <a:schemeClr val="lt1"/>
                </a:solidFill>
              </a:rPr>
              <a:t>Limited -- made a lot of hard-coded work</a:t>
            </a:r>
          </a:p>
          <a:p>
            <a:pPr indent="0" lvl="0" marL="0" marR="0" rtl="0" algn="l">
              <a:lnSpc>
                <a:spcPct val="100000"/>
              </a:lnSpc>
              <a:spcBef>
                <a:spcPts val="4200"/>
              </a:spcBef>
              <a:spcAft>
                <a:spcPts val="0"/>
              </a:spcAft>
              <a:buNone/>
            </a:pPr>
            <a:r>
              <a:t/>
            </a:r>
            <a:endParaRPr sz="360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9" name="Shape 169"/>
        <p:cNvGrpSpPr/>
        <p:nvPr/>
      </p:nvGrpSpPr>
      <p:grpSpPr>
        <a:xfrm>
          <a:off x="0" y="0"/>
          <a:ext cx="0" cy="0"/>
          <a:chOff x="0" y="0"/>
          <a:chExt cx="0" cy="0"/>
        </a:xfrm>
      </p:grpSpPr>
      <p:sp>
        <p:nvSpPr>
          <p:cNvPr id="170" name="Shape 170"/>
          <p:cNvSpPr txBox="1"/>
          <p:nvPr>
            <p:ph type="title"/>
          </p:nvPr>
        </p:nvSpPr>
        <p:spPr>
          <a:xfrm>
            <a:off x="50" y="409125"/>
            <a:ext cx="13004699" cy="2159099"/>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lang="en-US" sz="7360"/>
              <a:t>Limitations of Prototype</a:t>
            </a:r>
          </a:p>
        </p:txBody>
      </p:sp>
      <p:sp>
        <p:nvSpPr>
          <p:cNvPr id="171" name="Shape 171"/>
          <p:cNvSpPr txBox="1"/>
          <p:nvPr>
            <p:ph idx="1" type="body"/>
          </p:nvPr>
        </p:nvSpPr>
        <p:spPr>
          <a:xfrm>
            <a:off x="642350" y="2568225"/>
            <a:ext cx="11720099" cy="7515300"/>
          </a:xfrm>
          <a:prstGeom prst="rect">
            <a:avLst/>
          </a:prstGeom>
          <a:noFill/>
          <a:ln>
            <a:noFill/>
          </a:ln>
        </p:spPr>
        <p:txBody>
          <a:bodyPr anchorCtr="0" anchor="t" bIns="50800" lIns="50800" rIns="50800" tIns="50800">
            <a:noAutofit/>
          </a:bodyPr>
          <a:lstStyle/>
          <a:p>
            <a:pPr indent="-228600" lvl="0" marL="457200" marR="0" rtl="0" algn="l">
              <a:lnSpc>
                <a:spcPct val="100000"/>
              </a:lnSpc>
              <a:spcBef>
                <a:spcPts val="0"/>
              </a:spcBef>
              <a:spcAft>
                <a:spcPts val="0"/>
              </a:spcAft>
              <a:buSzPct val="100000"/>
            </a:pPr>
            <a:r>
              <a:rPr lang="en-US" sz="4800"/>
              <a:t>Search not implemented</a:t>
            </a:r>
          </a:p>
          <a:p>
            <a:pPr indent="-228600" lvl="0" marL="457200" marR="0" rtl="0" algn="l">
              <a:lnSpc>
                <a:spcPct val="100000"/>
              </a:lnSpc>
              <a:spcBef>
                <a:spcPts val="0"/>
              </a:spcBef>
              <a:spcAft>
                <a:spcPts val="0"/>
              </a:spcAft>
              <a:buSzPct val="100000"/>
            </a:pPr>
            <a:r>
              <a:rPr lang="en-US" sz="4800"/>
              <a:t>Typing of questions not implemented → </a:t>
            </a:r>
            <a:r>
              <a:rPr lang="en-US" sz="4800">
                <a:solidFill>
                  <a:schemeClr val="lt1"/>
                </a:solidFill>
              </a:rPr>
              <a:t>hard-coded questions</a:t>
            </a:r>
          </a:p>
          <a:p>
            <a:pPr indent="-228600" lvl="0" marL="457200" marR="0" rtl="0" algn="l">
              <a:lnSpc>
                <a:spcPct val="100000"/>
              </a:lnSpc>
              <a:spcBef>
                <a:spcPts val="0"/>
              </a:spcBef>
              <a:spcAft>
                <a:spcPts val="0"/>
              </a:spcAft>
              <a:buSzPct val="100000"/>
            </a:pPr>
            <a:r>
              <a:rPr lang="en-US" sz="4800"/>
              <a:t>No scrolling → limited repertoire of questions</a:t>
            </a:r>
          </a:p>
          <a:p>
            <a:pPr indent="-228600" lvl="0" marL="457200" marR="0" rtl="0" algn="l">
              <a:lnSpc>
                <a:spcPct val="100000"/>
              </a:lnSpc>
              <a:spcBef>
                <a:spcPts val="0"/>
              </a:spcBef>
              <a:spcAft>
                <a:spcPts val="0"/>
              </a:spcAft>
              <a:buSzPct val="100000"/>
            </a:pPr>
            <a:r>
              <a:rPr lang="en-US" sz="4800"/>
              <a:t>Only question implemented fully, with answers and the means to provide an answer</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50" y="409125"/>
            <a:ext cx="13004699" cy="2159099"/>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lang="en-US" sz="7360"/>
              <a:t>“Wizard of Oz” techniques </a:t>
            </a:r>
          </a:p>
        </p:txBody>
      </p:sp>
      <p:sp>
        <p:nvSpPr>
          <p:cNvPr id="177" name="Shape 177"/>
          <p:cNvSpPr txBox="1"/>
          <p:nvPr>
            <p:ph idx="1" type="body"/>
          </p:nvPr>
        </p:nvSpPr>
        <p:spPr>
          <a:xfrm>
            <a:off x="642350" y="2568225"/>
            <a:ext cx="11720099" cy="7515300"/>
          </a:xfrm>
          <a:prstGeom prst="rect">
            <a:avLst/>
          </a:prstGeom>
          <a:noFill/>
          <a:ln>
            <a:noFill/>
          </a:ln>
        </p:spPr>
        <p:txBody>
          <a:bodyPr anchorCtr="0" anchor="t" bIns="50800" lIns="50800" rIns="50800" tIns="50800">
            <a:noAutofit/>
          </a:bodyPr>
          <a:lstStyle/>
          <a:p>
            <a:pPr indent="-228600" lvl="0" marL="457200" marR="0" rtl="0" algn="l">
              <a:lnSpc>
                <a:spcPct val="100000"/>
              </a:lnSpc>
              <a:spcBef>
                <a:spcPts val="0"/>
              </a:spcBef>
              <a:spcAft>
                <a:spcPts val="0"/>
              </a:spcAft>
              <a:buSzPct val="100000"/>
            </a:pPr>
            <a:r>
              <a:rPr lang="en-US" sz="4800"/>
              <a:t>Smart "current lecture" and sign-in  </a:t>
            </a:r>
          </a:p>
          <a:p>
            <a:pPr indent="0" lvl="0" marL="0" marR="0" rtl="0" algn="l">
              <a:lnSpc>
                <a:spcPct val="100000"/>
              </a:lnSpc>
              <a:spcBef>
                <a:spcPts val="0"/>
              </a:spcBef>
              <a:spcAft>
                <a:spcPts val="0"/>
              </a:spcAft>
              <a:buNone/>
            </a:pPr>
            <a:r>
              <a:t/>
            </a:r>
            <a:endParaRPr sz="4800"/>
          </a:p>
          <a:p>
            <a:pPr indent="0" lvl="0" marL="0" marR="0" rtl="0" algn="l">
              <a:lnSpc>
                <a:spcPct val="100000"/>
              </a:lnSpc>
              <a:spcBef>
                <a:spcPts val="0"/>
              </a:spcBef>
              <a:spcAft>
                <a:spcPts val="0"/>
              </a:spcAft>
              <a:buNone/>
            </a:pPr>
            <a:r>
              <a:t/>
            </a:r>
            <a:endParaRPr sz="4800"/>
          </a:p>
          <a:p>
            <a:pPr indent="0" lvl="0" marL="0" marR="0" rtl="0" algn="l">
              <a:lnSpc>
                <a:spcPct val="100000"/>
              </a:lnSpc>
              <a:spcBef>
                <a:spcPts val="0"/>
              </a:spcBef>
              <a:spcAft>
                <a:spcPts val="0"/>
              </a:spcAft>
              <a:buNone/>
            </a:pPr>
            <a:r>
              <a:t/>
            </a:r>
            <a:endParaRPr sz="4800"/>
          </a:p>
          <a:p>
            <a:pPr indent="0" lvl="0" marL="0" marR="0" rtl="0" algn="l">
              <a:lnSpc>
                <a:spcPct val="100000"/>
              </a:lnSpc>
              <a:spcBef>
                <a:spcPts val="0"/>
              </a:spcBef>
              <a:spcAft>
                <a:spcPts val="0"/>
              </a:spcAft>
              <a:buNone/>
            </a:pPr>
            <a:r>
              <a:t/>
            </a:r>
            <a:endParaRPr sz="4800"/>
          </a:p>
          <a:p>
            <a:pPr indent="-228600" lvl="0" marL="457200" marR="0" rtl="0" algn="l">
              <a:lnSpc>
                <a:spcPct val="100000"/>
              </a:lnSpc>
              <a:spcBef>
                <a:spcPts val="0"/>
              </a:spcBef>
              <a:spcAft>
                <a:spcPts val="0"/>
              </a:spcAft>
              <a:buSzPct val="100000"/>
            </a:pPr>
            <a:r>
              <a:rPr lang="en-US" sz="4800"/>
              <a:t>No typing capabilities</a:t>
            </a:r>
          </a:p>
        </p:txBody>
      </p:sp>
      <p:pic>
        <p:nvPicPr>
          <p:cNvPr id="178" name="Shape 178"/>
          <p:cNvPicPr preferRelativeResize="0"/>
          <p:nvPr/>
        </p:nvPicPr>
        <p:blipFill rotWithShape="1">
          <a:blip r:embed="rId3">
            <a:alphaModFix/>
          </a:blip>
          <a:srcRect b="29552" l="0" r="0" t="53894"/>
          <a:stretch/>
        </p:blipFill>
        <p:spPr>
          <a:xfrm>
            <a:off x="1327800" y="3670499"/>
            <a:ext cx="7333260" cy="21591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sp>
        <p:nvSpPr>
          <p:cNvPr id="183" name="Shape 183"/>
          <p:cNvSpPr txBox="1"/>
          <p:nvPr>
            <p:ph type="title"/>
          </p:nvPr>
        </p:nvSpPr>
        <p:spPr>
          <a:xfrm>
            <a:off x="952500" y="254000"/>
            <a:ext cx="11099699" cy="2159099"/>
          </a:xfrm>
          <a:prstGeom prst="rect">
            <a:avLst/>
          </a:prstGeom>
        </p:spPr>
        <p:txBody>
          <a:bodyPr anchorCtr="0" anchor="ctr" bIns="91425" lIns="91425" rIns="91425" tIns="91425">
            <a:noAutofit/>
          </a:bodyPr>
          <a:lstStyle/>
          <a:p>
            <a:pPr>
              <a:spcBef>
                <a:spcPts val="0"/>
              </a:spcBef>
              <a:buNone/>
            </a:pPr>
            <a:r>
              <a:rPr lang="en-US"/>
              <a:t>Hard-coded features</a:t>
            </a:r>
          </a:p>
        </p:txBody>
      </p:sp>
      <p:sp>
        <p:nvSpPr>
          <p:cNvPr id="184" name="Shape 184"/>
          <p:cNvSpPr txBox="1"/>
          <p:nvPr>
            <p:ph idx="1" type="body"/>
          </p:nvPr>
        </p:nvSpPr>
        <p:spPr>
          <a:xfrm>
            <a:off x="952500" y="1994350"/>
            <a:ext cx="11099699" cy="6286499"/>
          </a:xfrm>
          <a:prstGeom prst="rect">
            <a:avLst/>
          </a:prstGeom>
        </p:spPr>
        <p:txBody>
          <a:bodyPr anchorCtr="0" anchor="t" bIns="91425" lIns="91425" rIns="91425" tIns="91425">
            <a:noAutofit/>
          </a:bodyPr>
          <a:lstStyle/>
          <a:p>
            <a:pPr indent="-228600" lvl="0" marL="457200" rtl="0">
              <a:spcBef>
                <a:spcPts val="0"/>
              </a:spcBef>
              <a:buSzPct val="100000"/>
            </a:pPr>
            <a:r>
              <a:rPr lang="en-US" sz="6000"/>
              <a:t>Input text</a:t>
            </a:r>
          </a:p>
          <a:p>
            <a:pPr indent="-228600" lvl="0" marL="457200" rtl="0">
              <a:spcBef>
                <a:spcPts val="0"/>
              </a:spcBef>
              <a:buSzPct val="100000"/>
            </a:pPr>
            <a:r>
              <a:rPr lang="en-US" sz="6000"/>
              <a:t>Number of votes</a:t>
            </a:r>
          </a:p>
          <a:p>
            <a:pPr indent="-228600" lvl="0" marL="457200" rtl="0">
              <a:spcBef>
                <a:spcPts val="0"/>
              </a:spcBef>
              <a:buSzPct val="100000"/>
            </a:pPr>
            <a:r>
              <a:rPr lang="en-US" sz="6000"/>
              <a:t>Existing questions</a:t>
            </a:r>
          </a:p>
          <a:p>
            <a:pPr indent="-228600" lvl="1" marL="914400" rtl="0">
              <a:spcBef>
                <a:spcPts val="0"/>
              </a:spcBef>
              <a:buSzPct val="100000"/>
            </a:pPr>
            <a:r>
              <a:rPr lang="en-US" sz="6000"/>
              <a:t>With answers</a:t>
            </a:r>
          </a:p>
          <a:p>
            <a:pPr indent="-228600" lvl="0" marL="457200" rtl="0">
              <a:spcBef>
                <a:spcPts val="0"/>
              </a:spcBef>
              <a:buSzPct val="100000"/>
            </a:pPr>
            <a:r>
              <a:rPr lang="en-US" sz="6000"/>
              <a:t>Past lectures</a:t>
            </a:r>
          </a:p>
          <a:p>
            <a:pPr indent="-228600" lvl="0" marL="457200" rtl="0">
              <a:spcBef>
                <a:spcPts val="0"/>
              </a:spcBef>
              <a:buSzPct val="100000"/>
            </a:pPr>
            <a:r>
              <a:rPr lang="en-US" sz="6000"/>
              <a:t>Current lecture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8" name="Shape 188"/>
        <p:cNvGrpSpPr/>
        <p:nvPr/>
      </p:nvGrpSpPr>
      <p:grpSpPr>
        <a:xfrm>
          <a:off x="0" y="0"/>
          <a:ext cx="0" cy="0"/>
          <a:chOff x="0" y="0"/>
          <a:chExt cx="0" cy="0"/>
        </a:xfrm>
      </p:grpSpPr>
      <p:sp>
        <p:nvSpPr>
          <p:cNvPr id="189" name="Shape 189"/>
          <p:cNvSpPr txBox="1"/>
          <p:nvPr>
            <p:ph type="title"/>
          </p:nvPr>
        </p:nvSpPr>
        <p:spPr>
          <a:xfrm>
            <a:off x="249500" y="3225750"/>
            <a:ext cx="12505800" cy="3302100"/>
          </a:xfrm>
          <a:prstGeom prst="rect">
            <a:avLst/>
          </a:prstGeom>
        </p:spPr>
        <p:txBody>
          <a:bodyPr anchorCtr="0" anchor="ctr" bIns="91425" lIns="91425" rIns="91425" tIns="91425">
            <a:noAutofit/>
          </a:bodyPr>
          <a:lstStyle/>
          <a:p>
            <a:pPr rtl="0">
              <a:spcBef>
                <a:spcPts val="0"/>
              </a:spcBef>
              <a:buNone/>
            </a:pPr>
            <a:r>
              <a:rPr lang="en-US"/>
              <a:t>Additional Screenshots/Notable UI Changes</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x="0" y="0"/>
          <a:ext cx="0" cy="0"/>
          <a:chOff x="0" y="0"/>
          <a:chExt cx="0" cy="0"/>
        </a:xfrm>
      </p:grpSpPr>
      <p:pic>
        <p:nvPicPr>
          <p:cNvPr id="194" name="Shape 194"/>
          <p:cNvPicPr preferRelativeResize="0"/>
          <p:nvPr/>
        </p:nvPicPr>
        <p:blipFill rotWithShape="1">
          <a:blip r:embed="rId3">
            <a:alphaModFix/>
          </a:blip>
          <a:srcRect b="75053" l="0" r="0" t="7610"/>
          <a:stretch/>
        </p:blipFill>
        <p:spPr>
          <a:xfrm>
            <a:off x="1258325" y="1655400"/>
            <a:ext cx="5484199" cy="1690899"/>
          </a:xfrm>
          <a:prstGeom prst="rect">
            <a:avLst/>
          </a:prstGeom>
          <a:noFill/>
          <a:ln>
            <a:noFill/>
          </a:ln>
        </p:spPr>
      </p:pic>
      <p:pic>
        <p:nvPicPr>
          <p:cNvPr id="195" name="Shape 195"/>
          <p:cNvPicPr preferRelativeResize="0"/>
          <p:nvPr/>
        </p:nvPicPr>
        <p:blipFill rotWithShape="1">
          <a:blip r:embed="rId4">
            <a:alphaModFix/>
          </a:blip>
          <a:srcRect b="46291" l="0" r="1903" t="0"/>
          <a:stretch/>
        </p:blipFill>
        <p:spPr>
          <a:xfrm>
            <a:off x="8114700" y="5105510"/>
            <a:ext cx="4484599" cy="4367189"/>
          </a:xfrm>
          <a:prstGeom prst="rect">
            <a:avLst/>
          </a:prstGeom>
          <a:noFill/>
          <a:ln>
            <a:noFill/>
          </a:ln>
        </p:spPr>
      </p:pic>
      <p:pic>
        <p:nvPicPr>
          <p:cNvPr id="196" name="Shape 196"/>
          <p:cNvPicPr preferRelativeResize="0"/>
          <p:nvPr/>
        </p:nvPicPr>
        <p:blipFill rotWithShape="1">
          <a:blip r:embed="rId5">
            <a:alphaModFix/>
          </a:blip>
          <a:srcRect b="74630" l="0" r="0" t="8033"/>
          <a:stretch/>
        </p:blipFill>
        <p:spPr>
          <a:xfrm>
            <a:off x="1258325" y="0"/>
            <a:ext cx="5484199" cy="1690899"/>
          </a:xfrm>
          <a:prstGeom prst="rect">
            <a:avLst/>
          </a:prstGeom>
          <a:noFill/>
          <a:ln>
            <a:noFill/>
          </a:ln>
        </p:spPr>
      </p:pic>
      <p:pic>
        <p:nvPicPr>
          <p:cNvPr id="197" name="Shape 197"/>
          <p:cNvPicPr preferRelativeResize="0"/>
          <p:nvPr/>
        </p:nvPicPr>
        <p:blipFill rotWithShape="1">
          <a:blip r:embed="rId6">
            <a:alphaModFix/>
          </a:blip>
          <a:srcRect b="45244" l="0" r="0" t="0"/>
          <a:stretch/>
        </p:blipFill>
        <p:spPr>
          <a:xfrm>
            <a:off x="8114650" y="280887"/>
            <a:ext cx="4484699" cy="4367400"/>
          </a:xfrm>
          <a:prstGeom prst="rect">
            <a:avLst/>
          </a:prstGeom>
          <a:noFill/>
          <a:ln>
            <a:noFill/>
          </a:ln>
        </p:spPr>
      </p:pic>
      <p:pic>
        <p:nvPicPr>
          <p:cNvPr id="198" name="Shape 198"/>
          <p:cNvPicPr preferRelativeResize="0"/>
          <p:nvPr/>
        </p:nvPicPr>
        <p:blipFill>
          <a:blip r:embed="rId7">
            <a:alphaModFix/>
          </a:blip>
          <a:stretch>
            <a:fillRect/>
          </a:stretch>
        </p:blipFill>
        <p:spPr>
          <a:xfrm>
            <a:off x="4236462" y="3346287"/>
            <a:ext cx="3571875" cy="6353175"/>
          </a:xfrm>
          <a:prstGeom prst="rect">
            <a:avLst/>
          </a:prstGeom>
          <a:noFill/>
          <a:ln>
            <a:noFill/>
          </a:ln>
        </p:spPr>
      </p:pic>
      <p:pic>
        <p:nvPicPr>
          <p:cNvPr id="199" name="Shape 199"/>
          <p:cNvPicPr preferRelativeResize="0"/>
          <p:nvPr/>
        </p:nvPicPr>
        <p:blipFill>
          <a:blip r:embed="rId8">
            <a:alphaModFix/>
          </a:blip>
          <a:stretch>
            <a:fillRect/>
          </a:stretch>
        </p:blipFill>
        <p:spPr>
          <a:xfrm>
            <a:off x="283549" y="3346615"/>
            <a:ext cx="3571874" cy="6352546"/>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3" name="Shape 203"/>
        <p:cNvGrpSpPr/>
        <p:nvPr/>
      </p:nvGrpSpPr>
      <p:grpSpPr>
        <a:xfrm>
          <a:off x="0" y="0"/>
          <a:ext cx="0" cy="0"/>
          <a:chOff x="0" y="0"/>
          <a:chExt cx="0" cy="0"/>
        </a:xfrm>
      </p:grpSpPr>
      <p:pic>
        <p:nvPicPr>
          <p:cNvPr id="204" name="Shape 204"/>
          <p:cNvPicPr preferRelativeResize="0"/>
          <p:nvPr/>
        </p:nvPicPr>
        <p:blipFill rotWithShape="1">
          <a:blip r:embed="rId3">
            <a:alphaModFix/>
          </a:blip>
          <a:srcRect b="0" l="0" r="0" t="42306"/>
          <a:stretch/>
        </p:blipFill>
        <p:spPr>
          <a:xfrm>
            <a:off x="96250" y="2322250"/>
            <a:ext cx="5507699" cy="5650799"/>
          </a:xfrm>
          <a:prstGeom prst="rect">
            <a:avLst/>
          </a:prstGeom>
          <a:noFill/>
          <a:ln>
            <a:noFill/>
          </a:ln>
        </p:spPr>
      </p:pic>
      <p:pic>
        <p:nvPicPr>
          <p:cNvPr id="205" name="Shape 205"/>
          <p:cNvPicPr preferRelativeResize="0"/>
          <p:nvPr/>
        </p:nvPicPr>
        <p:blipFill rotWithShape="1">
          <a:blip r:embed="rId4">
            <a:alphaModFix/>
          </a:blip>
          <a:srcRect b="0" l="0" r="0" t="0"/>
          <a:stretch/>
        </p:blipFill>
        <p:spPr>
          <a:xfrm>
            <a:off x="9469900" y="1764225"/>
            <a:ext cx="3534900" cy="6286499"/>
          </a:xfrm>
          <a:prstGeom prst="rect">
            <a:avLst/>
          </a:prstGeom>
          <a:noFill/>
          <a:ln>
            <a:noFill/>
          </a:ln>
        </p:spPr>
      </p:pic>
      <p:pic>
        <p:nvPicPr>
          <p:cNvPr id="206" name="Shape 206"/>
          <p:cNvPicPr preferRelativeResize="0"/>
          <p:nvPr/>
        </p:nvPicPr>
        <p:blipFill rotWithShape="1">
          <a:blip r:embed="rId5">
            <a:alphaModFix/>
          </a:blip>
          <a:srcRect b="0" l="0" r="0" t="0"/>
          <a:stretch/>
        </p:blipFill>
        <p:spPr>
          <a:xfrm>
            <a:off x="5769479" y="1733549"/>
            <a:ext cx="3534900" cy="62864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952500" y="2006600"/>
            <a:ext cx="11099799" cy="2158999"/>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b="0" baseline="0" i="0" lang="en-US" sz="8000" u="none" cap="none" strike="noStrike">
                <a:solidFill>
                  <a:srgbClr val="FFFFFF"/>
                </a:solidFill>
                <a:latin typeface="Helvetica Neue"/>
                <a:ea typeface="Helvetica Neue"/>
                <a:cs typeface="Helvetica Neue"/>
                <a:sym typeface="Helvetica Neue"/>
              </a:rPr>
              <a:t>Value Proposition</a:t>
            </a:r>
          </a:p>
        </p:txBody>
      </p:sp>
      <p:sp>
        <p:nvSpPr>
          <p:cNvPr id="68" name="Shape 68"/>
          <p:cNvSpPr/>
          <p:nvPr/>
        </p:nvSpPr>
        <p:spPr>
          <a:xfrm>
            <a:off x="914715" y="4514848"/>
            <a:ext cx="11175370" cy="1739901"/>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b="0" baseline="0" i="0" lang="en-US" sz="3600" u="none" cap="none" strike="noStrike">
                <a:solidFill>
                  <a:srgbClr val="FFFFFF"/>
                </a:solidFill>
                <a:latin typeface="Helvetica Neue"/>
                <a:ea typeface="Helvetica Neue"/>
                <a:cs typeface="Helvetica Neue"/>
                <a:sym typeface="Helvetica Neue"/>
              </a:rPr>
              <a:t>Anonymous in-class asking, ranking and answering questions for college lectures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952500" y="254000"/>
            <a:ext cx="11099699" cy="2159099"/>
          </a:xfrm>
          <a:prstGeom prst="rect">
            <a:avLst/>
          </a:prstGeom>
        </p:spPr>
        <p:txBody>
          <a:bodyPr anchorCtr="0" anchor="ctr" bIns="91425" lIns="91425" rIns="91425" tIns="91425">
            <a:noAutofit/>
          </a:bodyPr>
          <a:lstStyle/>
          <a:p>
            <a:pPr>
              <a:spcBef>
                <a:spcPts val="0"/>
              </a:spcBef>
              <a:buNone/>
            </a:pPr>
            <a:r>
              <a:rPr lang="en-US"/>
              <a:t>Problem?</a:t>
            </a:r>
          </a:p>
        </p:txBody>
      </p:sp>
      <p:sp>
        <p:nvSpPr>
          <p:cNvPr id="74" name="Shape 74"/>
          <p:cNvSpPr txBox="1"/>
          <p:nvPr>
            <p:ph idx="1" type="body"/>
          </p:nvPr>
        </p:nvSpPr>
        <p:spPr>
          <a:xfrm>
            <a:off x="952500" y="2036050"/>
            <a:ext cx="11099699" cy="6841200"/>
          </a:xfrm>
          <a:prstGeom prst="rect">
            <a:avLst/>
          </a:prstGeom>
        </p:spPr>
        <p:txBody>
          <a:bodyPr anchorCtr="0" anchor="t" bIns="91425" lIns="91425" rIns="91425" tIns="91425">
            <a:noAutofit/>
          </a:bodyPr>
          <a:lstStyle/>
          <a:p>
            <a:pPr rtl="0">
              <a:spcBef>
                <a:spcPts val="0"/>
              </a:spcBef>
              <a:buNone/>
            </a:pPr>
            <a:r>
              <a:rPr lang="en-US" sz="4800"/>
              <a:t>Big lectures are not engaging and don't allow students to receive help if they don't understand something.</a:t>
            </a:r>
          </a:p>
          <a:p>
            <a:pPr>
              <a:spcBef>
                <a:spcPts val="0"/>
              </a:spcBef>
              <a:buNone/>
            </a:pPr>
            <a:r>
              <a:rPr b="1" lang="en-US" sz="4800"/>
              <a:t>Solution:</a:t>
            </a:r>
            <a:r>
              <a:rPr lang="en-US" sz="4800"/>
              <a:t> offer a non-intrusive way to ask/answer questions to clear up questions/reinforce concepts.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idx="1" type="body"/>
          </p:nvPr>
        </p:nvSpPr>
        <p:spPr>
          <a:xfrm>
            <a:off x="952500" y="2590800"/>
            <a:ext cx="11099699" cy="6286499"/>
          </a:xfrm>
          <a:prstGeom prst="rect">
            <a:avLst/>
          </a:prstGeom>
        </p:spPr>
        <p:txBody>
          <a:bodyPr anchorCtr="0" anchor="t" bIns="91425" lIns="91425" rIns="91425" tIns="91425">
            <a:noAutofit/>
          </a:bodyPr>
          <a:lstStyle/>
          <a:p>
            <a:pPr indent="-228600" lvl="0" marL="457200" rtl="0">
              <a:spcBef>
                <a:spcPts val="0"/>
              </a:spcBef>
              <a:buSzPct val="100000"/>
            </a:pPr>
            <a:r>
              <a:rPr lang="en-US" sz="6000"/>
              <a:t>Same tasks</a:t>
            </a:r>
          </a:p>
          <a:p>
            <a:pPr indent="-228600" lvl="0" marL="457200" rtl="0">
              <a:spcBef>
                <a:spcPts val="0"/>
              </a:spcBef>
              <a:buSzPct val="100000"/>
            </a:pPr>
            <a:r>
              <a:rPr lang="en-US" sz="6000"/>
              <a:t>Simple: Ask a question</a:t>
            </a:r>
          </a:p>
          <a:p>
            <a:pPr indent="-228600" lvl="0" marL="457200" rtl="0">
              <a:spcBef>
                <a:spcPts val="0"/>
              </a:spcBef>
              <a:buSzPct val="100000"/>
            </a:pPr>
            <a:r>
              <a:rPr lang="en-US" sz="6000"/>
              <a:t>Medium: Answer a question</a:t>
            </a:r>
          </a:p>
          <a:p>
            <a:pPr indent="-228600" lvl="0" marL="457200">
              <a:spcBef>
                <a:spcPts val="0"/>
              </a:spcBef>
              <a:buSzPct val="100000"/>
            </a:pPr>
            <a:r>
              <a:rPr lang="en-US" sz="6000"/>
              <a:t>Complex: Find a previously asked question </a:t>
            </a:r>
          </a:p>
        </p:txBody>
      </p:sp>
      <p:sp>
        <p:nvSpPr>
          <p:cNvPr id="80" name="Shape 80"/>
          <p:cNvSpPr txBox="1"/>
          <p:nvPr>
            <p:ph type="title"/>
          </p:nvPr>
        </p:nvSpPr>
        <p:spPr>
          <a:xfrm>
            <a:off x="952500" y="254000"/>
            <a:ext cx="11099699" cy="2159099"/>
          </a:xfrm>
          <a:prstGeom prst="rect">
            <a:avLst/>
          </a:prstGeom>
        </p:spPr>
        <p:txBody>
          <a:bodyPr anchorCtr="0" anchor="ctr" bIns="91425" lIns="91425" rIns="91425" tIns="91425">
            <a:noAutofit/>
          </a:bodyPr>
          <a:lstStyle/>
          <a:p>
            <a:pPr lvl="0" rtl="0">
              <a:spcBef>
                <a:spcPts val="0"/>
              </a:spcBef>
              <a:buNone/>
            </a:pPr>
            <a:r>
              <a:rPr lang="en-US"/>
              <a:t>Tasks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1270000" y="3225800"/>
            <a:ext cx="10464900" cy="3302100"/>
          </a:xfrm>
          <a:prstGeom prst="rect">
            <a:avLst/>
          </a:prstGeom>
        </p:spPr>
        <p:txBody>
          <a:bodyPr anchorCtr="0" anchor="ctr" bIns="91425" lIns="91425" rIns="91425" tIns="91425">
            <a:noAutofit/>
          </a:bodyPr>
          <a:lstStyle/>
          <a:p>
            <a:pPr>
              <a:spcBef>
                <a:spcPts val="0"/>
              </a:spcBef>
              <a:buNone/>
            </a:pPr>
            <a:r>
              <a:rPr lang="en-US"/>
              <a:t>UI Changes</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3994525" y="1303913"/>
            <a:ext cx="11351601" cy="8290484"/>
          </a:xfrm>
          <a:prstGeom prst="rect">
            <a:avLst/>
          </a:prstGeom>
          <a:noFill/>
          <a:ln>
            <a:noFill/>
          </a:ln>
        </p:spPr>
      </p:pic>
      <p:pic>
        <p:nvPicPr>
          <p:cNvPr id="91" name="Shape 91"/>
          <p:cNvPicPr preferRelativeResize="0"/>
          <p:nvPr/>
        </p:nvPicPr>
        <p:blipFill rotWithShape="1">
          <a:blip r:embed="rId4">
            <a:alphaModFix/>
          </a:blip>
          <a:srcRect b="0" l="0" r="0" t="0"/>
          <a:stretch/>
        </p:blipFill>
        <p:spPr>
          <a:xfrm>
            <a:off x="7950186" y="1303925"/>
            <a:ext cx="4595700" cy="8173499"/>
          </a:xfrm>
          <a:prstGeom prst="rect">
            <a:avLst/>
          </a:prstGeom>
          <a:noFill/>
          <a:ln>
            <a:noFill/>
          </a:ln>
        </p:spPr>
      </p:pic>
      <p:sp>
        <p:nvSpPr>
          <p:cNvPr id="92" name="Shape 92"/>
          <p:cNvSpPr txBox="1"/>
          <p:nvPr>
            <p:ph idx="4294967295" type="title"/>
          </p:nvPr>
        </p:nvSpPr>
        <p:spPr>
          <a:xfrm>
            <a:off x="211250" y="-405300"/>
            <a:ext cx="12582299" cy="2159099"/>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lang="en-US"/>
              <a:t>UI Changes</a:t>
            </a:r>
          </a:p>
        </p:txBody>
      </p:sp>
      <p:sp>
        <p:nvSpPr>
          <p:cNvPr id="93" name="Shape 93"/>
          <p:cNvSpPr/>
          <p:nvPr/>
        </p:nvSpPr>
        <p:spPr>
          <a:xfrm>
            <a:off x="7783825" y="7085475"/>
            <a:ext cx="4928399" cy="2508900"/>
          </a:xfrm>
          <a:prstGeom prst="ellipse">
            <a:avLst/>
          </a:prstGeom>
          <a:noFill/>
          <a:ln cap="flat" cmpd="sng" w="114300">
            <a:solidFill>
              <a:srgbClr val="FF00FF"/>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a:p>
        </p:txBody>
      </p:sp>
      <p:sp>
        <p:nvSpPr>
          <p:cNvPr id="94" name="Shape 94"/>
          <p:cNvSpPr/>
          <p:nvPr/>
        </p:nvSpPr>
        <p:spPr>
          <a:xfrm>
            <a:off x="-412425" y="7732775"/>
            <a:ext cx="2492399" cy="983099"/>
          </a:xfrm>
          <a:prstGeom prst="ellipse">
            <a:avLst/>
          </a:prstGeom>
          <a:noFill/>
          <a:ln cap="flat" cmpd="sng" w="114300">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5" name="Shape 95"/>
          <p:cNvSpPr/>
          <p:nvPr/>
        </p:nvSpPr>
        <p:spPr>
          <a:xfrm>
            <a:off x="1608425" y="5823100"/>
            <a:ext cx="1840499" cy="983099"/>
          </a:xfrm>
          <a:prstGeom prst="ellipse">
            <a:avLst/>
          </a:prstGeom>
          <a:noFill/>
          <a:ln cap="flat" cmpd="sng" w="114300">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6" name="Shape 96"/>
          <p:cNvSpPr/>
          <p:nvPr/>
        </p:nvSpPr>
        <p:spPr>
          <a:xfrm>
            <a:off x="3064400" y="2598225"/>
            <a:ext cx="4595700" cy="4384200"/>
          </a:xfrm>
          <a:prstGeom prst="ellipse">
            <a:avLst/>
          </a:prstGeom>
          <a:noFill/>
          <a:ln cap="flat" cmpd="sng" w="114300">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97" name="Shape 97"/>
          <p:cNvSpPr/>
          <p:nvPr/>
        </p:nvSpPr>
        <p:spPr>
          <a:xfrm>
            <a:off x="7936225" y="1740200"/>
            <a:ext cx="4928399" cy="4722300"/>
          </a:xfrm>
          <a:prstGeom prst="ellipse">
            <a:avLst/>
          </a:prstGeom>
          <a:noFill/>
          <a:ln cap="flat" cmpd="sng" w="114300">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idx="4294967295" type="title"/>
          </p:nvPr>
        </p:nvSpPr>
        <p:spPr>
          <a:xfrm>
            <a:off x="211250" y="-405300"/>
            <a:ext cx="12582299" cy="2159099"/>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lang="en-US"/>
              <a:t>UI Changes</a:t>
            </a:r>
          </a:p>
        </p:txBody>
      </p:sp>
      <p:pic>
        <p:nvPicPr>
          <p:cNvPr id="103" name="Shape 103"/>
          <p:cNvPicPr preferRelativeResize="0"/>
          <p:nvPr/>
        </p:nvPicPr>
        <p:blipFill>
          <a:blip r:embed="rId3">
            <a:alphaModFix/>
          </a:blip>
          <a:stretch>
            <a:fillRect/>
          </a:stretch>
        </p:blipFill>
        <p:spPr>
          <a:xfrm>
            <a:off x="7047950" y="1303925"/>
            <a:ext cx="4661525" cy="8290475"/>
          </a:xfrm>
          <a:prstGeom prst="rect">
            <a:avLst/>
          </a:prstGeom>
          <a:noFill/>
          <a:ln>
            <a:noFill/>
          </a:ln>
        </p:spPr>
      </p:pic>
      <p:pic>
        <p:nvPicPr>
          <p:cNvPr id="104" name="Shape 104"/>
          <p:cNvPicPr preferRelativeResize="0"/>
          <p:nvPr/>
        </p:nvPicPr>
        <p:blipFill rotWithShape="1">
          <a:blip r:embed="rId4">
            <a:alphaModFix/>
          </a:blip>
          <a:srcRect b="0" l="1896" r="65848" t="0"/>
          <a:stretch/>
        </p:blipFill>
        <p:spPr>
          <a:xfrm>
            <a:off x="1508650" y="1303925"/>
            <a:ext cx="3578651" cy="8290473"/>
          </a:xfrm>
          <a:prstGeom prst="rect">
            <a:avLst/>
          </a:prstGeom>
          <a:noFill/>
          <a:ln>
            <a:noFill/>
          </a:ln>
        </p:spPr>
      </p:pic>
      <p:sp>
        <p:nvSpPr>
          <p:cNvPr id="105" name="Shape 105"/>
          <p:cNvSpPr/>
          <p:nvPr/>
        </p:nvSpPr>
        <p:spPr>
          <a:xfrm>
            <a:off x="6914512" y="989825"/>
            <a:ext cx="4928399" cy="1422899"/>
          </a:xfrm>
          <a:prstGeom prst="ellipse">
            <a:avLst/>
          </a:prstGeom>
          <a:noFill/>
          <a:ln cap="flat" cmpd="sng" w="114300">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
        <p:nvSpPr>
          <p:cNvPr id="106" name="Shape 106"/>
          <p:cNvSpPr/>
          <p:nvPr/>
        </p:nvSpPr>
        <p:spPr>
          <a:xfrm>
            <a:off x="833762" y="6957275"/>
            <a:ext cx="4928399" cy="1422899"/>
          </a:xfrm>
          <a:prstGeom prst="ellipse">
            <a:avLst/>
          </a:prstGeom>
          <a:noFill/>
          <a:ln cap="flat" cmpd="sng" w="114300">
            <a:solidFill>
              <a:srgbClr val="FF00FF"/>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1270000" y="3225800"/>
            <a:ext cx="10464900" cy="3302100"/>
          </a:xfrm>
          <a:prstGeom prst="rect">
            <a:avLst/>
          </a:prstGeom>
        </p:spPr>
        <p:txBody>
          <a:bodyPr anchorCtr="0" anchor="ctr" bIns="91425" lIns="91425" rIns="91425" tIns="91425">
            <a:noAutofit/>
          </a:bodyPr>
          <a:lstStyle/>
          <a:p>
            <a:pPr>
              <a:spcBef>
                <a:spcPts val="0"/>
              </a:spcBef>
              <a:buNone/>
            </a:pPr>
            <a:r>
              <a:rPr lang="en-US"/>
              <a:t>Storyboards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5" name="Shape 115"/>
        <p:cNvGrpSpPr/>
        <p:nvPr/>
      </p:nvGrpSpPr>
      <p:grpSpPr>
        <a:xfrm>
          <a:off x="0" y="0"/>
          <a:ext cx="0" cy="0"/>
          <a:chOff x="0" y="0"/>
          <a:chExt cx="0" cy="0"/>
        </a:xfrm>
      </p:grpSpPr>
      <p:sp>
        <p:nvSpPr>
          <p:cNvPr id="116" name="Shape 116"/>
          <p:cNvSpPr txBox="1"/>
          <p:nvPr>
            <p:ph type="title"/>
          </p:nvPr>
        </p:nvSpPr>
        <p:spPr>
          <a:xfrm>
            <a:off x="211250" y="292775"/>
            <a:ext cx="12582299" cy="2159099"/>
          </a:xfrm>
          <a:prstGeom prst="rect">
            <a:avLst/>
          </a:prstGeom>
          <a:noFill/>
          <a:ln>
            <a:noFill/>
          </a:ln>
        </p:spPr>
        <p:txBody>
          <a:bodyPr anchorCtr="0" anchor="ctr" bIns="50800" lIns="50800" rIns="50800" tIns="50800">
            <a:noAutofit/>
          </a:bodyPr>
          <a:lstStyle/>
          <a:p>
            <a:pPr indent="0" lvl="0" marL="0" marR="0" rtl="0" algn="ctr">
              <a:lnSpc>
                <a:spcPct val="100000"/>
              </a:lnSpc>
              <a:spcBef>
                <a:spcPts val="0"/>
              </a:spcBef>
              <a:spcAft>
                <a:spcPts val="0"/>
              </a:spcAft>
              <a:buClr>
                <a:srgbClr val="FFFFFF"/>
              </a:buClr>
              <a:buSzPct val="25000"/>
              <a:buFont typeface="Helvetica Neue"/>
              <a:buNone/>
            </a:pPr>
            <a:r>
              <a:rPr b="0" baseline="0" i="0" lang="en-US" sz="7360" u="none" cap="none" strike="noStrike">
                <a:solidFill>
                  <a:srgbClr val="FFFFFF"/>
                </a:solidFill>
                <a:latin typeface="Helvetica Neue"/>
                <a:ea typeface="Helvetica Neue"/>
                <a:cs typeface="Helvetica Neue"/>
                <a:sym typeface="Helvetica Neue"/>
              </a:rPr>
              <a:t>Simple task: as</a:t>
            </a:r>
            <a:r>
              <a:rPr lang="en-US" sz="7360"/>
              <a:t>k</a:t>
            </a:r>
            <a:r>
              <a:rPr b="0" baseline="0" i="0" lang="en-US" sz="7360" u="none" cap="none" strike="noStrike">
                <a:solidFill>
                  <a:srgbClr val="FFFFFF"/>
                </a:solidFill>
                <a:latin typeface="Helvetica Neue"/>
                <a:ea typeface="Helvetica Neue"/>
                <a:cs typeface="Helvetica Neue"/>
                <a:sym typeface="Helvetica Neue"/>
              </a:rPr>
              <a:t> a question</a:t>
            </a:r>
          </a:p>
        </p:txBody>
      </p:sp>
      <p:pic>
        <p:nvPicPr>
          <p:cNvPr id="117" name="Shape 117"/>
          <p:cNvPicPr preferRelativeResize="0"/>
          <p:nvPr/>
        </p:nvPicPr>
        <p:blipFill rotWithShape="1">
          <a:blip r:embed="rId3">
            <a:alphaModFix/>
          </a:blip>
          <a:srcRect b="0" l="0" r="0" t="0"/>
          <a:stretch/>
        </p:blipFill>
        <p:spPr>
          <a:xfrm>
            <a:off x="8846811" y="2190917"/>
            <a:ext cx="3991500" cy="7098900"/>
          </a:xfrm>
          <a:prstGeom prst="rect">
            <a:avLst/>
          </a:prstGeom>
          <a:noFill/>
          <a:ln>
            <a:noFill/>
          </a:ln>
        </p:spPr>
      </p:pic>
      <p:pic>
        <p:nvPicPr>
          <p:cNvPr id="118" name="Shape 118"/>
          <p:cNvPicPr preferRelativeResize="0"/>
          <p:nvPr/>
        </p:nvPicPr>
        <p:blipFill rotWithShape="1">
          <a:blip r:embed="rId4">
            <a:alphaModFix/>
          </a:blip>
          <a:srcRect b="0" l="0" r="0" t="0"/>
          <a:stretch/>
        </p:blipFill>
        <p:spPr>
          <a:xfrm>
            <a:off x="4506614" y="2190918"/>
            <a:ext cx="3991570" cy="7098961"/>
          </a:xfrm>
          <a:prstGeom prst="rect">
            <a:avLst/>
          </a:prstGeom>
          <a:noFill/>
          <a:ln>
            <a:noFill/>
          </a:ln>
        </p:spPr>
      </p:pic>
      <p:pic>
        <p:nvPicPr>
          <p:cNvPr id="119" name="Shape 119"/>
          <p:cNvPicPr preferRelativeResize="0"/>
          <p:nvPr/>
        </p:nvPicPr>
        <p:blipFill rotWithShape="1">
          <a:blip r:embed="rId5">
            <a:alphaModFix/>
          </a:blip>
          <a:srcRect b="0" l="0" r="0" t="0"/>
          <a:stretch/>
        </p:blipFill>
        <p:spPr>
          <a:xfrm>
            <a:off x="166418" y="2190918"/>
            <a:ext cx="3991570" cy="7098961"/>
          </a:xfrm>
          <a:prstGeom prst="rect">
            <a:avLst/>
          </a:prstGeom>
          <a:noFill/>
          <a:ln>
            <a:noFill/>
          </a:ln>
        </p:spPr>
      </p:pic>
      <p:sp>
        <p:nvSpPr>
          <p:cNvPr id="120" name="Shape 120"/>
          <p:cNvSpPr/>
          <p:nvPr/>
        </p:nvSpPr>
        <p:spPr>
          <a:xfrm>
            <a:off x="6864375" y="2928025"/>
            <a:ext cx="581700" cy="484799"/>
          </a:xfrm>
          <a:prstGeom prst="flowChartSummingJunction">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a:spcBef>
                <a:spcPts val="0"/>
              </a:spcBef>
              <a:buNone/>
            </a:pPr>
            <a:r>
              <a:t/>
            </a:r>
            <a:endParaRPr sz="1200"/>
          </a:p>
        </p:txBody>
      </p:sp>
      <p:sp>
        <p:nvSpPr>
          <p:cNvPr id="121" name="Shape 121"/>
          <p:cNvSpPr/>
          <p:nvPr/>
        </p:nvSpPr>
        <p:spPr>
          <a:xfrm>
            <a:off x="11399100" y="5252200"/>
            <a:ext cx="581700" cy="484799"/>
          </a:xfrm>
          <a:prstGeom prst="flowChartSummingJunction">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cxnSp>
        <p:nvCxnSpPr>
          <p:cNvPr id="122" name="Shape 122"/>
          <p:cNvCxnSpPr>
            <a:stCxn id="121" idx="2"/>
            <a:endCxn id="118" idx="3"/>
          </p:cNvCxnSpPr>
          <p:nvPr/>
        </p:nvCxnSpPr>
        <p:spPr>
          <a:xfrm flipH="1">
            <a:off x="8498100" y="5494599"/>
            <a:ext cx="2901000" cy="245700"/>
          </a:xfrm>
          <a:prstGeom prst="straightConnector1">
            <a:avLst/>
          </a:prstGeom>
          <a:noFill/>
          <a:ln cap="flat" cmpd="sng" w="38100">
            <a:solidFill>
              <a:srgbClr val="FF0000"/>
            </a:solidFill>
            <a:prstDash val="solid"/>
            <a:round/>
            <a:headEnd len="lg" w="lg" type="none"/>
            <a:tailEnd len="lg" w="lg" type="triangle"/>
          </a:ln>
        </p:spPr>
      </p:cxnSp>
      <p:cxnSp>
        <p:nvCxnSpPr>
          <p:cNvPr id="123" name="Shape 123"/>
          <p:cNvCxnSpPr>
            <a:stCxn id="120" idx="6"/>
          </p:cNvCxnSpPr>
          <p:nvPr/>
        </p:nvCxnSpPr>
        <p:spPr>
          <a:xfrm>
            <a:off x="7446075" y="3170424"/>
            <a:ext cx="1900200" cy="29100"/>
          </a:xfrm>
          <a:prstGeom prst="straightConnector1">
            <a:avLst/>
          </a:prstGeom>
          <a:noFill/>
          <a:ln cap="flat" cmpd="sng" w="38100">
            <a:solidFill>
              <a:srgbClr val="FF0000"/>
            </a:solidFill>
            <a:prstDash val="solid"/>
            <a:round/>
            <a:headEnd len="lg" w="lg" type="none"/>
            <a:tailEnd len="lg" w="lg" type="triangle"/>
          </a:ln>
        </p:spPr>
      </p:cxnSp>
      <p:sp>
        <p:nvSpPr>
          <p:cNvPr id="124" name="Shape 124"/>
          <p:cNvSpPr/>
          <p:nvPr/>
        </p:nvSpPr>
        <p:spPr>
          <a:xfrm>
            <a:off x="2964100" y="292775"/>
            <a:ext cx="581700" cy="484799"/>
          </a:xfrm>
          <a:prstGeom prst="flowChartSummingJunction">
            <a:avLst/>
          </a:prstGeom>
          <a:noFill/>
          <a:ln cap="flat" cmpd="sng" w="76200">
            <a:solidFill>
              <a:srgbClr val="FF0000"/>
            </a:solidFill>
            <a:prstDash val="solid"/>
            <a:round/>
            <a:headEnd len="med" w="med" type="none"/>
            <a:tailEnd len="med" w="med" type="none"/>
          </a:ln>
        </p:spPr>
        <p:txBody>
          <a:bodyPr anchorCtr="0" anchor="ctr" bIns="91425" lIns="91425" rIns="91425" tIns="91425">
            <a:noAutofit/>
          </a:bodyPr>
          <a:lstStyle/>
          <a:p>
            <a:pPr lvl="0" rtl="0">
              <a:spcBef>
                <a:spcPts val="0"/>
              </a:spcBef>
              <a:buNone/>
            </a:pPr>
            <a:r>
              <a:t/>
            </a:r>
            <a:endParaRPr sz="1200"/>
          </a:p>
        </p:txBody>
      </p:sp>
      <p:sp>
        <p:nvSpPr>
          <p:cNvPr id="125" name="Shape 125"/>
          <p:cNvSpPr txBox="1"/>
          <p:nvPr/>
        </p:nvSpPr>
        <p:spPr>
          <a:xfrm>
            <a:off x="3774400" y="215200"/>
            <a:ext cx="4169100" cy="350999"/>
          </a:xfrm>
          <a:prstGeom prst="rect">
            <a:avLst/>
          </a:prstGeom>
          <a:noFill/>
          <a:ln>
            <a:noFill/>
          </a:ln>
        </p:spPr>
        <p:txBody>
          <a:bodyPr anchorCtr="0" anchor="t" bIns="91425" lIns="91425" rIns="91425" tIns="91425">
            <a:noAutofit/>
          </a:bodyPr>
          <a:lstStyle/>
          <a:p>
            <a:pPr>
              <a:spcBef>
                <a:spcPts val="0"/>
              </a:spcBef>
              <a:buNone/>
            </a:pPr>
            <a:r>
              <a:rPr lang="en-US" sz="3000">
                <a:solidFill>
                  <a:srgbClr val="FFFFFF"/>
                </a:solidFill>
              </a:rPr>
              <a:t>= tap (one at a time)</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