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9753600" cx="13004800"/>
  <p:notesSz cx="6858000" cy="9144000"/>
  <p:embeddedFontLst>
    <p:embeddedFont>
      <p:font typeface="Helvetica Neue"/>
      <p:regular r:id="rId26"/>
      <p:bold r:id="rId27"/>
      <p:italic r:id="rId28"/>
      <p:boldItalic r:id="rId29"/>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lveticaNeue-regular.fntdata"/><Relationship Id="rId25" Type="http://schemas.openxmlformats.org/officeDocument/2006/relationships/slide" Target="slides/slide20.xml"/><Relationship Id="rId28" Type="http://schemas.openxmlformats.org/officeDocument/2006/relationships/font" Target="fonts/HelveticaNeue-italic.fntdata"/><Relationship Id="rId27" Type="http://schemas.openxmlformats.org/officeDocument/2006/relationships/font" Target="fonts/HelveticaNeue-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elveticaNeue-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3" name="Shape 3"/>
          <p:cNvSpPr txBox="1"/>
          <p:nvPr>
            <p:ph idx="1" type="body"/>
          </p:nvPr>
        </p:nvSpPr>
        <p:spPr>
          <a:xfrm>
            <a:off x="914400" y="4343400"/>
            <a:ext cx="5029199" cy="4114800"/>
          </a:xfrm>
          <a:prstGeom prst="rect">
            <a:avLst/>
          </a:prstGeom>
          <a:noFill/>
          <a:ln>
            <a:noFill/>
          </a:ln>
        </p:spPr>
        <p:txBody>
          <a:bodyPr anchorCtr="0" anchor="t" bIns="91425" lIns="91425" rIns="91425" tIns="91425"/>
          <a:lstStyle>
            <a:lvl1pPr indent="0" marL="0" marR="0" rtl="0" algn="l">
              <a:lnSpc>
                <a:spcPct val="117999"/>
              </a:lnSpc>
              <a:spcBef>
                <a:spcPts val="0"/>
              </a:spcBef>
              <a:defRPr b="0" baseline="0" i="0" sz="2200" u="none" cap="none" strike="noStrike">
                <a:latin typeface="Helvetica Neue"/>
                <a:ea typeface="Helvetica Neue"/>
                <a:cs typeface="Helvetica Neue"/>
                <a:sym typeface="Helvetica Neue"/>
              </a:defRPr>
            </a:lvl1pPr>
            <a:lvl2pPr indent="228600" marL="0" marR="0" rtl="0" algn="l">
              <a:lnSpc>
                <a:spcPct val="117999"/>
              </a:lnSpc>
              <a:spcBef>
                <a:spcPts val="0"/>
              </a:spcBef>
              <a:defRPr b="0" baseline="0" i="0" sz="2200" u="none" cap="none" strike="noStrike">
                <a:latin typeface="Helvetica Neue"/>
                <a:ea typeface="Helvetica Neue"/>
                <a:cs typeface="Helvetica Neue"/>
                <a:sym typeface="Helvetica Neue"/>
              </a:defRPr>
            </a:lvl2pPr>
            <a:lvl3pPr indent="457200" marL="0" marR="0" rtl="0" algn="l">
              <a:lnSpc>
                <a:spcPct val="117999"/>
              </a:lnSpc>
              <a:spcBef>
                <a:spcPts val="0"/>
              </a:spcBef>
              <a:defRPr b="0" baseline="0" i="0" sz="2200" u="none" cap="none" strike="noStrike">
                <a:latin typeface="Helvetica Neue"/>
                <a:ea typeface="Helvetica Neue"/>
                <a:cs typeface="Helvetica Neue"/>
                <a:sym typeface="Helvetica Neue"/>
              </a:defRPr>
            </a:lvl3pPr>
            <a:lvl4pPr indent="685800" marL="0" marR="0" rtl="0" algn="l">
              <a:lnSpc>
                <a:spcPct val="117999"/>
              </a:lnSpc>
              <a:spcBef>
                <a:spcPts val="0"/>
              </a:spcBef>
              <a:defRPr b="0" baseline="0" i="0" sz="2200" u="none" cap="none" strike="noStrike">
                <a:latin typeface="Helvetica Neue"/>
                <a:ea typeface="Helvetica Neue"/>
                <a:cs typeface="Helvetica Neue"/>
                <a:sym typeface="Helvetica Neue"/>
              </a:defRPr>
            </a:lvl4pPr>
            <a:lvl5pPr indent="914400" marL="0" marR="0" rtl="0" algn="l">
              <a:lnSpc>
                <a:spcPct val="117999"/>
              </a:lnSpc>
              <a:spcBef>
                <a:spcPts val="0"/>
              </a:spcBef>
              <a:defRPr b="0" baseline="0" i="0" sz="2200" u="none" cap="none" strike="noStrike">
                <a:latin typeface="Helvetica Neue"/>
                <a:ea typeface="Helvetica Neue"/>
                <a:cs typeface="Helvetica Neue"/>
                <a:sym typeface="Helvetica Neue"/>
              </a:defRPr>
            </a:lvl5pPr>
            <a:lvl6pPr indent="1143000" marL="0" marR="0" rtl="0" algn="l">
              <a:lnSpc>
                <a:spcPct val="117999"/>
              </a:lnSpc>
              <a:spcBef>
                <a:spcPts val="0"/>
              </a:spcBef>
              <a:defRPr b="0" baseline="0" i="0" sz="2200" u="none" cap="none" strike="noStrike">
                <a:latin typeface="Helvetica Neue"/>
                <a:ea typeface="Helvetica Neue"/>
                <a:cs typeface="Helvetica Neue"/>
                <a:sym typeface="Helvetica Neue"/>
              </a:defRPr>
            </a:lvl6pPr>
            <a:lvl7pPr indent="1371600" marL="0" marR="0" rtl="0" algn="l">
              <a:lnSpc>
                <a:spcPct val="117999"/>
              </a:lnSpc>
              <a:spcBef>
                <a:spcPts val="0"/>
              </a:spcBef>
              <a:defRPr b="0" baseline="0" i="0" sz="2200" u="none" cap="none" strike="noStrike">
                <a:latin typeface="Helvetica Neue"/>
                <a:ea typeface="Helvetica Neue"/>
                <a:cs typeface="Helvetica Neue"/>
                <a:sym typeface="Helvetica Neue"/>
              </a:defRPr>
            </a:lvl7pPr>
            <a:lvl8pPr indent="1600200" marL="0" marR="0" rtl="0" algn="l">
              <a:lnSpc>
                <a:spcPct val="117999"/>
              </a:lnSpc>
              <a:spcBef>
                <a:spcPts val="0"/>
              </a:spcBef>
              <a:defRPr b="0" baseline="0" i="0" sz="2200" u="none" cap="none" strike="noStrike">
                <a:latin typeface="Helvetica Neue"/>
                <a:ea typeface="Helvetica Neue"/>
                <a:cs typeface="Helvetica Neue"/>
                <a:sym typeface="Helvetica Neue"/>
              </a:defRPr>
            </a:lvl8pPr>
            <a:lvl9pPr indent="1828800" marL="0" marR="0" rtl="0" algn="l">
              <a:lnSpc>
                <a:spcPct val="117999"/>
              </a:lnSpc>
              <a:spcBef>
                <a:spcPts val="0"/>
              </a:spcBef>
              <a:defRPr b="0" baseline="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 name="Shape 60"/>
        <p:cNvGrpSpPr/>
        <p:nvPr/>
      </p:nvGrpSpPr>
      <p:grpSpPr>
        <a:xfrm>
          <a:off x="0" y="0"/>
          <a:ext cx="0" cy="0"/>
          <a:chOff x="0" y="0"/>
          <a:chExt cx="0" cy="0"/>
        </a:xfrm>
      </p:grpSpPr>
      <p:sp>
        <p:nvSpPr>
          <p:cNvPr id="61" name="Shape 61"/>
          <p:cNvSpPr txBox="1"/>
          <p:nvPr>
            <p:ph idx="1" type="body"/>
          </p:nvPr>
        </p:nvSpPr>
        <p:spPr>
          <a:xfrm>
            <a:off x="914400" y="4343400"/>
            <a:ext cx="5029199" cy="4114800"/>
          </a:xfrm>
          <a:prstGeom prst="rect">
            <a:avLst/>
          </a:prstGeom>
        </p:spPr>
        <p:txBody>
          <a:bodyPr anchorCtr="0" anchor="t" bIns="91425" lIns="91425" rIns="91425" tIns="91425">
            <a:noAutofit/>
          </a:bodyPr>
          <a:lstStyle/>
          <a:p>
            <a:pPr>
              <a:spcBef>
                <a:spcPts val="0"/>
              </a:spcBef>
              <a:buNone/>
            </a:pPr>
            <a:r>
              <a:t/>
            </a:r>
            <a:endParaRPr/>
          </a:p>
        </p:txBody>
      </p:sp>
      <p:sp>
        <p:nvSpPr>
          <p:cNvPr id="62" name="Shape 6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txBox="1"/>
          <p:nvPr>
            <p:ph idx="1" type="body"/>
          </p:nvPr>
        </p:nvSpPr>
        <p:spPr>
          <a:xfrm>
            <a:off x="914400" y="4343400"/>
            <a:ext cx="5029199" cy="4114800"/>
          </a:xfrm>
          <a:prstGeom prst="rect">
            <a:avLst/>
          </a:prstGeom>
        </p:spPr>
        <p:txBody>
          <a:bodyPr anchorCtr="0" anchor="t" bIns="91425" lIns="91425" rIns="91425" tIns="91425">
            <a:noAutofit/>
          </a:bodyPr>
          <a:lstStyle/>
          <a:p>
            <a:pPr>
              <a:spcBef>
                <a:spcPts val="0"/>
              </a:spcBef>
              <a:buNone/>
            </a:pPr>
            <a:r>
              <a:rPr lang="en-US"/>
              <a:t>hard task: find an old answered question</a:t>
            </a:r>
          </a:p>
        </p:txBody>
      </p:sp>
      <p:sp>
        <p:nvSpPr>
          <p:cNvPr id="120" name="Shape 12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4" name="Shape 124"/>
        <p:cNvGrpSpPr/>
        <p:nvPr/>
      </p:nvGrpSpPr>
      <p:grpSpPr>
        <a:xfrm>
          <a:off x="0" y="0"/>
          <a:ext cx="0" cy="0"/>
          <a:chOff x="0" y="0"/>
          <a:chExt cx="0" cy="0"/>
        </a:xfrm>
      </p:grpSpPr>
      <p:sp>
        <p:nvSpPr>
          <p:cNvPr id="125" name="Shape 125"/>
          <p:cNvSpPr txBox="1"/>
          <p:nvPr>
            <p:ph idx="1" type="body"/>
          </p:nvPr>
        </p:nvSpPr>
        <p:spPr>
          <a:xfrm>
            <a:off x="914400" y="4343400"/>
            <a:ext cx="5029199" cy="4114800"/>
          </a:xfrm>
          <a:prstGeom prst="rect">
            <a:avLst/>
          </a:prstGeom>
        </p:spPr>
        <p:txBody>
          <a:bodyPr anchorCtr="0" anchor="t" bIns="91425" lIns="91425" rIns="91425" tIns="91425">
            <a:noAutofit/>
          </a:bodyPr>
          <a:lstStyle/>
          <a:p>
            <a:pPr>
              <a:spcBef>
                <a:spcPts val="0"/>
              </a:spcBef>
              <a:buNone/>
            </a:pPr>
            <a:r>
              <a:t/>
            </a:r>
            <a:endParaRPr/>
          </a:p>
        </p:txBody>
      </p:sp>
      <p:sp>
        <p:nvSpPr>
          <p:cNvPr id="126" name="Shape 12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32" name="Shape 132"/>
          <p:cNvSpPr txBox="1"/>
          <p:nvPr>
            <p:ph idx="1" type="body"/>
          </p:nvPr>
        </p:nvSpPr>
        <p:spPr>
          <a:xfrm>
            <a:off x="914400" y="4343400"/>
            <a:ext cx="5029199" cy="4114800"/>
          </a:xfrm>
          <a:prstGeom prst="rect">
            <a:avLst/>
          </a:prstGeom>
          <a:noFill/>
          <a:ln>
            <a:noFill/>
          </a:ln>
        </p:spPr>
        <p:txBody>
          <a:bodyPr anchorCtr="0" anchor="t" bIns="45700" lIns="91425" rIns="91425" tIns="45700">
            <a:noAutofit/>
          </a:bodyPr>
          <a:lstStyle/>
          <a:p>
            <a:pPr lvl="0" rtl="0">
              <a:lnSpc>
                <a:spcPct val="115000"/>
              </a:lnSpc>
              <a:spcBef>
                <a:spcPts val="0"/>
              </a:spcBef>
              <a:buClr>
                <a:schemeClr val="dk1"/>
              </a:buClr>
              <a:buSzPct val="100000"/>
              <a:buFont typeface="Arial"/>
              <a:buNone/>
            </a:pPr>
            <a:r>
              <a:rPr lang="en-US" sz="1100" u="sng">
                <a:solidFill>
                  <a:schemeClr val="dk1"/>
                </a:solidFill>
                <a:latin typeface="Arial"/>
                <a:ea typeface="Arial"/>
                <a:cs typeface="Arial"/>
                <a:sym typeface="Arial"/>
              </a:rPr>
              <a:t>Tasks:</a:t>
            </a:r>
            <a:r>
              <a:rPr lang="en-US" sz="1100">
                <a:solidFill>
                  <a:schemeClr val="dk1"/>
                </a:solidFill>
                <a:latin typeface="Arial"/>
                <a:ea typeface="Arial"/>
                <a:cs typeface="Arial"/>
                <a:sym typeface="Arial"/>
              </a:rPr>
              <a:t> </a:t>
            </a:r>
          </a:p>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We asked them to perform all the three tasks (ask a question, answer a question, find a question) in the lecture. </a:t>
            </a:r>
          </a:p>
          <a:p>
            <a:pPr lvl="0" rtl="0">
              <a:lnSpc>
                <a:spcPct val="115000"/>
              </a:lnSpc>
              <a:spcBef>
                <a:spcPts val="0"/>
              </a:spcBef>
              <a:buClr>
                <a:schemeClr val="dk1"/>
              </a:buClr>
              <a:buFont typeface="Arial"/>
              <a:buNone/>
            </a:pPr>
            <a:r>
              <a:t/>
            </a:r>
            <a:endParaRPr sz="1100">
              <a:solidFill>
                <a:schemeClr val="dk1"/>
              </a:solidFill>
              <a:latin typeface="Arial"/>
              <a:ea typeface="Arial"/>
              <a:cs typeface="Arial"/>
              <a:sym typeface="Arial"/>
            </a:endParaRPr>
          </a:p>
          <a:p>
            <a:pPr lvl="0" rtl="0">
              <a:lnSpc>
                <a:spcPct val="115000"/>
              </a:lnSpc>
              <a:spcBef>
                <a:spcPts val="0"/>
              </a:spcBef>
              <a:buClr>
                <a:schemeClr val="dk1"/>
              </a:buClr>
              <a:buSzPct val="100000"/>
              <a:buFont typeface="Arial"/>
              <a:buNone/>
            </a:pPr>
            <a:r>
              <a:rPr lang="en-US" sz="1100" u="sng">
                <a:solidFill>
                  <a:schemeClr val="dk1"/>
                </a:solidFill>
                <a:latin typeface="Arial"/>
                <a:ea typeface="Arial"/>
                <a:cs typeface="Arial"/>
                <a:sym typeface="Arial"/>
              </a:rPr>
              <a:t>Testing procedure:</a:t>
            </a:r>
          </a:p>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The full testing script is in Appendix. We first introduced ourselves, what we were trying to do, a brief overview of our mobile app. And then the facilitator asked the participants to perform the three tasks in sequence, and the “computer” switched the paper screens according to the participant’s reactions. After one task is finished, the “facilitator” would give the participant a thumb up to indicate that the task is finished. And after the testing is done, the facilitator would ask the participant for his/her feedback.  </a:t>
            </a:r>
          </a:p>
          <a:p>
            <a:pPr lvl="0" rtl="0">
              <a:lnSpc>
                <a:spcPct val="115000"/>
              </a:lnSpc>
              <a:spcBef>
                <a:spcPts val="0"/>
              </a:spcBef>
              <a:buClr>
                <a:schemeClr val="dk1"/>
              </a:buClr>
              <a:buFont typeface="Arial"/>
              <a:buNone/>
            </a:pPr>
            <a:r>
              <a:t/>
            </a:r>
            <a:endParaRPr sz="1100">
              <a:solidFill>
                <a:schemeClr val="dk1"/>
              </a:solidFill>
              <a:latin typeface="Arial"/>
              <a:ea typeface="Arial"/>
              <a:cs typeface="Arial"/>
              <a:sym typeface="Arial"/>
            </a:endParaRPr>
          </a:p>
          <a:p>
            <a:pPr lvl="0" rtl="0">
              <a:lnSpc>
                <a:spcPct val="115000"/>
              </a:lnSpc>
              <a:spcBef>
                <a:spcPts val="0"/>
              </a:spcBef>
              <a:buClr>
                <a:schemeClr val="dk1"/>
              </a:buClr>
              <a:buSzPct val="100000"/>
              <a:buFont typeface="Arial"/>
              <a:buNone/>
            </a:pPr>
            <a:r>
              <a:rPr lang="en-US" sz="1100" u="sng">
                <a:solidFill>
                  <a:schemeClr val="dk1"/>
                </a:solidFill>
                <a:latin typeface="Arial"/>
                <a:ea typeface="Arial"/>
                <a:cs typeface="Arial"/>
                <a:sym typeface="Arial"/>
              </a:rPr>
              <a:t>Roles of each team member:</a:t>
            </a:r>
          </a:p>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Santos acted as the computer, Andres was the facilitator and Minmin was the observer.</a:t>
            </a:r>
          </a:p>
          <a:p>
            <a:pPr lvl="0" rtl="0">
              <a:lnSpc>
                <a:spcPct val="115000"/>
              </a:lnSpc>
              <a:spcBef>
                <a:spcPts val="0"/>
              </a:spcBef>
              <a:buClr>
                <a:schemeClr val="dk1"/>
              </a:buClr>
              <a:buFont typeface="Arial"/>
              <a:buNone/>
            </a:pPr>
            <a:r>
              <a:t/>
            </a:r>
            <a:endParaRPr sz="1100">
              <a:solidFill>
                <a:schemeClr val="dk1"/>
              </a:solidFill>
              <a:latin typeface="Arial"/>
              <a:ea typeface="Arial"/>
              <a:cs typeface="Arial"/>
              <a:sym typeface="Arial"/>
            </a:endParaRPr>
          </a:p>
          <a:p>
            <a:pPr lvl="0" rtl="0">
              <a:lnSpc>
                <a:spcPct val="115000"/>
              </a:lnSpc>
              <a:spcBef>
                <a:spcPts val="0"/>
              </a:spcBef>
              <a:buClr>
                <a:schemeClr val="dk1"/>
              </a:buClr>
              <a:buSzPct val="100000"/>
              <a:buFont typeface="Arial"/>
              <a:buNone/>
            </a:pPr>
            <a:r>
              <a:rPr lang="en-US" sz="1100" u="sng">
                <a:solidFill>
                  <a:schemeClr val="dk1"/>
                </a:solidFill>
                <a:latin typeface="Arial"/>
                <a:ea typeface="Arial"/>
                <a:cs typeface="Arial"/>
                <a:sym typeface="Arial"/>
              </a:rPr>
              <a:t>Test measures:</a:t>
            </a:r>
          </a:p>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In the testing, we were observing the participants’ speed and how they interact with our app while listening to the lecturer.</a:t>
            </a:r>
          </a:p>
          <a:p>
            <a:pPr lvl="0" rtl="0">
              <a:lnSpc>
                <a:spcPct val="115000"/>
              </a:lnSpc>
              <a:spcBef>
                <a:spcPts val="0"/>
              </a:spcBef>
              <a:buClr>
                <a:schemeClr val="dk1"/>
              </a:buClr>
              <a:buFont typeface="Arial"/>
              <a:buNone/>
            </a:pPr>
            <a:r>
              <a:t/>
            </a:r>
            <a:endParaRPr sz="1100">
              <a:solidFill>
                <a:schemeClr val="dk1"/>
              </a:solidFill>
              <a:latin typeface="Arial"/>
              <a:ea typeface="Arial"/>
              <a:cs typeface="Arial"/>
              <a:sym typeface="Arial"/>
            </a:endParaRPr>
          </a:p>
          <a:p>
            <a:pPr indent="0" lvl="0" marL="0" marR="0" rtl="0" algn="l">
              <a:lnSpc>
                <a:spcPct val="117999"/>
              </a:lnSpc>
              <a:spcBef>
                <a:spcPts val="0"/>
              </a:spcBef>
              <a:buNone/>
            </a:pPr>
            <a:r>
              <a:t/>
            </a:r>
            <a:endParaRPr sz="15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39" name="Shape 139"/>
          <p:cNvSpPr txBox="1"/>
          <p:nvPr>
            <p:ph idx="1" type="body"/>
          </p:nvPr>
        </p:nvSpPr>
        <p:spPr>
          <a:xfrm>
            <a:off x="914400" y="4343400"/>
            <a:ext cx="5029199" cy="4114800"/>
          </a:xfrm>
          <a:prstGeom prst="rect">
            <a:avLst/>
          </a:prstGeom>
          <a:noFill/>
          <a:ln>
            <a:noFill/>
          </a:ln>
        </p:spPr>
        <p:txBody>
          <a:bodyPr anchorCtr="0" anchor="t" bIns="45700" lIns="91425" rIns="91425" tIns="45700">
            <a:noAutofit/>
          </a:bodyPr>
          <a:lstStyle/>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Task 1 was very easy for him. He quickly figured out how to use the interface to ask a question -- immediately touched the help button.</a:t>
            </a:r>
          </a:p>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Task 2: He was quick to figure out he needs to tap “Browse” on the 1st screen, and then he directly tap on one of the questions. </a:t>
            </a:r>
          </a:p>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Task 3: he clicked on “back” several times, and he went through most of the lectures in “Archive”, and then finally clicked on search all and found the question he was looking for. This is a minor usability problem (level 2) because in the end he managed to finish the task. From this incident, we realize that we need to make the search process easier.</a:t>
            </a:r>
          </a:p>
          <a:p>
            <a:pPr indent="0" lvl="0" marL="0" marR="0" rtl="0" algn="l">
              <a:lnSpc>
                <a:spcPct val="117999"/>
              </a:lnSpc>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46" name="Shape 146"/>
          <p:cNvSpPr txBox="1"/>
          <p:nvPr>
            <p:ph idx="1" type="body"/>
          </p:nvPr>
        </p:nvSpPr>
        <p:spPr>
          <a:xfrm>
            <a:off x="914400" y="4343400"/>
            <a:ext cx="5029199" cy="4114800"/>
          </a:xfrm>
          <a:prstGeom prst="rect">
            <a:avLst/>
          </a:prstGeom>
          <a:noFill/>
          <a:ln>
            <a:noFill/>
          </a:ln>
        </p:spPr>
        <p:txBody>
          <a:bodyPr anchorCtr="0" anchor="t" bIns="45700" lIns="91425" rIns="91425" tIns="45700">
            <a:noAutofit/>
          </a:bodyPr>
          <a:lstStyle/>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Task 1 was very easy for him. He quickly figured out how to use the interface to ask a question -- immediately touched the help button.</a:t>
            </a:r>
          </a:p>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Task 2: He was quick to figure out he needs to tap “Browse” on the 1st screen, and then he directly tap on one of the questions. </a:t>
            </a:r>
          </a:p>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Task 3: he clicked on “back” several times, and he went through most of the lectures in “Archive”, and then finally clicked on search all and found the question he was looking for. This is a minor usability problem (level 2) because in the end he managed to finish the task. From this incident, we realize that we need to make the search process easier.</a:t>
            </a:r>
          </a:p>
          <a:p>
            <a:pPr indent="0" lvl="0" marL="0" marR="0" rtl="0" algn="l">
              <a:lnSpc>
                <a:spcPct val="117999"/>
              </a:lnSpc>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53" name="Shape 153"/>
          <p:cNvSpPr txBox="1"/>
          <p:nvPr>
            <p:ph idx="1" type="body"/>
          </p:nvPr>
        </p:nvSpPr>
        <p:spPr>
          <a:xfrm>
            <a:off x="914400" y="4343400"/>
            <a:ext cx="5029199" cy="4114800"/>
          </a:xfrm>
          <a:prstGeom prst="rect">
            <a:avLst/>
          </a:prstGeom>
          <a:noFill/>
          <a:ln>
            <a:noFill/>
          </a:ln>
        </p:spPr>
        <p:txBody>
          <a:bodyPr anchorCtr="0" anchor="t" bIns="45700" lIns="91425" rIns="91425" tIns="45700">
            <a:noAutofit/>
          </a:bodyPr>
          <a:lstStyle/>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Task 1 was very easy for him. He quickly figured out how to use the interface to ask a question -- immediately touched the help button.</a:t>
            </a:r>
          </a:p>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Task 2: He was quick to figure out he needs to tap “Browse” on the 1st screen, and then he directly tap on one of the questions. </a:t>
            </a:r>
          </a:p>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Task 3: he clicked on “back” several times, and he went through most of the lectures in “Archive”, and then finally clicked on search all and found the question he was looking for. This is a minor usability problem (level 2) because in the end he managed to finish the task. From this incident, we realize that we need to make the search process easier.</a:t>
            </a:r>
          </a:p>
          <a:p>
            <a:pPr indent="0" lvl="0" marL="0" marR="0" rtl="0" algn="l">
              <a:lnSpc>
                <a:spcPct val="117999"/>
              </a:lnSpc>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60" name="Shape 160"/>
          <p:cNvSpPr txBox="1"/>
          <p:nvPr>
            <p:ph idx="1" type="body"/>
          </p:nvPr>
        </p:nvSpPr>
        <p:spPr>
          <a:xfrm>
            <a:off x="914400" y="4343400"/>
            <a:ext cx="5029199" cy="4114800"/>
          </a:xfrm>
          <a:prstGeom prst="rect">
            <a:avLst/>
          </a:prstGeom>
          <a:noFill/>
          <a:ln>
            <a:noFill/>
          </a:ln>
        </p:spPr>
        <p:txBody>
          <a:bodyPr anchorCtr="0" anchor="t" bIns="45700" lIns="91425" rIns="91425" tIns="45700">
            <a:noAutofit/>
          </a:bodyPr>
          <a:lstStyle/>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Task 1: She tapped on “Browse” instead of “Help” -- this was not a major usability problem (level 2), because she hit the smaller help button on the next screen, but later said she didn't realize the big help button the first screen was a button due to the low-fidelity nature of the prototype. This is a minor usability problem (level 2).</a:t>
            </a:r>
          </a:p>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Task 2: She tapped on “Browse” as we designed, and it was easy for her to understand that she needs to tap on the question and enter her answer. However, she didn't realize at first how to submit the question (by tapping "give help" again) making it a minor usability problem (level 2).</a:t>
            </a:r>
          </a:p>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Task 3: She did not notice the “Archive” button, and she went back and forth several times but found it eventually and used the search function/archives of questions very easily (level 2).</a:t>
            </a:r>
          </a:p>
          <a:p>
            <a:pPr indent="0" lvl="0" marL="0" marR="0" rtl="0" algn="l">
              <a:lnSpc>
                <a:spcPct val="117999"/>
              </a:lnSpc>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6" name="Shape 166"/>
          <p:cNvSpPr txBox="1"/>
          <p:nvPr>
            <p:ph idx="1" type="body"/>
          </p:nvPr>
        </p:nvSpPr>
        <p:spPr>
          <a:xfrm>
            <a:off x="914400" y="4343400"/>
            <a:ext cx="50291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3" name="Shape 173"/>
        <p:cNvGrpSpPr/>
        <p:nvPr/>
      </p:nvGrpSpPr>
      <p:grpSpPr>
        <a:xfrm>
          <a:off x="0" y="0"/>
          <a:ext cx="0" cy="0"/>
          <a:chOff x="0" y="0"/>
          <a:chExt cx="0" cy="0"/>
        </a:xfrm>
      </p:grpSpPr>
      <p:sp>
        <p:nvSpPr>
          <p:cNvPr id="174" name="Shape 174"/>
          <p:cNvSpPr txBox="1"/>
          <p:nvPr>
            <p:ph idx="1" type="body"/>
          </p:nvPr>
        </p:nvSpPr>
        <p:spPr>
          <a:xfrm>
            <a:off x="914400" y="4343400"/>
            <a:ext cx="5029199" cy="4114800"/>
          </a:xfrm>
          <a:prstGeom prst="rect">
            <a:avLst/>
          </a:prstGeom>
        </p:spPr>
        <p:txBody>
          <a:bodyPr anchorCtr="0" anchor="t" bIns="91425" lIns="91425" rIns="91425" tIns="91425">
            <a:noAutofit/>
          </a:bodyPr>
          <a:lstStyle/>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Task 1: No problems.</a:t>
            </a:r>
          </a:p>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Task 2: No problems.</a:t>
            </a:r>
          </a:p>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Task 3: No problems. </a:t>
            </a:r>
          </a:p>
          <a:p>
            <a:pPr lvl="0" rtl="0">
              <a:lnSpc>
                <a:spcPct val="115000"/>
              </a:lnSpc>
              <a:spcBef>
                <a:spcPts val="0"/>
              </a:spcBef>
              <a:buClr>
                <a:schemeClr val="dk1"/>
              </a:buClr>
              <a:buSzPct val="100000"/>
              <a:buFont typeface="Arial"/>
              <a:buNone/>
            </a:pPr>
            <a:r>
              <a:rPr lang="en-US" sz="1100">
                <a:solidFill>
                  <a:schemeClr val="dk1"/>
                </a:solidFill>
                <a:latin typeface="Arial"/>
                <a:ea typeface="Arial"/>
                <a:cs typeface="Arial"/>
                <a:sym typeface="Arial"/>
              </a:rPr>
              <a:t>The tasks seemed most intuitive for him: he breezed through them and did not seem to struggle with anything. </a:t>
            </a:r>
          </a:p>
          <a:p>
            <a:pPr>
              <a:spcBef>
                <a:spcPts val="0"/>
              </a:spcBef>
              <a:buNone/>
            </a:pPr>
            <a:r>
              <a:t/>
            </a:r>
            <a:endParaRPr/>
          </a:p>
        </p:txBody>
      </p:sp>
      <p:sp>
        <p:nvSpPr>
          <p:cNvPr id="175" name="Shape 17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1" name="Shape 181"/>
          <p:cNvSpPr txBox="1"/>
          <p:nvPr>
            <p:ph idx="1" type="body"/>
          </p:nvPr>
        </p:nvSpPr>
        <p:spPr>
          <a:xfrm>
            <a:off x="914400" y="4343400"/>
            <a:ext cx="50291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 name="Shape 66"/>
        <p:cNvGrpSpPr/>
        <p:nvPr/>
      </p:nvGrpSpPr>
      <p:grpSpPr>
        <a:xfrm>
          <a:off x="0" y="0"/>
          <a:ext cx="0" cy="0"/>
          <a:chOff x="0" y="0"/>
          <a:chExt cx="0" cy="0"/>
        </a:xfrm>
      </p:grpSpPr>
      <p:sp>
        <p:nvSpPr>
          <p:cNvPr id="67" name="Shape 6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68" name="Shape 68"/>
          <p:cNvSpPr txBox="1"/>
          <p:nvPr>
            <p:ph idx="1" type="body"/>
          </p:nvPr>
        </p:nvSpPr>
        <p:spPr>
          <a:xfrm>
            <a:off x="914400" y="4343400"/>
            <a:ext cx="5029199" cy="4114800"/>
          </a:xfrm>
          <a:prstGeom prst="rect">
            <a:avLst/>
          </a:prstGeom>
          <a:noFill/>
          <a:ln>
            <a:noFill/>
          </a:ln>
        </p:spPr>
        <p:txBody>
          <a:bodyPr anchorCtr="0" anchor="t" bIns="45700" lIns="91425" rIns="91425" tIns="45700">
            <a:noAutofit/>
          </a:bodyPr>
          <a:lstStyle/>
          <a:p>
            <a:pPr indent="0" lvl="0" marL="0" marR="0" rtl="0" algn="l">
              <a:lnSpc>
                <a:spcPct val="117999"/>
              </a:lnSpc>
              <a:spcBef>
                <a:spcPts val="0"/>
              </a:spcBef>
              <a:buSzPct val="25000"/>
              <a:buNone/>
            </a:pPr>
            <a:r>
              <a:rPr b="0" baseline="0" i="0" lang="en-US" sz="1600" u="none" cap="none" strike="noStrike">
                <a:latin typeface="Helvetica Neue"/>
                <a:ea typeface="Helvetica Neue"/>
                <a:cs typeface="Helvetica Neue"/>
                <a:sym typeface="Helvetica Neue"/>
              </a:rPr>
              <a:t>College students can’t always ask questions when they get confused in lecture, which may lead to not being able to understand the remainder of the lecture. Furthermore, it is not always apparent which questions are the ones that the majority of students are confused about to faculty, or to students who are willing to help. We are building an unintrusive mobile platform where college students can stay engaged and understand lectures by anonymously asking questions, getting their questions answered, and helping others learn by answering questions.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7" name="Shape 187"/>
          <p:cNvSpPr txBox="1"/>
          <p:nvPr>
            <p:ph idx="1" type="body"/>
          </p:nvPr>
        </p:nvSpPr>
        <p:spPr>
          <a:xfrm>
            <a:off x="914400" y="4343400"/>
            <a:ext cx="50291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 name="Shape 74"/>
        <p:cNvGrpSpPr/>
        <p:nvPr/>
      </p:nvGrpSpPr>
      <p:grpSpPr>
        <a:xfrm>
          <a:off x="0" y="0"/>
          <a:ext cx="0" cy="0"/>
          <a:chOff x="0" y="0"/>
          <a:chExt cx="0" cy="0"/>
        </a:xfrm>
      </p:grpSpPr>
      <p:sp>
        <p:nvSpPr>
          <p:cNvPr id="75" name="Shape 7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76" name="Shape 76"/>
          <p:cNvSpPr txBox="1"/>
          <p:nvPr>
            <p:ph idx="1" type="body"/>
          </p:nvPr>
        </p:nvSpPr>
        <p:spPr>
          <a:xfrm>
            <a:off x="914400" y="4343400"/>
            <a:ext cx="5029199" cy="4114800"/>
          </a:xfrm>
          <a:prstGeom prst="rect">
            <a:avLst/>
          </a:prstGeom>
          <a:noFill/>
          <a:ln>
            <a:noFill/>
          </a:ln>
        </p:spPr>
        <p:txBody>
          <a:bodyPr anchorCtr="0" anchor="t" bIns="45700" lIns="91425" rIns="91425" tIns="45700">
            <a:noAutofit/>
          </a:bodyPr>
          <a:lstStyle/>
          <a:p>
            <a:pPr indent="0" lvl="0" marL="0" marR="0" rtl="0" algn="l">
              <a:lnSpc>
                <a:spcPct val="117999"/>
              </a:lnSpc>
              <a:spcBef>
                <a:spcPts val="0"/>
              </a:spcBef>
              <a:buSzPct val="25000"/>
              <a:buNone/>
            </a:pPr>
            <a:r>
              <a:rPr b="0" baseline="0" i="0" lang="en-US" sz="2200" u="none" cap="none" strike="noStrike">
                <a:latin typeface="Helvetica Neue"/>
                <a:ea typeface="Helvetica Neue"/>
                <a:cs typeface="Helvetica Neue"/>
                <a:sym typeface="Helvetica Neue"/>
              </a:rPr>
              <a:t>We sketched multiple UIs of different modalities, including mobile apps, wearable apps, voice interaction, force touch, and web apps (Figure 1). The two UIs that we chose were a mobile app (Figure 2) and a wearable app (Figure 3). The mobile app emphasizes on simplicity. The home screen features buttons for functions that students use most frequently: ask a question and answer a question. The wearable app running on smart watches can be controlled by voice as well as touch and scrolling. Students can interact with it through voice and tapping.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 name="Shape 79"/>
        <p:cNvGrpSpPr/>
        <p:nvPr/>
      </p:nvGrpSpPr>
      <p:grpSpPr>
        <a:xfrm>
          <a:off x="0" y="0"/>
          <a:ext cx="0" cy="0"/>
          <a:chOff x="0" y="0"/>
          <a:chExt cx="0" cy="0"/>
        </a:xfrm>
      </p:grpSpPr>
      <p:sp>
        <p:nvSpPr>
          <p:cNvPr id="80" name="Shape 80"/>
          <p:cNvSpPr txBox="1"/>
          <p:nvPr>
            <p:ph idx="1" type="body"/>
          </p:nvPr>
        </p:nvSpPr>
        <p:spPr>
          <a:xfrm>
            <a:off x="914400" y="4343400"/>
            <a:ext cx="5029199" cy="4114800"/>
          </a:xfrm>
          <a:prstGeom prst="rect">
            <a:avLst/>
          </a:prstGeom>
        </p:spPr>
        <p:txBody>
          <a:bodyPr anchorCtr="0" anchor="t" bIns="91425" lIns="91425" rIns="91425" tIns="91425">
            <a:noAutofit/>
          </a:bodyPr>
          <a:lstStyle/>
          <a:p>
            <a:pPr>
              <a:spcBef>
                <a:spcPts val="0"/>
              </a:spcBef>
              <a:buNone/>
            </a:pPr>
            <a:r>
              <a:t/>
            </a:r>
            <a:endParaRPr/>
          </a:p>
        </p:txBody>
      </p:sp>
      <p:sp>
        <p:nvSpPr>
          <p:cNvPr id="81" name="Shape 8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 name="Shape 86"/>
        <p:cNvGrpSpPr/>
        <p:nvPr/>
      </p:nvGrpSpPr>
      <p:grpSpPr>
        <a:xfrm>
          <a:off x="0" y="0"/>
          <a:ext cx="0" cy="0"/>
          <a:chOff x="0" y="0"/>
          <a:chExt cx="0" cy="0"/>
        </a:xfrm>
      </p:grpSpPr>
      <p:sp>
        <p:nvSpPr>
          <p:cNvPr id="87" name="Shape 8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88" name="Shape 88"/>
          <p:cNvSpPr txBox="1"/>
          <p:nvPr>
            <p:ph idx="1" type="body"/>
          </p:nvPr>
        </p:nvSpPr>
        <p:spPr>
          <a:xfrm>
            <a:off x="914400" y="4343400"/>
            <a:ext cx="5029199" cy="4114800"/>
          </a:xfrm>
          <a:prstGeom prst="rect">
            <a:avLst/>
          </a:prstGeom>
          <a:noFill/>
          <a:ln>
            <a:noFill/>
          </a:ln>
        </p:spPr>
        <p:txBody>
          <a:bodyPr anchorCtr="0" anchor="t" bIns="45700" lIns="91425" rIns="91425" tIns="45700">
            <a:noAutofit/>
          </a:bodyPr>
          <a:lstStyle/>
          <a:p>
            <a:pPr indent="0" lvl="0" marL="0" marR="0" rtl="0" algn="l">
              <a:lnSpc>
                <a:spcPct val="117999"/>
              </a:lnSpc>
              <a:spcBef>
                <a:spcPts val="0"/>
              </a:spcBef>
              <a:buSzPct val="25000"/>
              <a:buNone/>
            </a:pPr>
            <a:r>
              <a:rPr b="0" baseline="0" i="0" lang="en-US" sz="2200" u="none" cap="none" strike="noStrike">
                <a:latin typeface="Helvetica Neue"/>
                <a:ea typeface="Helvetica Neue"/>
                <a:cs typeface="Helvetica Neue"/>
                <a:sym typeface="Helvetica Neue"/>
              </a:rPr>
              <a:t>Simple task: ask a question. </a:t>
            </a:r>
          </a:p>
          <a:p>
            <a:pPr indent="0" lvl="0" marL="0" marR="0" rtl="0" algn="l">
              <a:lnSpc>
                <a:spcPct val="117999"/>
              </a:lnSpc>
              <a:spcBef>
                <a:spcPts val="0"/>
              </a:spcBef>
              <a:buSzPct val="25000"/>
              <a:buNone/>
            </a:pPr>
            <a:r>
              <a:rPr b="0" baseline="0" i="0" lang="en-US" sz="2200" u="none" cap="none" strike="noStrike">
                <a:latin typeface="Helvetica Neue"/>
                <a:ea typeface="Helvetica Neue"/>
                <a:cs typeface="Helvetica Neue"/>
                <a:sym typeface="Helvetica Neue"/>
              </a:rPr>
              <a:t>In this task, a student gets confused in lecture and wants to submit a question anonymously. He/she taps on the icon of the app, which brings him/her into the home screen of the app. He/she then taps the big “Help” button on the screen, which will takes him/her to a screen with a text box. He/she can then type in the question, and hits submit button. Once he/she hits submit, he/she will be taken back to the home screen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 name="Shape 92"/>
        <p:cNvGrpSpPr/>
        <p:nvPr/>
      </p:nvGrpSpPr>
      <p:grpSpPr>
        <a:xfrm>
          <a:off x="0" y="0"/>
          <a:ext cx="0" cy="0"/>
          <a:chOff x="0" y="0"/>
          <a:chExt cx="0" cy="0"/>
        </a:xfrm>
      </p:grpSpPr>
      <p:sp>
        <p:nvSpPr>
          <p:cNvPr id="93" name="Shape 93"/>
          <p:cNvSpPr txBox="1"/>
          <p:nvPr>
            <p:ph idx="1" type="body"/>
          </p:nvPr>
        </p:nvSpPr>
        <p:spPr>
          <a:xfrm>
            <a:off x="914400" y="4343400"/>
            <a:ext cx="5029199" cy="4114800"/>
          </a:xfrm>
          <a:prstGeom prst="rect">
            <a:avLst/>
          </a:prstGeom>
        </p:spPr>
        <p:txBody>
          <a:bodyPr anchorCtr="0" anchor="t" bIns="91425" lIns="91425" rIns="91425" tIns="91425">
            <a:noAutofit/>
          </a:bodyPr>
          <a:lstStyle/>
          <a:p>
            <a:pPr>
              <a:spcBef>
                <a:spcPts val="0"/>
              </a:spcBef>
              <a:buNone/>
            </a:pPr>
            <a:r>
              <a:rPr lang="en-US"/>
              <a:t>simple task: ask a question</a:t>
            </a:r>
          </a:p>
        </p:txBody>
      </p:sp>
      <p:sp>
        <p:nvSpPr>
          <p:cNvPr id="94" name="Shape 9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01" name="Shape 101"/>
          <p:cNvSpPr txBox="1"/>
          <p:nvPr>
            <p:ph idx="1" type="body"/>
          </p:nvPr>
        </p:nvSpPr>
        <p:spPr>
          <a:xfrm>
            <a:off x="914400" y="4343400"/>
            <a:ext cx="5029199" cy="4114800"/>
          </a:xfrm>
          <a:prstGeom prst="rect">
            <a:avLst/>
          </a:prstGeom>
          <a:noFill/>
          <a:ln>
            <a:noFill/>
          </a:ln>
        </p:spPr>
        <p:txBody>
          <a:bodyPr anchorCtr="0" anchor="t" bIns="45700" lIns="91425" rIns="91425" tIns="45700">
            <a:noAutofit/>
          </a:bodyPr>
          <a:lstStyle/>
          <a:p>
            <a:pPr indent="0" lvl="0" marL="0" marR="0" rtl="0" algn="l">
              <a:lnSpc>
                <a:spcPct val="117999"/>
              </a:lnSpc>
              <a:spcBef>
                <a:spcPts val="0"/>
              </a:spcBef>
              <a:buSzPct val="25000"/>
              <a:buNone/>
            </a:pPr>
            <a:r>
              <a:rPr b="0" baseline="0" i="0" lang="en-US" sz="2200" u="none" cap="none" strike="noStrike">
                <a:latin typeface="Helvetica Neue"/>
                <a:ea typeface="Helvetica Neue"/>
                <a:cs typeface="Helvetica Neue"/>
                <a:sym typeface="Helvetica Neue"/>
              </a:rPr>
              <a:t>Medium task: Answer a question</a:t>
            </a:r>
          </a:p>
          <a:p>
            <a:pPr indent="0" lvl="0" marL="0" marR="0" rtl="0" algn="l">
              <a:lnSpc>
                <a:spcPct val="117999"/>
              </a:lnSpc>
              <a:spcBef>
                <a:spcPts val="0"/>
              </a:spcBef>
              <a:buSzPct val="25000"/>
              <a:buNone/>
            </a:pPr>
            <a:r>
              <a:rPr b="0" baseline="0" i="0" lang="en-US" sz="2200" u="none" cap="none" strike="noStrike">
                <a:latin typeface="Helvetica Neue"/>
                <a:ea typeface="Helvetica Neue"/>
                <a:cs typeface="Helvetica Neue"/>
                <a:sym typeface="Helvetica Neue"/>
              </a:rPr>
              <a:t>In this task, a student or teacher is going to answer questions that have been asked. They will touch the “browse” button, which will take them to a screen with the questions asked listing in the descending order of the number of votes that the questions have received. They can then tap on the question that they want to answer. The question will then enlarge to show the full text, and other people’s answers will also appear. They can then tap “Give help”, which will pull down a text box for them to enter their answer. They can then tap “Submit” to submit their answer.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 name="Shape 105"/>
        <p:cNvGrpSpPr/>
        <p:nvPr/>
      </p:nvGrpSpPr>
      <p:grpSpPr>
        <a:xfrm>
          <a:off x="0" y="0"/>
          <a:ext cx="0" cy="0"/>
          <a:chOff x="0" y="0"/>
          <a:chExt cx="0" cy="0"/>
        </a:xfrm>
      </p:grpSpPr>
      <p:sp>
        <p:nvSpPr>
          <p:cNvPr id="106" name="Shape 106"/>
          <p:cNvSpPr txBox="1"/>
          <p:nvPr>
            <p:ph idx="1" type="body"/>
          </p:nvPr>
        </p:nvSpPr>
        <p:spPr>
          <a:xfrm>
            <a:off x="914400" y="4343400"/>
            <a:ext cx="5029199" cy="4114800"/>
          </a:xfrm>
          <a:prstGeom prst="rect">
            <a:avLst/>
          </a:prstGeom>
        </p:spPr>
        <p:txBody>
          <a:bodyPr anchorCtr="0" anchor="t" bIns="91425" lIns="91425" rIns="91425" tIns="91425">
            <a:noAutofit/>
          </a:bodyPr>
          <a:lstStyle/>
          <a:p>
            <a:pPr>
              <a:spcBef>
                <a:spcPts val="0"/>
              </a:spcBef>
              <a:buNone/>
            </a:pPr>
            <a:r>
              <a:rPr lang="en-US"/>
              <a:t>medium task: answer a question</a:t>
            </a:r>
          </a:p>
        </p:txBody>
      </p:sp>
      <p:sp>
        <p:nvSpPr>
          <p:cNvPr id="107" name="Shape 10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14" name="Shape 114"/>
          <p:cNvSpPr txBox="1"/>
          <p:nvPr>
            <p:ph idx="1" type="body"/>
          </p:nvPr>
        </p:nvSpPr>
        <p:spPr>
          <a:xfrm>
            <a:off x="914400" y="4343400"/>
            <a:ext cx="5029199" cy="4114800"/>
          </a:xfrm>
          <a:prstGeom prst="rect">
            <a:avLst/>
          </a:prstGeom>
          <a:noFill/>
          <a:ln>
            <a:noFill/>
          </a:ln>
        </p:spPr>
        <p:txBody>
          <a:bodyPr anchorCtr="0" anchor="t" bIns="45700" lIns="91425" rIns="91425" tIns="45700">
            <a:noAutofit/>
          </a:bodyPr>
          <a:lstStyle/>
          <a:p>
            <a:pPr indent="0" lvl="0" marL="0" marR="0" rtl="0" algn="l">
              <a:lnSpc>
                <a:spcPct val="117999"/>
              </a:lnSpc>
              <a:spcBef>
                <a:spcPts val="0"/>
              </a:spcBef>
              <a:buSzPct val="25000"/>
              <a:buNone/>
            </a:pPr>
            <a:r>
              <a:rPr b="0" baseline="0" i="0" lang="en-US" sz="2200" u="none" cap="none" strike="noStrike">
                <a:latin typeface="Helvetica Neue"/>
                <a:ea typeface="Helvetica Neue"/>
                <a:cs typeface="Helvetica Neue"/>
                <a:sym typeface="Helvetica Neue"/>
              </a:rPr>
              <a:t>Complex task: Find an existing question</a:t>
            </a:r>
          </a:p>
          <a:p>
            <a:pPr indent="0" lvl="0" marL="0" marR="0" rtl="0" algn="l">
              <a:lnSpc>
                <a:spcPct val="117999"/>
              </a:lnSpc>
              <a:spcBef>
                <a:spcPts val="0"/>
              </a:spcBef>
              <a:buSzPct val="25000"/>
              <a:buNone/>
            </a:pPr>
            <a:r>
              <a:rPr b="0" baseline="0" i="0" lang="en-US" sz="2200" u="none" cap="none" strike="noStrike">
                <a:latin typeface="Helvetica Neue"/>
                <a:ea typeface="Helvetica Neue"/>
                <a:cs typeface="Helvetica Neue"/>
                <a:sym typeface="Helvetica Neue"/>
              </a:rPr>
              <a:t>A student can look for an existing question by clicking “browse” on the home screen, which will take them to the screen with lists of questions. They can type key words in the search bar. In this case, the questions that contain the key words will be filtered and displayed on the screen.If they didn’t find the question, they can click back and go back to the home screen, and then they can click on “Archive” to go to the screen with all the existing lectures. They can then click on each lecture to browse the questions asked in that specific lecture. Or they can click “search all” to search all the lectures.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amp; Subtitle">
    <p:spTree>
      <p:nvGrpSpPr>
        <p:cNvPr id="8" name="Shape 8"/>
        <p:cNvGrpSpPr/>
        <p:nvPr/>
      </p:nvGrpSpPr>
      <p:grpSpPr>
        <a:xfrm>
          <a:off x="0" y="0"/>
          <a:ext cx="0" cy="0"/>
          <a:chOff x="0" y="0"/>
          <a:chExt cx="0" cy="0"/>
        </a:xfrm>
      </p:grpSpPr>
      <p:sp>
        <p:nvSpPr>
          <p:cNvPr id="9" name="Shape 9"/>
          <p:cNvSpPr txBox="1"/>
          <p:nvPr>
            <p:ph type="title"/>
          </p:nvPr>
        </p:nvSpPr>
        <p:spPr>
          <a:xfrm>
            <a:off x="1270000" y="1638300"/>
            <a:ext cx="10464800" cy="3301999"/>
          </a:xfrm>
          <a:prstGeom prst="rect">
            <a:avLst/>
          </a:prstGeom>
          <a:noFill/>
          <a:ln>
            <a:noFill/>
          </a:ln>
        </p:spPr>
        <p:txBody>
          <a:bodyPr anchorCtr="0" anchor="b" bIns="91425" lIns="91425" rIns="91425" tIns="91425"/>
          <a:lstStyle>
            <a:lvl1pPr indent="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1pPr>
            <a:lvl2pPr indent="2286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2pPr>
            <a:lvl3pPr indent="4572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3pPr>
            <a:lvl4pPr indent="6858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4pPr>
            <a:lvl5pPr indent="9144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5pPr>
            <a:lvl6pPr indent="11430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6pPr>
            <a:lvl7pPr indent="13716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7pPr>
            <a:lvl8pPr indent="16002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8pPr>
            <a:lvl9pPr indent="18288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9pPr>
          </a:lstStyle>
          <a:p/>
        </p:txBody>
      </p:sp>
      <p:sp>
        <p:nvSpPr>
          <p:cNvPr id="10" name="Shape 10"/>
          <p:cNvSpPr txBox="1"/>
          <p:nvPr>
            <p:ph idx="1" type="body"/>
          </p:nvPr>
        </p:nvSpPr>
        <p:spPr>
          <a:xfrm>
            <a:off x="1270000" y="5029200"/>
            <a:ext cx="10464800" cy="1130299"/>
          </a:xfrm>
          <a:prstGeom prst="rect">
            <a:avLst/>
          </a:prstGeom>
          <a:noFill/>
          <a:ln>
            <a:noFill/>
          </a:ln>
        </p:spPr>
        <p:txBody>
          <a:bodyPr anchorCtr="0" anchor="t" bIns="91425" lIns="91425" rIns="91425" tIns="91425"/>
          <a:lstStyle>
            <a:lvl1pPr indent="0" marL="0" rtl="0" algn="ctr">
              <a:spcBef>
                <a:spcPts val="0"/>
              </a:spcBef>
              <a:buFont typeface="Helvetica Neue"/>
              <a:buNone/>
              <a:defRPr sz="3200"/>
            </a:lvl1pPr>
            <a:lvl2pPr indent="228600" marL="0" rtl="0" algn="ctr">
              <a:spcBef>
                <a:spcPts val="0"/>
              </a:spcBef>
              <a:buFont typeface="Helvetica Neue"/>
              <a:buNone/>
              <a:defRPr sz="3200"/>
            </a:lvl2pPr>
            <a:lvl3pPr indent="457200" marL="0" rtl="0" algn="ctr">
              <a:spcBef>
                <a:spcPts val="0"/>
              </a:spcBef>
              <a:buFont typeface="Helvetica Neue"/>
              <a:buNone/>
              <a:defRPr sz="3200"/>
            </a:lvl3pPr>
            <a:lvl4pPr indent="685800" marL="0" rtl="0" algn="ctr">
              <a:spcBef>
                <a:spcPts val="0"/>
              </a:spcBef>
              <a:buFont typeface="Helvetica Neue"/>
              <a:buNone/>
              <a:defRPr sz="3200"/>
            </a:lvl4pPr>
            <a:lvl5pPr indent="914400" marL="0" rtl="0" algn="ctr">
              <a:spcBef>
                <a:spcPts val="0"/>
              </a:spcBef>
              <a:buFont typeface="Helvetica Neue"/>
              <a:buNone/>
              <a:defRPr sz="3200"/>
            </a:lvl5pPr>
            <a:lvl6pPr rtl="0">
              <a:spcBef>
                <a:spcPts val="0"/>
              </a:spcBef>
              <a:defRPr b="0" baseline="0" i="0" sz="3800" u="none" cap="none" strike="noStrike">
                <a:solidFill>
                  <a:srgbClr val="FFFFFF"/>
                </a:solidFill>
                <a:latin typeface="Helvetica Neue"/>
                <a:ea typeface="Helvetica Neue"/>
                <a:cs typeface="Helvetica Neue"/>
                <a:sym typeface="Helvetica Neue"/>
              </a:defRPr>
            </a:lvl6pPr>
            <a:lvl7pPr rtl="0">
              <a:spcBef>
                <a:spcPts val="0"/>
              </a:spcBef>
              <a:defRPr b="0" baseline="0" i="0" sz="3800" u="none" cap="none" strike="noStrike">
                <a:solidFill>
                  <a:srgbClr val="FFFFFF"/>
                </a:solidFill>
                <a:latin typeface="Helvetica Neue"/>
                <a:ea typeface="Helvetica Neue"/>
                <a:cs typeface="Helvetica Neue"/>
                <a:sym typeface="Helvetica Neue"/>
              </a:defRPr>
            </a:lvl7pPr>
            <a:lvl8pPr rtl="0">
              <a:spcBef>
                <a:spcPts val="0"/>
              </a:spcBef>
              <a:defRPr b="0" baseline="0" i="0" sz="3800" u="none" cap="none" strike="noStrike">
                <a:solidFill>
                  <a:srgbClr val="FFFFFF"/>
                </a:solidFill>
                <a:latin typeface="Helvetica Neue"/>
                <a:ea typeface="Helvetica Neue"/>
                <a:cs typeface="Helvetica Neue"/>
                <a:sym typeface="Helvetica Neue"/>
              </a:defRPr>
            </a:lvl8pPr>
            <a:lvl9pPr rtl="0">
              <a:spcBef>
                <a:spcPts val="0"/>
              </a:spcBef>
              <a:defRPr b="0" baseline="0" i="0" sz="3800" u="none" cap="none" strike="noStrike">
                <a:solidFill>
                  <a:srgbClr val="FFFFFF"/>
                </a:solidFill>
                <a:latin typeface="Helvetica Neue"/>
                <a:ea typeface="Helvetica Neue"/>
                <a:cs typeface="Helvetica Neue"/>
                <a:sym typeface="Helvetica Neue"/>
              </a:defRPr>
            </a:lvl9pPr>
          </a:lstStyle>
          <a:p/>
        </p:txBody>
      </p:sp>
      <p:sp>
        <p:nvSpPr>
          <p:cNvPr id="11" name="Shape 11"/>
          <p:cNvSpPr txBox="1"/>
          <p:nvPr>
            <p:ph idx="12" type="sldNum"/>
          </p:nvPr>
        </p:nvSpPr>
        <p:spPr>
          <a:xfrm>
            <a:off x="6311798" y="9258300"/>
            <a:ext cx="368504" cy="381000"/>
          </a:xfrm>
          <a:prstGeom prst="rect">
            <a:avLst/>
          </a:prstGeom>
          <a:noFill/>
          <a:ln>
            <a:noFill/>
          </a:ln>
        </p:spPr>
        <p:txBody>
          <a:bodyPr anchorCtr="0" anchor="t"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fld id="{00000000-1234-1234-1234-123412341234}" type="slidenum">
              <a:rPr b="0" baseline="0" i="0" lang="en-US" sz="1800" u="none" cap="none" strike="noStrike">
                <a:solidFill>
                  <a:srgbClr val="FFFFFF"/>
                </a:solidFill>
                <a:latin typeface="Helvetica Neue"/>
                <a:ea typeface="Helvetica Neue"/>
                <a:cs typeface="Helvetica Neue"/>
                <a:sym typeface="Helvetica Neue"/>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 3 Up">
    <p:spTree>
      <p:nvGrpSpPr>
        <p:cNvPr id="42" name="Shape 42"/>
        <p:cNvGrpSpPr/>
        <p:nvPr/>
      </p:nvGrpSpPr>
      <p:grpSpPr>
        <a:xfrm>
          <a:off x="0" y="0"/>
          <a:ext cx="0" cy="0"/>
          <a:chOff x="0" y="0"/>
          <a:chExt cx="0" cy="0"/>
        </a:xfrm>
      </p:grpSpPr>
      <p:sp>
        <p:nvSpPr>
          <p:cNvPr id="43" name="Shape 43"/>
          <p:cNvSpPr/>
          <p:nvPr>
            <p:ph idx="2" type="pic"/>
          </p:nvPr>
        </p:nvSpPr>
        <p:spPr>
          <a:xfrm>
            <a:off x="6731000" y="4965700"/>
            <a:ext cx="5333999" cy="3898900"/>
          </a:xfrm>
          <a:prstGeom prst="rect">
            <a:avLst/>
          </a:prstGeom>
          <a:noFill/>
          <a:ln>
            <a:noFill/>
          </a:ln>
        </p:spPr>
        <p:txBody>
          <a:bodyPr anchorCtr="0" anchor="t" bIns="91425" lIns="91425" rIns="91425" tIns="91425"/>
          <a:lstStyle>
            <a:lvl1pPr indent="0" marL="0" marR="0" rtl="0" algn="ctr">
              <a:lnSpc>
                <a:spcPct val="100000"/>
              </a:lnSpc>
              <a:spcBef>
                <a:spcPts val="0"/>
              </a:spcBef>
              <a:spcAft>
                <a:spcPts val="0"/>
              </a:spcAft>
              <a:buClr>
                <a:srgbClr val="FFFFFF"/>
              </a:buClr>
              <a:buFont typeface="Helvetica Neue"/>
              <a:buNone/>
              <a:defRPr b="0" baseline="0" i="0" sz="1800" u="none" cap="none" strike="noStrike">
                <a:solidFill>
                  <a:srgbClr val="FFFFFF"/>
                </a:solidFill>
                <a:latin typeface="Helvetica Neue"/>
                <a:ea typeface="Helvetica Neue"/>
                <a:cs typeface="Helvetica Neue"/>
                <a:sym typeface="Helvetica Neue"/>
              </a:defRPr>
            </a:lvl1pPr>
            <a:lvl2pPr indent="2286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2pPr>
            <a:lvl3pPr indent="4572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3pPr>
            <a:lvl4pPr indent="6858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4pPr>
            <a:lvl5pPr indent="9144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5pPr>
            <a:lvl6pPr indent="11430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6pPr>
            <a:lvl7pPr indent="13716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7pPr>
            <a:lvl8pPr indent="16002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8pPr>
            <a:lvl9pPr indent="18288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9pPr>
          </a:lstStyle>
          <a:p/>
        </p:txBody>
      </p:sp>
      <p:sp>
        <p:nvSpPr>
          <p:cNvPr id="44" name="Shape 44"/>
          <p:cNvSpPr/>
          <p:nvPr>
            <p:ph idx="3" type="pic"/>
          </p:nvPr>
        </p:nvSpPr>
        <p:spPr>
          <a:xfrm>
            <a:off x="6731000" y="635000"/>
            <a:ext cx="5333999" cy="3898900"/>
          </a:xfrm>
          <a:prstGeom prst="rect">
            <a:avLst/>
          </a:prstGeom>
          <a:noFill/>
          <a:ln>
            <a:noFill/>
          </a:ln>
        </p:spPr>
        <p:txBody>
          <a:bodyPr anchorCtr="0" anchor="t" bIns="91425" lIns="91425" rIns="91425" tIns="91425"/>
          <a:lstStyle>
            <a:lvl1pPr indent="0" marL="0" marR="0" rtl="0" algn="ctr">
              <a:lnSpc>
                <a:spcPct val="100000"/>
              </a:lnSpc>
              <a:spcBef>
                <a:spcPts val="0"/>
              </a:spcBef>
              <a:spcAft>
                <a:spcPts val="0"/>
              </a:spcAft>
              <a:buClr>
                <a:srgbClr val="FFFFFF"/>
              </a:buClr>
              <a:buFont typeface="Helvetica Neue"/>
              <a:buNone/>
              <a:defRPr b="0" baseline="0" i="0" sz="1800" u="none" cap="none" strike="noStrike">
                <a:solidFill>
                  <a:srgbClr val="FFFFFF"/>
                </a:solidFill>
                <a:latin typeface="Helvetica Neue"/>
                <a:ea typeface="Helvetica Neue"/>
                <a:cs typeface="Helvetica Neue"/>
                <a:sym typeface="Helvetica Neue"/>
              </a:defRPr>
            </a:lvl1pPr>
            <a:lvl2pPr indent="2286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2pPr>
            <a:lvl3pPr indent="4572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3pPr>
            <a:lvl4pPr indent="6858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4pPr>
            <a:lvl5pPr indent="9144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5pPr>
            <a:lvl6pPr indent="11430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6pPr>
            <a:lvl7pPr indent="13716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7pPr>
            <a:lvl8pPr indent="16002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8pPr>
            <a:lvl9pPr indent="18288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9pPr>
          </a:lstStyle>
          <a:p/>
        </p:txBody>
      </p:sp>
      <p:sp>
        <p:nvSpPr>
          <p:cNvPr id="45" name="Shape 45"/>
          <p:cNvSpPr/>
          <p:nvPr>
            <p:ph idx="4" type="pic"/>
          </p:nvPr>
        </p:nvSpPr>
        <p:spPr>
          <a:xfrm>
            <a:off x="952500" y="635000"/>
            <a:ext cx="5333999" cy="8229600"/>
          </a:xfrm>
          <a:prstGeom prst="rect">
            <a:avLst/>
          </a:prstGeom>
          <a:noFill/>
          <a:ln>
            <a:noFill/>
          </a:ln>
        </p:spPr>
        <p:txBody>
          <a:bodyPr anchorCtr="0" anchor="t" bIns="91425" lIns="91425" rIns="91425" tIns="91425"/>
          <a:lstStyle>
            <a:lvl1pPr indent="0" marL="0" marR="0" rtl="0" algn="ctr">
              <a:lnSpc>
                <a:spcPct val="100000"/>
              </a:lnSpc>
              <a:spcBef>
                <a:spcPts val="0"/>
              </a:spcBef>
              <a:spcAft>
                <a:spcPts val="0"/>
              </a:spcAft>
              <a:buClr>
                <a:srgbClr val="FFFFFF"/>
              </a:buClr>
              <a:buFont typeface="Helvetica Neue"/>
              <a:buNone/>
              <a:defRPr b="0" baseline="0" i="0" sz="1800" u="none" cap="none" strike="noStrike">
                <a:solidFill>
                  <a:srgbClr val="FFFFFF"/>
                </a:solidFill>
                <a:latin typeface="Helvetica Neue"/>
                <a:ea typeface="Helvetica Neue"/>
                <a:cs typeface="Helvetica Neue"/>
                <a:sym typeface="Helvetica Neue"/>
              </a:defRPr>
            </a:lvl1pPr>
            <a:lvl2pPr indent="2286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2pPr>
            <a:lvl3pPr indent="4572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3pPr>
            <a:lvl4pPr indent="6858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4pPr>
            <a:lvl5pPr indent="9144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5pPr>
            <a:lvl6pPr indent="11430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6pPr>
            <a:lvl7pPr indent="13716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7pPr>
            <a:lvl8pPr indent="16002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8pPr>
            <a:lvl9pPr indent="18288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9pPr>
          </a:lstStyle>
          <a:p/>
        </p:txBody>
      </p:sp>
      <p:sp>
        <p:nvSpPr>
          <p:cNvPr id="46" name="Shape 46"/>
          <p:cNvSpPr txBox="1"/>
          <p:nvPr>
            <p:ph idx="12" type="sldNum"/>
          </p:nvPr>
        </p:nvSpPr>
        <p:spPr>
          <a:xfrm>
            <a:off x="6311798" y="9258300"/>
            <a:ext cx="368504" cy="381000"/>
          </a:xfrm>
          <a:prstGeom prst="rect">
            <a:avLst/>
          </a:prstGeom>
          <a:noFill/>
          <a:ln>
            <a:noFill/>
          </a:ln>
        </p:spPr>
        <p:txBody>
          <a:bodyPr anchorCtr="0" anchor="t"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fld id="{00000000-1234-1234-1234-123412341234}" type="slidenum">
              <a:rPr b="0" baseline="0" i="0" lang="en-US" sz="1800" u="none" cap="none" strike="noStrike">
                <a:solidFill>
                  <a:srgbClr val="FFFFFF"/>
                </a:solidFill>
                <a:latin typeface="Helvetica Neue"/>
                <a:ea typeface="Helvetica Neue"/>
                <a:cs typeface="Helvetica Neue"/>
                <a:sym typeface="Helvetica Neue"/>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47" name="Shape 47"/>
        <p:cNvGrpSpPr/>
        <p:nvPr/>
      </p:nvGrpSpPr>
      <p:grpSpPr>
        <a:xfrm>
          <a:off x="0" y="0"/>
          <a:ext cx="0" cy="0"/>
          <a:chOff x="0" y="0"/>
          <a:chExt cx="0" cy="0"/>
        </a:xfrm>
      </p:grpSpPr>
      <p:sp>
        <p:nvSpPr>
          <p:cNvPr id="48" name="Shape 48"/>
          <p:cNvSpPr txBox="1"/>
          <p:nvPr>
            <p:ph idx="1" type="body"/>
          </p:nvPr>
        </p:nvSpPr>
        <p:spPr>
          <a:xfrm>
            <a:off x="1270000" y="6362700"/>
            <a:ext cx="10464800" cy="469899"/>
          </a:xfrm>
          <a:prstGeom prst="rect">
            <a:avLst/>
          </a:prstGeom>
          <a:noFill/>
          <a:ln>
            <a:noFill/>
          </a:ln>
        </p:spPr>
        <p:txBody>
          <a:bodyPr anchorCtr="0" anchor="t" bIns="91425" lIns="91425" rIns="91425" tIns="91425"/>
          <a:lstStyle>
            <a:lvl1pPr indent="0" marL="0" rtl="0" algn="ctr">
              <a:spcBef>
                <a:spcPts val="0"/>
              </a:spcBef>
              <a:buFont typeface="Helvetica Neue"/>
              <a:buNone/>
              <a:defRPr i="1" sz="2400"/>
            </a:lvl1pPr>
            <a:lvl2pPr rtl="0">
              <a:spcBef>
                <a:spcPts val="0"/>
              </a:spcBef>
              <a:defRPr b="0" baseline="0" i="0" sz="3800" u="none" cap="none" strike="noStrike">
                <a:solidFill>
                  <a:srgbClr val="FFFFFF"/>
                </a:solidFill>
                <a:latin typeface="Helvetica Neue"/>
                <a:ea typeface="Helvetica Neue"/>
                <a:cs typeface="Helvetica Neue"/>
                <a:sym typeface="Helvetica Neue"/>
              </a:defRPr>
            </a:lvl2pPr>
            <a:lvl3pPr rtl="0">
              <a:spcBef>
                <a:spcPts val="0"/>
              </a:spcBef>
              <a:defRPr b="0" baseline="0" i="0" sz="3800" u="none" cap="none" strike="noStrike">
                <a:solidFill>
                  <a:srgbClr val="FFFFFF"/>
                </a:solidFill>
                <a:latin typeface="Helvetica Neue"/>
                <a:ea typeface="Helvetica Neue"/>
                <a:cs typeface="Helvetica Neue"/>
                <a:sym typeface="Helvetica Neue"/>
              </a:defRPr>
            </a:lvl3pPr>
            <a:lvl4pPr rtl="0">
              <a:spcBef>
                <a:spcPts val="0"/>
              </a:spcBef>
              <a:defRPr b="0" baseline="0" i="0" sz="3800" u="none" cap="none" strike="noStrike">
                <a:solidFill>
                  <a:srgbClr val="FFFFFF"/>
                </a:solidFill>
                <a:latin typeface="Helvetica Neue"/>
                <a:ea typeface="Helvetica Neue"/>
                <a:cs typeface="Helvetica Neue"/>
                <a:sym typeface="Helvetica Neue"/>
              </a:defRPr>
            </a:lvl4pPr>
            <a:lvl5pPr rtl="0">
              <a:spcBef>
                <a:spcPts val="0"/>
              </a:spcBef>
              <a:defRPr b="0" baseline="0" i="0" sz="3800" u="none" cap="none" strike="noStrike">
                <a:solidFill>
                  <a:srgbClr val="FFFFFF"/>
                </a:solidFill>
                <a:latin typeface="Helvetica Neue"/>
                <a:ea typeface="Helvetica Neue"/>
                <a:cs typeface="Helvetica Neue"/>
                <a:sym typeface="Helvetica Neue"/>
              </a:defRPr>
            </a:lvl5pPr>
            <a:lvl6pPr rtl="0">
              <a:spcBef>
                <a:spcPts val="0"/>
              </a:spcBef>
              <a:defRPr b="0" baseline="0" i="0" sz="3800" u="none" cap="none" strike="noStrike">
                <a:solidFill>
                  <a:srgbClr val="FFFFFF"/>
                </a:solidFill>
                <a:latin typeface="Helvetica Neue"/>
                <a:ea typeface="Helvetica Neue"/>
                <a:cs typeface="Helvetica Neue"/>
                <a:sym typeface="Helvetica Neue"/>
              </a:defRPr>
            </a:lvl6pPr>
            <a:lvl7pPr rtl="0">
              <a:spcBef>
                <a:spcPts val="0"/>
              </a:spcBef>
              <a:defRPr b="0" baseline="0" i="0" sz="3800" u="none" cap="none" strike="noStrike">
                <a:solidFill>
                  <a:srgbClr val="FFFFFF"/>
                </a:solidFill>
                <a:latin typeface="Helvetica Neue"/>
                <a:ea typeface="Helvetica Neue"/>
                <a:cs typeface="Helvetica Neue"/>
                <a:sym typeface="Helvetica Neue"/>
              </a:defRPr>
            </a:lvl7pPr>
            <a:lvl8pPr rtl="0">
              <a:spcBef>
                <a:spcPts val="0"/>
              </a:spcBef>
              <a:defRPr b="0" baseline="0" i="0" sz="3800" u="none" cap="none" strike="noStrike">
                <a:solidFill>
                  <a:srgbClr val="FFFFFF"/>
                </a:solidFill>
                <a:latin typeface="Helvetica Neue"/>
                <a:ea typeface="Helvetica Neue"/>
                <a:cs typeface="Helvetica Neue"/>
                <a:sym typeface="Helvetica Neue"/>
              </a:defRPr>
            </a:lvl8pPr>
            <a:lvl9pPr rtl="0">
              <a:spcBef>
                <a:spcPts val="0"/>
              </a:spcBef>
              <a:defRPr b="0" baseline="0" i="0" sz="3800" u="none" cap="none" strike="noStrike">
                <a:solidFill>
                  <a:srgbClr val="FFFFFF"/>
                </a:solidFill>
                <a:latin typeface="Helvetica Neue"/>
                <a:ea typeface="Helvetica Neue"/>
                <a:cs typeface="Helvetica Neue"/>
                <a:sym typeface="Helvetica Neue"/>
              </a:defRPr>
            </a:lvl9pPr>
          </a:lstStyle>
          <a:p/>
        </p:txBody>
      </p:sp>
      <p:sp>
        <p:nvSpPr>
          <p:cNvPr id="49" name="Shape 49"/>
          <p:cNvSpPr txBox="1"/>
          <p:nvPr>
            <p:ph idx="2" type="body"/>
          </p:nvPr>
        </p:nvSpPr>
        <p:spPr>
          <a:xfrm>
            <a:off x="1270000" y="4267200"/>
            <a:ext cx="10464800" cy="685799"/>
          </a:xfrm>
          <a:prstGeom prst="rect">
            <a:avLst/>
          </a:prstGeom>
          <a:noFill/>
          <a:ln>
            <a:noFill/>
          </a:ln>
        </p:spPr>
        <p:txBody>
          <a:bodyPr anchorCtr="0" anchor="ctr" bIns="91425" lIns="91425" rIns="91425" tIns="91425"/>
          <a:lstStyle>
            <a:lvl1pPr indent="0" marL="0" rtl="0" algn="ctr">
              <a:spcBef>
                <a:spcPts val="0"/>
              </a:spcBef>
              <a:buFont typeface="Helvetica Neue"/>
              <a:buNone/>
              <a:defRPr b="0" baseline="0" i="0" sz="3800" u="none" cap="none" strike="noStrike">
                <a:solidFill>
                  <a:srgbClr val="FFFFFF"/>
                </a:solidFill>
                <a:latin typeface="Helvetica Neue"/>
                <a:ea typeface="Helvetica Neue"/>
                <a:cs typeface="Helvetica Neue"/>
                <a:sym typeface="Helvetica Neue"/>
              </a:defRPr>
            </a:lvl1pPr>
            <a:lvl2pPr rtl="0">
              <a:spcBef>
                <a:spcPts val="0"/>
              </a:spcBef>
              <a:defRPr b="0" baseline="0" i="0" sz="3800" u="none" cap="none" strike="noStrike">
                <a:solidFill>
                  <a:srgbClr val="FFFFFF"/>
                </a:solidFill>
                <a:latin typeface="Helvetica Neue"/>
                <a:ea typeface="Helvetica Neue"/>
                <a:cs typeface="Helvetica Neue"/>
                <a:sym typeface="Helvetica Neue"/>
              </a:defRPr>
            </a:lvl2pPr>
            <a:lvl3pPr rtl="0">
              <a:spcBef>
                <a:spcPts val="0"/>
              </a:spcBef>
              <a:defRPr b="0" baseline="0" i="0" sz="3800" u="none" cap="none" strike="noStrike">
                <a:solidFill>
                  <a:srgbClr val="FFFFFF"/>
                </a:solidFill>
                <a:latin typeface="Helvetica Neue"/>
                <a:ea typeface="Helvetica Neue"/>
                <a:cs typeface="Helvetica Neue"/>
                <a:sym typeface="Helvetica Neue"/>
              </a:defRPr>
            </a:lvl3pPr>
            <a:lvl4pPr rtl="0">
              <a:spcBef>
                <a:spcPts val="0"/>
              </a:spcBef>
              <a:defRPr b="0" baseline="0" i="0" sz="3800" u="none" cap="none" strike="noStrike">
                <a:solidFill>
                  <a:srgbClr val="FFFFFF"/>
                </a:solidFill>
                <a:latin typeface="Helvetica Neue"/>
                <a:ea typeface="Helvetica Neue"/>
                <a:cs typeface="Helvetica Neue"/>
                <a:sym typeface="Helvetica Neue"/>
              </a:defRPr>
            </a:lvl4pPr>
            <a:lvl5pPr rtl="0">
              <a:spcBef>
                <a:spcPts val="0"/>
              </a:spcBef>
              <a:defRPr b="0" baseline="0" i="0" sz="3800" u="none" cap="none" strike="noStrike">
                <a:solidFill>
                  <a:srgbClr val="FFFFFF"/>
                </a:solidFill>
                <a:latin typeface="Helvetica Neue"/>
                <a:ea typeface="Helvetica Neue"/>
                <a:cs typeface="Helvetica Neue"/>
                <a:sym typeface="Helvetica Neue"/>
              </a:defRPr>
            </a:lvl5pPr>
            <a:lvl6pPr rtl="0">
              <a:spcBef>
                <a:spcPts val="0"/>
              </a:spcBef>
              <a:defRPr b="0" baseline="0" i="0" sz="3800" u="none" cap="none" strike="noStrike">
                <a:solidFill>
                  <a:srgbClr val="FFFFFF"/>
                </a:solidFill>
                <a:latin typeface="Helvetica Neue"/>
                <a:ea typeface="Helvetica Neue"/>
                <a:cs typeface="Helvetica Neue"/>
                <a:sym typeface="Helvetica Neue"/>
              </a:defRPr>
            </a:lvl6pPr>
            <a:lvl7pPr rtl="0">
              <a:spcBef>
                <a:spcPts val="0"/>
              </a:spcBef>
              <a:defRPr b="0" baseline="0" i="0" sz="3800" u="none" cap="none" strike="noStrike">
                <a:solidFill>
                  <a:srgbClr val="FFFFFF"/>
                </a:solidFill>
                <a:latin typeface="Helvetica Neue"/>
                <a:ea typeface="Helvetica Neue"/>
                <a:cs typeface="Helvetica Neue"/>
                <a:sym typeface="Helvetica Neue"/>
              </a:defRPr>
            </a:lvl7pPr>
            <a:lvl8pPr rtl="0">
              <a:spcBef>
                <a:spcPts val="0"/>
              </a:spcBef>
              <a:defRPr b="0" baseline="0" i="0" sz="3800" u="none" cap="none" strike="noStrike">
                <a:solidFill>
                  <a:srgbClr val="FFFFFF"/>
                </a:solidFill>
                <a:latin typeface="Helvetica Neue"/>
                <a:ea typeface="Helvetica Neue"/>
                <a:cs typeface="Helvetica Neue"/>
                <a:sym typeface="Helvetica Neue"/>
              </a:defRPr>
            </a:lvl8pPr>
            <a:lvl9pPr rtl="0">
              <a:spcBef>
                <a:spcPts val="0"/>
              </a:spcBef>
              <a:defRPr b="0" baseline="0" i="0" sz="3800" u="none" cap="none" strike="noStrike">
                <a:solidFill>
                  <a:srgbClr val="FFFFFF"/>
                </a:solidFill>
                <a:latin typeface="Helvetica Neue"/>
                <a:ea typeface="Helvetica Neue"/>
                <a:cs typeface="Helvetica Neue"/>
                <a:sym typeface="Helvetica Neue"/>
              </a:defRPr>
            </a:lvl9pPr>
          </a:lstStyle>
          <a:p/>
        </p:txBody>
      </p:sp>
      <p:sp>
        <p:nvSpPr>
          <p:cNvPr id="50" name="Shape 50"/>
          <p:cNvSpPr txBox="1"/>
          <p:nvPr>
            <p:ph idx="12" type="sldNum"/>
          </p:nvPr>
        </p:nvSpPr>
        <p:spPr>
          <a:xfrm>
            <a:off x="6311798" y="9258300"/>
            <a:ext cx="368504" cy="381000"/>
          </a:xfrm>
          <a:prstGeom prst="rect">
            <a:avLst/>
          </a:prstGeom>
          <a:noFill/>
          <a:ln>
            <a:noFill/>
          </a:ln>
        </p:spPr>
        <p:txBody>
          <a:bodyPr anchorCtr="0" anchor="t"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fld id="{00000000-1234-1234-1234-123412341234}" type="slidenum">
              <a:rPr b="0" baseline="0" i="0" lang="en-US" sz="1800" u="none" cap="none" strike="noStrike">
                <a:solidFill>
                  <a:srgbClr val="FFFFFF"/>
                </a:solidFill>
                <a:latin typeface="Helvetica Neue"/>
                <a:ea typeface="Helvetica Neue"/>
                <a:cs typeface="Helvetica Neue"/>
                <a:sym typeface="Helvetica Neue"/>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p:spTree>
      <p:nvGrpSpPr>
        <p:cNvPr id="51" name="Shape 51"/>
        <p:cNvGrpSpPr/>
        <p:nvPr/>
      </p:nvGrpSpPr>
      <p:grpSpPr>
        <a:xfrm>
          <a:off x="0" y="0"/>
          <a:ext cx="0" cy="0"/>
          <a:chOff x="0" y="0"/>
          <a:chExt cx="0" cy="0"/>
        </a:xfrm>
      </p:grpSpPr>
      <p:sp>
        <p:nvSpPr>
          <p:cNvPr id="52" name="Shape 52"/>
          <p:cNvSpPr/>
          <p:nvPr>
            <p:ph idx="2" type="pic"/>
          </p:nvPr>
        </p:nvSpPr>
        <p:spPr>
          <a:xfrm>
            <a:off x="-3175" y="0"/>
            <a:ext cx="13004799" cy="9753599"/>
          </a:xfrm>
          <a:prstGeom prst="rect">
            <a:avLst/>
          </a:prstGeom>
          <a:noFill/>
          <a:ln>
            <a:noFill/>
          </a:ln>
        </p:spPr>
        <p:txBody>
          <a:bodyPr anchorCtr="0" anchor="t" bIns="91425" lIns="91425" rIns="91425" tIns="91425"/>
          <a:lstStyle>
            <a:lvl1pPr indent="0" marL="0" marR="0" rtl="0" algn="ctr">
              <a:lnSpc>
                <a:spcPct val="100000"/>
              </a:lnSpc>
              <a:spcBef>
                <a:spcPts val="0"/>
              </a:spcBef>
              <a:spcAft>
                <a:spcPts val="0"/>
              </a:spcAft>
              <a:buClr>
                <a:srgbClr val="FFFFFF"/>
              </a:buClr>
              <a:buFont typeface="Helvetica Neue"/>
              <a:buNone/>
              <a:defRPr b="0" baseline="0" i="0" sz="1800" u="none" cap="none" strike="noStrike">
                <a:solidFill>
                  <a:srgbClr val="FFFFFF"/>
                </a:solidFill>
                <a:latin typeface="Helvetica Neue"/>
                <a:ea typeface="Helvetica Neue"/>
                <a:cs typeface="Helvetica Neue"/>
                <a:sym typeface="Helvetica Neue"/>
              </a:defRPr>
            </a:lvl1pPr>
            <a:lvl2pPr indent="2286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2pPr>
            <a:lvl3pPr indent="4572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3pPr>
            <a:lvl4pPr indent="6858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4pPr>
            <a:lvl5pPr indent="9144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5pPr>
            <a:lvl6pPr indent="11430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6pPr>
            <a:lvl7pPr indent="13716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7pPr>
            <a:lvl8pPr indent="16002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8pPr>
            <a:lvl9pPr indent="18288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9pPr>
          </a:lstStyle>
          <a:p/>
        </p:txBody>
      </p:sp>
      <p:sp>
        <p:nvSpPr>
          <p:cNvPr id="53" name="Shape 53"/>
          <p:cNvSpPr txBox="1"/>
          <p:nvPr>
            <p:ph idx="12" type="sldNum"/>
          </p:nvPr>
        </p:nvSpPr>
        <p:spPr>
          <a:xfrm>
            <a:off x="6311798" y="9258300"/>
            <a:ext cx="368504" cy="381000"/>
          </a:xfrm>
          <a:prstGeom prst="rect">
            <a:avLst/>
          </a:prstGeom>
          <a:noFill/>
          <a:ln>
            <a:noFill/>
          </a:ln>
        </p:spPr>
        <p:txBody>
          <a:bodyPr anchorCtr="0" anchor="t"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fld id="{00000000-1234-1234-1234-123412341234}" type="slidenum">
              <a:rPr b="0" baseline="0" i="0" lang="en-US" sz="1800" u="none" cap="none" strike="noStrike">
                <a:solidFill>
                  <a:srgbClr val="FFFFFF"/>
                </a:solidFill>
                <a:latin typeface="Helvetica Neue"/>
                <a:ea typeface="Helvetica Neue"/>
                <a:cs typeface="Helvetica Neue"/>
                <a:sym typeface="Helvetica Neue"/>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mp; Bullets">
    <p:spTree>
      <p:nvGrpSpPr>
        <p:cNvPr id="12" name="Shape 12"/>
        <p:cNvGrpSpPr/>
        <p:nvPr/>
      </p:nvGrpSpPr>
      <p:grpSpPr>
        <a:xfrm>
          <a:off x="0" y="0"/>
          <a:ext cx="0" cy="0"/>
          <a:chOff x="0" y="0"/>
          <a:chExt cx="0" cy="0"/>
        </a:xfrm>
      </p:grpSpPr>
      <p:sp>
        <p:nvSpPr>
          <p:cNvPr id="13" name="Shape 13"/>
          <p:cNvSpPr txBox="1"/>
          <p:nvPr>
            <p:ph type="title"/>
          </p:nvPr>
        </p:nvSpPr>
        <p:spPr>
          <a:xfrm>
            <a:off x="952500" y="254000"/>
            <a:ext cx="11099799" cy="2158999"/>
          </a:xfrm>
          <a:prstGeom prst="rect">
            <a:avLst/>
          </a:prstGeom>
          <a:noFill/>
          <a:ln>
            <a:noFill/>
          </a:ln>
        </p:spPr>
        <p:txBody>
          <a:bodyPr anchorCtr="0" anchor="ctr" bIns="91425" lIns="91425" rIns="91425" tIns="91425"/>
          <a:lstStyle>
            <a:lvl1pPr indent="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1pPr>
            <a:lvl2pPr indent="2286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2pPr>
            <a:lvl3pPr indent="4572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3pPr>
            <a:lvl4pPr indent="6858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4pPr>
            <a:lvl5pPr indent="9144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5pPr>
            <a:lvl6pPr indent="11430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6pPr>
            <a:lvl7pPr indent="13716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7pPr>
            <a:lvl8pPr indent="16002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8pPr>
            <a:lvl9pPr indent="18288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9pPr>
          </a:lstStyle>
          <a:p/>
        </p:txBody>
      </p:sp>
      <p:sp>
        <p:nvSpPr>
          <p:cNvPr id="14" name="Shape 14"/>
          <p:cNvSpPr txBox="1"/>
          <p:nvPr>
            <p:ph idx="1" type="body"/>
          </p:nvPr>
        </p:nvSpPr>
        <p:spPr>
          <a:xfrm>
            <a:off x="952500" y="2590800"/>
            <a:ext cx="11099799" cy="6286499"/>
          </a:xfrm>
          <a:prstGeom prst="rect">
            <a:avLst/>
          </a:prstGeom>
          <a:noFill/>
          <a:ln>
            <a:noFill/>
          </a:ln>
        </p:spPr>
        <p:txBody>
          <a:bodyPr anchorCtr="0" anchor="ctr" bIns="91425" lIns="91425" rIns="91425" tIns="91425"/>
          <a:lstStyle>
            <a:lvl1pPr indent="-263525" marL="4445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1pPr>
            <a:lvl2pPr indent="-263525" marL="8890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2pPr>
            <a:lvl3pPr indent="-263525" marL="13335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3pPr>
            <a:lvl4pPr indent="-263525" marL="17780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4pPr>
            <a:lvl5pPr indent="-263525" marL="22225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5pPr>
            <a:lvl6pPr indent="-263525" marL="26670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6pPr>
            <a:lvl7pPr indent="-263525" marL="31115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7pPr>
            <a:lvl8pPr indent="-263525" marL="35560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8pPr>
            <a:lvl9pPr indent="-263525" marL="40005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9pPr>
          </a:lstStyle>
          <a:p/>
        </p:txBody>
      </p:sp>
      <p:sp>
        <p:nvSpPr>
          <p:cNvPr id="15" name="Shape 15"/>
          <p:cNvSpPr txBox="1"/>
          <p:nvPr>
            <p:ph idx="12" type="sldNum"/>
          </p:nvPr>
        </p:nvSpPr>
        <p:spPr>
          <a:xfrm>
            <a:off x="6311798" y="9258300"/>
            <a:ext cx="368504" cy="381000"/>
          </a:xfrm>
          <a:prstGeom prst="rect">
            <a:avLst/>
          </a:prstGeom>
          <a:noFill/>
          <a:ln>
            <a:noFill/>
          </a:ln>
        </p:spPr>
        <p:txBody>
          <a:bodyPr anchorCtr="0" anchor="t"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fld id="{00000000-1234-1234-1234-123412341234}" type="slidenum">
              <a:rPr b="0" baseline="0" i="0" lang="en-US" sz="1800" u="none" cap="none" strike="noStrike">
                <a:solidFill>
                  <a:srgbClr val="FFFFFF"/>
                </a:solidFill>
                <a:latin typeface="Helvetica Neue"/>
                <a:ea typeface="Helvetica Neue"/>
                <a:cs typeface="Helvetica Neue"/>
                <a:sym typeface="Helvetica Neue"/>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Center">
    <p:spTree>
      <p:nvGrpSpPr>
        <p:cNvPr id="16" name="Shape 16"/>
        <p:cNvGrpSpPr/>
        <p:nvPr/>
      </p:nvGrpSpPr>
      <p:grpSpPr>
        <a:xfrm>
          <a:off x="0" y="0"/>
          <a:ext cx="0" cy="0"/>
          <a:chOff x="0" y="0"/>
          <a:chExt cx="0" cy="0"/>
        </a:xfrm>
      </p:grpSpPr>
      <p:sp>
        <p:nvSpPr>
          <p:cNvPr id="17" name="Shape 17"/>
          <p:cNvSpPr txBox="1"/>
          <p:nvPr>
            <p:ph type="title"/>
          </p:nvPr>
        </p:nvSpPr>
        <p:spPr>
          <a:xfrm>
            <a:off x="1270000" y="3225800"/>
            <a:ext cx="10464800" cy="3301999"/>
          </a:xfrm>
          <a:prstGeom prst="rect">
            <a:avLst/>
          </a:prstGeom>
          <a:noFill/>
          <a:ln>
            <a:noFill/>
          </a:ln>
        </p:spPr>
        <p:txBody>
          <a:bodyPr anchorCtr="0" anchor="ctr" bIns="91425" lIns="91425" rIns="91425" tIns="91425"/>
          <a:lstStyle>
            <a:lvl1pPr indent="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1pPr>
            <a:lvl2pPr indent="2286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2pPr>
            <a:lvl3pPr indent="4572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3pPr>
            <a:lvl4pPr indent="6858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4pPr>
            <a:lvl5pPr indent="9144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5pPr>
            <a:lvl6pPr indent="11430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6pPr>
            <a:lvl7pPr indent="13716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7pPr>
            <a:lvl8pPr indent="16002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8pPr>
            <a:lvl9pPr indent="18288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9pPr>
          </a:lstStyle>
          <a:p/>
        </p:txBody>
      </p:sp>
      <p:sp>
        <p:nvSpPr>
          <p:cNvPr id="18" name="Shape 18"/>
          <p:cNvSpPr txBox="1"/>
          <p:nvPr>
            <p:ph idx="12" type="sldNum"/>
          </p:nvPr>
        </p:nvSpPr>
        <p:spPr>
          <a:xfrm>
            <a:off x="6311798" y="9258300"/>
            <a:ext cx="368504" cy="381000"/>
          </a:xfrm>
          <a:prstGeom prst="rect">
            <a:avLst/>
          </a:prstGeom>
          <a:noFill/>
          <a:ln>
            <a:noFill/>
          </a:ln>
        </p:spPr>
        <p:txBody>
          <a:bodyPr anchorCtr="0" anchor="t"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fld id="{00000000-1234-1234-1234-123412341234}" type="slidenum">
              <a:rPr b="0" baseline="0" i="0" lang="en-US" sz="1800" u="none" cap="none" strike="noStrike">
                <a:solidFill>
                  <a:srgbClr val="FFFFFF"/>
                </a:solidFill>
                <a:latin typeface="Helvetica Neue"/>
                <a:ea typeface="Helvetica Neue"/>
                <a:cs typeface="Helvetica Neue"/>
                <a:sym typeface="Helvetica Neue"/>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p:spTree>
      <p:nvGrpSpPr>
        <p:cNvPr id="19" name="Shape 19"/>
        <p:cNvGrpSpPr/>
        <p:nvPr/>
      </p:nvGrpSpPr>
      <p:grpSpPr>
        <a:xfrm>
          <a:off x="0" y="0"/>
          <a:ext cx="0" cy="0"/>
          <a:chOff x="0" y="0"/>
          <a:chExt cx="0" cy="0"/>
        </a:xfrm>
      </p:grpSpPr>
      <p:sp>
        <p:nvSpPr>
          <p:cNvPr id="20" name="Shape 20"/>
          <p:cNvSpPr txBox="1"/>
          <p:nvPr>
            <p:ph idx="12" type="sldNum"/>
          </p:nvPr>
        </p:nvSpPr>
        <p:spPr>
          <a:xfrm>
            <a:off x="6311798" y="9258300"/>
            <a:ext cx="368504" cy="381000"/>
          </a:xfrm>
          <a:prstGeom prst="rect">
            <a:avLst/>
          </a:prstGeom>
          <a:noFill/>
          <a:ln>
            <a:noFill/>
          </a:ln>
        </p:spPr>
        <p:txBody>
          <a:bodyPr anchorCtr="0" anchor="t"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fld id="{00000000-1234-1234-1234-123412341234}" type="slidenum">
              <a:rPr b="0" baseline="0" i="0" lang="en-US" sz="1800" u="none" cap="none" strike="noStrike">
                <a:solidFill>
                  <a:srgbClr val="FFFFFF"/>
                </a:solidFill>
                <a:latin typeface="Helvetica Neue"/>
                <a:ea typeface="Helvetica Neue"/>
                <a:cs typeface="Helvetica Neue"/>
                <a:sym typeface="Helvetica Neue"/>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 Horizontal">
    <p:spTree>
      <p:nvGrpSpPr>
        <p:cNvPr id="21" name="Shape 21"/>
        <p:cNvGrpSpPr/>
        <p:nvPr/>
      </p:nvGrpSpPr>
      <p:grpSpPr>
        <a:xfrm>
          <a:off x="0" y="0"/>
          <a:ext cx="0" cy="0"/>
          <a:chOff x="0" y="0"/>
          <a:chExt cx="0" cy="0"/>
        </a:xfrm>
      </p:grpSpPr>
      <p:sp>
        <p:nvSpPr>
          <p:cNvPr id="22" name="Shape 22"/>
          <p:cNvSpPr/>
          <p:nvPr>
            <p:ph idx="2" type="pic"/>
          </p:nvPr>
        </p:nvSpPr>
        <p:spPr>
          <a:xfrm>
            <a:off x="1619250" y="660400"/>
            <a:ext cx="9758015" cy="5905500"/>
          </a:xfrm>
          <a:prstGeom prst="rect">
            <a:avLst/>
          </a:prstGeom>
          <a:noFill/>
          <a:ln>
            <a:noFill/>
          </a:ln>
        </p:spPr>
        <p:txBody>
          <a:bodyPr anchorCtr="0" anchor="t" bIns="91425" lIns="91425" rIns="91425" tIns="91425"/>
          <a:lstStyle>
            <a:lvl1pPr indent="0" marL="0" marR="0" rtl="0" algn="ctr">
              <a:lnSpc>
                <a:spcPct val="100000"/>
              </a:lnSpc>
              <a:spcBef>
                <a:spcPts val="0"/>
              </a:spcBef>
              <a:spcAft>
                <a:spcPts val="0"/>
              </a:spcAft>
              <a:buClr>
                <a:srgbClr val="FFFFFF"/>
              </a:buClr>
              <a:buFont typeface="Helvetica Neue"/>
              <a:buNone/>
              <a:defRPr b="0" baseline="0" i="0" sz="1800" u="none" cap="none" strike="noStrike">
                <a:solidFill>
                  <a:srgbClr val="FFFFFF"/>
                </a:solidFill>
                <a:latin typeface="Helvetica Neue"/>
                <a:ea typeface="Helvetica Neue"/>
                <a:cs typeface="Helvetica Neue"/>
                <a:sym typeface="Helvetica Neue"/>
              </a:defRPr>
            </a:lvl1pPr>
            <a:lvl2pPr indent="2286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2pPr>
            <a:lvl3pPr indent="4572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3pPr>
            <a:lvl4pPr indent="6858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4pPr>
            <a:lvl5pPr indent="9144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5pPr>
            <a:lvl6pPr indent="11430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6pPr>
            <a:lvl7pPr indent="13716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7pPr>
            <a:lvl8pPr indent="16002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8pPr>
            <a:lvl9pPr indent="18288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9pPr>
          </a:lstStyle>
          <a:p/>
        </p:txBody>
      </p:sp>
      <p:sp>
        <p:nvSpPr>
          <p:cNvPr id="23" name="Shape 23"/>
          <p:cNvSpPr txBox="1"/>
          <p:nvPr>
            <p:ph type="title"/>
          </p:nvPr>
        </p:nvSpPr>
        <p:spPr>
          <a:xfrm>
            <a:off x="1270000" y="6718300"/>
            <a:ext cx="10464800" cy="1422400"/>
          </a:xfrm>
          <a:prstGeom prst="rect">
            <a:avLst/>
          </a:prstGeom>
          <a:noFill/>
          <a:ln>
            <a:noFill/>
          </a:ln>
        </p:spPr>
        <p:txBody>
          <a:bodyPr anchorCtr="0" anchor="ctr" bIns="91425" lIns="91425" rIns="91425" tIns="91425"/>
          <a:lstStyle>
            <a:lvl1pPr indent="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1pPr>
            <a:lvl2pPr indent="2286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2pPr>
            <a:lvl3pPr indent="4572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3pPr>
            <a:lvl4pPr indent="6858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4pPr>
            <a:lvl5pPr indent="9144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5pPr>
            <a:lvl6pPr indent="11430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6pPr>
            <a:lvl7pPr indent="13716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7pPr>
            <a:lvl8pPr indent="16002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8pPr>
            <a:lvl9pPr indent="18288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9pPr>
          </a:lstStyle>
          <a:p/>
        </p:txBody>
      </p:sp>
      <p:sp>
        <p:nvSpPr>
          <p:cNvPr id="24" name="Shape 24"/>
          <p:cNvSpPr txBox="1"/>
          <p:nvPr>
            <p:ph idx="1" type="body"/>
          </p:nvPr>
        </p:nvSpPr>
        <p:spPr>
          <a:xfrm>
            <a:off x="1270000" y="8191500"/>
            <a:ext cx="10464800" cy="1130299"/>
          </a:xfrm>
          <a:prstGeom prst="rect">
            <a:avLst/>
          </a:prstGeom>
          <a:noFill/>
          <a:ln>
            <a:noFill/>
          </a:ln>
        </p:spPr>
        <p:txBody>
          <a:bodyPr anchorCtr="0" anchor="t" bIns="91425" lIns="91425" rIns="91425" tIns="91425"/>
          <a:lstStyle>
            <a:lvl1pPr indent="0" marL="0" rtl="0" algn="ctr">
              <a:spcBef>
                <a:spcPts val="0"/>
              </a:spcBef>
              <a:buFont typeface="Helvetica Neue"/>
              <a:buNone/>
              <a:defRPr sz="3200"/>
            </a:lvl1pPr>
            <a:lvl2pPr indent="228600" marL="0" rtl="0" algn="ctr">
              <a:spcBef>
                <a:spcPts val="0"/>
              </a:spcBef>
              <a:buFont typeface="Helvetica Neue"/>
              <a:buNone/>
              <a:defRPr sz="3200"/>
            </a:lvl2pPr>
            <a:lvl3pPr indent="457200" marL="0" rtl="0" algn="ctr">
              <a:spcBef>
                <a:spcPts val="0"/>
              </a:spcBef>
              <a:buFont typeface="Helvetica Neue"/>
              <a:buNone/>
              <a:defRPr sz="3200"/>
            </a:lvl3pPr>
            <a:lvl4pPr indent="685800" marL="0" rtl="0" algn="ctr">
              <a:spcBef>
                <a:spcPts val="0"/>
              </a:spcBef>
              <a:buFont typeface="Helvetica Neue"/>
              <a:buNone/>
              <a:defRPr sz="3200"/>
            </a:lvl4pPr>
            <a:lvl5pPr indent="914400" marL="0" rtl="0" algn="ctr">
              <a:spcBef>
                <a:spcPts val="0"/>
              </a:spcBef>
              <a:buFont typeface="Helvetica Neue"/>
              <a:buNone/>
              <a:defRPr sz="3200"/>
            </a:lvl5pPr>
            <a:lvl6pPr rtl="0">
              <a:spcBef>
                <a:spcPts val="0"/>
              </a:spcBef>
              <a:defRPr b="0" baseline="0" i="0" sz="3800" u="none" cap="none" strike="noStrike">
                <a:solidFill>
                  <a:srgbClr val="FFFFFF"/>
                </a:solidFill>
                <a:latin typeface="Helvetica Neue"/>
                <a:ea typeface="Helvetica Neue"/>
                <a:cs typeface="Helvetica Neue"/>
                <a:sym typeface="Helvetica Neue"/>
              </a:defRPr>
            </a:lvl6pPr>
            <a:lvl7pPr rtl="0">
              <a:spcBef>
                <a:spcPts val="0"/>
              </a:spcBef>
              <a:defRPr b="0" baseline="0" i="0" sz="3800" u="none" cap="none" strike="noStrike">
                <a:solidFill>
                  <a:srgbClr val="FFFFFF"/>
                </a:solidFill>
                <a:latin typeface="Helvetica Neue"/>
                <a:ea typeface="Helvetica Neue"/>
                <a:cs typeface="Helvetica Neue"/>
                <a:sym typeface="Helvetica Neue"/>
              </a:defRPr>
            </a:lvl7pPr>
            <a:lvl8pPr rtl="0">
              <a:spcBef>
                <a:spcPts val="0"/>
              </a:spcBef>
              <a:defRPr b="0" baseline="0" i="0" sz="3800" u="none" cap="none" strike="noStrike">
                <a:solidFill>
                  <a:srgbClr val="FFFFFF"/>
                </a:solidFill>
                <a:latin typeface="Helvetica Neue"/>
                <a:ea typeface="Helvetica Neue"/>
                <a:cs typeface="Helvetica Neue"/>
                <a:sym typeface="Helvetica Neue"/>
              </a:defRPr>
            </a:lvl8pPr>
            <a:lvl9pPr rtl="0">
              <a:spcBef>
                <a:spcPts val="0"/>
              </a:spcBef>
              <a:defRPr b="0" baseline="0" i="0" sz="3800" u="none" cap="none" strike="noStrike">
                <a:solidFill>
                  <a:srgbClr val="FFFFFF"/>
                </a:solidFill>
                <a:latin typeface="Helvetica Neue"/>
                <a:ea typeface="Helvetica Neue"/>
                <a:cs typeface="Helvetica Neue"/>
                <a:sym typeface="Helvetica Neue"/>
              </a:defRPr>
            </a:lvl9pPr>
          </a:lstStyle>
          <a:p/>
        </p:txBody>
      </p:sp>
      <p:sp>
        <p:nvSpPr>
          <p:cNvPr id="25" name="Shape 25"/>
          <p:cNvSpPr txBox="1"/>
          <p:nvPr>
            <p:ph idx="12" type="sldNum"/>
          </p:nvPr>
        </p:nvSpPr>
        <p:spPr>
          <a:xfrm>
            <a:off x="6311798" y="9258300"/>
            <a:ext cx="368504" cy="381000"/>
          </a:xfrm>
          <a:prstGeom prst="rect">
            <a:avLst/>
          </a:prstGeom>
          <a:noFill/>
          <a:ln>
            <a:noFill/>
          </a:ln>
        </p:spPr>
        <p:txBody>
          <a:bodyPr anchorCtr="0" anchor="t"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fld id="{00000000-1234-1234-1234-123412341234}" type="slidenum">
              <a:rPr b="0" baseline="0" i="0" lang="en-US" sz="1800" u="none" cap="none" strike="noStrike">
                <a:solidFill>
                  <a:srgbClr val="FFFFFF"/>
                </a:solidFill>
                <a:latin typeface="Helvetica Neue"/>
                <a:ea typeface="Helvetica Neue"/>
                <a:cs typeface="Helvetica Neue"/>
                <a:sym typeface="Helvetica Neue"/>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 Vertical">
    <p:spTree>
      <p:nvGrpSpPr>
        <p:cNvPr id="26" name="Shape 26"/>
        <p:cNvGrpSpPr/>
        <p:nvPr/>
      </p:nvGrpSpPr>
      <p:grpSpPr>
        <a:xfrm>
          <a:off x="0" y="0"/>
          <a:ext cx="0" cy="0"/>
          <a:chOff x="0" y="0"/>
          <a:chExt cx="0" cy="0"/>
        </a:xfrm>
      </p:grpSpPr>
      <p:sp>
        <p:nvSpPr>
          <p:cNvPr id="27" name="Shape 27"/>
          <p:cNvSpPr/>
          <p:nvPr>
            <p:ph idx="2" type="pic"/>
          </p:nvPr>
        </p:nvSpPr>
        <p:spPr>
          <a:xfrm>
            <a:off x="6718299" y="638918"/>
            <a:ext cx="5325769" cy="8216900"/>
          </a:xfrm>
          <a:prstGeom prst="rect">
            <a:avLst/>
          </a:prstGeom>
          <a:noFill/>
          <a:ln>
            <a:noFill/>
          </a:ln>
        </p:spPr>
        <p:txBody>
          <a:bodyPr anchorCtr="0" anchor="t" bIns="91425" lIns="91425" rIns="91425" tIns="91425"/>
          <a:lstStyle>
            <a:lvl1pPr indent="0" marL="0" marR="0" rtl="0" algn="ctr">
              <a:lnSpc>
                <a:spcPct val="100000"/>
              </a:lnSpc>
              <a:spcBef>
                <a:spcPts val="0"/>
              </a:spcBef>
              <a:spcAft>
                <a:spcPts val="0"/>
              </a:spcAft>
              <a:buClr>
                <a:srgbClr val="FFFFFF"/>
              </a:buClr>
              <a:buFont typeface="Helvetica Neue"/>
              <a:buNone/>
              <a:defRPr b="0" baseline="0" i="0" sz="1800" u="none" cap="none" strike="noStrike">
                <a:solidFill>
                  <a:srgbClr val="FFFFFF"/>
                </a:solidFill>
                <a:latin typeface="Helvetica Neue"/>
                <a:ea typeface="Helvetica Neue"/>
                <a:cs typeface="Helvetica Neue"/>
                <a:sym typeface="Helvetica Neue"/>
              </a:defRPr>
            </a:lvl1pPr>
            <a:lvl2pPr indent="2286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2pPr>
            <a:lvl3pPr indent="4572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3pPr>
            <a:lvl4pPr indent="6858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4pPr>
            <a:lvl5pPr indent="9144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5pPr>
            <a:lvl6pPr indent="11430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6pPr>
            <a:lvl7pPr indent="13716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7pPr>
            <a:lvl8pPr indent="16002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8pPr>
            <a:lvl9pPr indent="18288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9pPr>
          </a:lstStyle>
          <a:p/>
        </p:txBody>
      </p:sp>
      <p:sp>
        <p:nvSpPr>
          <p:cNvPr id="28" name="Shape 28"/>
          <p:cNvSpPr txBox="1"/>
          <p:nvPr>
            <p:ph type="title"/>
          </p:nvPr>
        </p:nvSpPr>
        <p:spPr>
          <a:xfrm>
            <a:off x="952500" y="635000"/>
            <a:ext cx="5333999" cy="3987800"/>
          </a:xfrm>
          <a:prstGeom prst="rect">
            <a:avLst/>
          </a:prstGeom>
          <a:noFill/>
          <a:ln>
            <a:noFill/>
          </a:ln>
        </p:spPr>
        <p:txBody>
          <a:bodyPr anchorCtr="0" anchor="b" bIns="91425" lIns="91425" rIns="91425" tIns="91425"/>
          <a:lstStyle>
            <a:lvl1pPr rtl="0">
              <a:spcBef>
                <a:spcPts val="0"/>
              </a:spcBef>
              <a:defRPr sz="6000"/>
            </a:lvl1pPr>
            <a:lvl2pPr rtl="0">
              <a:spcBef>
                <a:spcPts val="0"/>
              </a:spcBef>
              <a:defRPr b="0" baseline="0" i="0" sz="8000" u="none" cap="none" strike="noStrike">
                <a:solidFill>
                  <a:srgbClr val="FFFFFF"/>
                </a:solidFill>
                <a:latin typeface="Helvetica Neue"/>
                <a:ea typeface="Helvetica Neue"/>
                <a:cs typeface="Helvetica Neue"/>
                <a:sym typeface="Helvetica Neue"/>
              </a:defRPr>
            </a:lvl2pPr>
            <a:lvl3pPr rtl="0">
              <a:spcBef>
                <a:spcPts val="0"/>
              </a:spcBef>
              <a:defRPr b="0" baseline="0" i="0" sz="8000" u="none" cap="none" strike="noStrike">
                <a:solidFill>
                  <a:srgbClr val="FFFFFF"/>
                </a:solidFill>
                <a:latin typeface="Helvetica Neue"/>
                <a:ea typeface="Helvetica Neue"/>
                <a:cs typeface="Helvetica Neue"/>
                <a:sym typeface="Helvetica Neue"/>
              </a:defRPr>
            </a:lvl3pPr>
            <a:lvl4pPr rtl="0">
              <a:spcBef>
                <a:spcPts val="0"/>
              </a:spcBef>
              <a:defRPr b="0" baseline="0" i="0" sz="8000" u="none" cap="none" strike="noStrike">
                <a:solidFill>
                  <a:srgbClr val="FFFFFF"/>
                </a:solidFill>
                <a:latin typeface="Helvetica Neue"/>
                <a:ea typeface="Helvetica Neue"/>
                <a:cs typeface="Helvetica Neue"/>
                <a:sym typeface="Helvetica Neue"/>
              </a:defRPr>
            </a:lvl4pPr>
            <a:lvl5pPr rtl="0">
              <a:spcBef>
                <a:spcPts val="0"/>
              </a:spcBef>
              <a:defRPr b="0" baseline="0" i="0" sz="8000" u="none" cap="none" strike="noStrike">
                <a:solidFill>
                  <a:srgbClr val="FFFFFF"/>
                </a:solidFill>
                <a:latin typeface="Helvetica Neue"/>
                <a:ea typeface="Helvetica Neue"/>
                <a:cs typeface="Helvetica Neue"/>
                <a:sym typeface="Helvetica Neue"/>
              </a:defRPr>
            </a:lvl5pPr>
            <a:lvl6pPr rtl="0">
              <a:spcBef>
                <a:spcPts val="0"/>
              </a:spcBef>
              <a:defRPr b="0" baseline="0" i="0" sz="8000" u="none" cap="none" strike="noStrike">
                <a:solidFill>
                  <a:srgbClr val="FFFFFF"/>
                </a:solidFill>
                <a:latin typeface="Helvetica Neue"/>
                <a:ea typeface="Helvetica Neue"/>
                <a:cs typeface="Helvetica Neue"/>
                <a:sym typeface="Helvetica Neue"/>
              </a:defRPr>
            </a:lvl6pPr>
            <a:lvl7pPr rtl="0">
              <a:spcBef>
                <a:spcPts val="0"/>
              </a:spcBef>
              <a:defRPr b="0" baseline="0" i="0" sz="8000" u="none" cap="none" strike="noStrike">
                <a:solidFill>
                  <a:srgbClr val="FFFFFF"/>
                </a:solidFill>
                <a:latin typeface="Helvetica Neue"/>
                <a:ea typeface="Helvetica Neue"/>
                <a:cs typeface="Helvetica Neue"/>
                <a:sym typeface="Helvetica Neue"/>
              </a:defRPr>
            </a:lvl7pPr>
            <a:lvl8pPr rtl="0">
              <a:spcBef>
                <a:spcPts val="0"/>
              </a:spcBef>
              <a:defRPr b="0" baseline="0" i="0" sz="8000" u="none" cap="none" strike="noStrike">
                <a:solidFill>
                  <a:srgbClr val="FFFFFF"/>
                </a:solidFill>
                <a:latin typeface="Helvetica Neue"/>
                <a:ea typeface="Helvetica Neue"/>
                <a:cs typeface="Helvetica Neue"/>
                <a:sym typeface="Helvetica Neue"/>
              </a:defRPr>
            </a:lvl8pPr>
            <a:lvl9pPr rtl="0">
              <a:spcBef>
                <a:spcPts val="0"/>
              </a:spcBef>
              <a:defRPr b="0" baseline="0" i="0" sz="8000" u="none" cap="none" strike="noStrike">
                <a:solidFill>
                  <a:srgbClr val="FFFFFF"/>
                </a:solidFill>
                <a:latin typeface="Helvetica Neue"/>
                <a:ea typeface="Helvetica Neue"/>
                <a:cs typeface="Helvetica Neue"/>
                <a:sym typeface="Helvetica Neue"/>
              </a:defRPr>
            </a:lvl9pPr>
          </a:lstStyle>
          <a:p/>
        </p:txBody>
      </p:sp>
      <p:sp>
        <p:nvSpPr>
          <p:cNvPr id="29" name="Shape 29"/>
          <p:cNvSpPr txBox="1"/>
          <p:nvPr>
            <p:ph idx="1" type="body"/>
          </p:nvPr>
        </p:nvSpPr>
        <p:spPr>
          <a:xfrm>
            <a:off x="952500" y="4762500"/>
            <a:ext cx="5333999" cy="4114800"/>
          </a:xfrm>
          <a:prstGeom prst="rect">
            <a:avLst/>
          </a:prstGeom>
          <a:noFill/>
          <a:ln>
            <a:noFill/>
          </a:ln>
        </p:spPr>
        <p:txBody>
          <a:bodyPr anchorCtr="0" anchor="t" bIns="91425" lIns="91425" rIns="91425" tIns="91425"/>
          <a:lstStyle>
            <a:lvl1pPr indent="0" marL="0" rtl="0" algn="ctr">
              <a:spcBef>
                <a:spcPts val="0"/>
              </a:spcBef>
              <a:buFont typeface="Helvetica Neue"/>
              <a:buNone/>
              <a:defRPr sz="3200"/>
            </a:lvl1pPr>
            <a:lvl2pPr indent="228600" marL="0" rtl="0" algn="ctr">
              <a:spcBef>
                <a:spcPts val="0"/>
              </a:spcBef>
              <a:buFont typeface="Helvetica Neue"/>
              <a:buNone/>
              <a:defRPr sz="3200"/>
            </a:lvl2pPr>
            <a:lvl3pPr indent="457200" marL="0" rtl="0" algn="ctr">
              <a:spcBef>
                <a:spcPts val="0"/>
              </a:spcBef>
              <a:buFont typeface="Helvetica Neue"/>
              <a:buNone/>
              <a:defRPr sz="3200"/>
            </a:lvl3pPr>
            <a:lvl4pPr indent="685800" marL="0" rtl="0" algn="ctr">
              <a:spcBef>
                <a:spcPts val="0"/>
              </a:spcBef>
              <a:buFont typeface="Helvetica Neue"/>
              <a:buNone/>
              <a:defRPr sz="3200"/>
            </a:lvl4pPr>
            <a:lvl5pPr indent="914400" marL="0" rtl="0" algn="ctr">
              <a:spcBef>
                <a:spcPts val="0"/>
              </a:spcBef>
              <a:buFont typeface="Helvetica Neue"/>
              <a:buNone/>
              <a:defRPr sz="3200"/>
            </a:lvl5pPr>
            <a:lvl6pPr rtl="0">
              <a:spcBef>
                <a:spcPts val="0"/>
              </a:spcBef>
              <a:defRPr b="0" baseline="0" i="0" sz="3800" u="none" cap="none" strike="noStrike">
                <a:solidFill>
                  <a:srgbClr val="FFFFFF"/>
                </a:solidFill>
                <a:latin typeface="Helvetica Neue"/>
                <a:ea typeface="Helvetica Neue"/>
                <a:cs typeface="Helvetica Neue"/>
                <a:sym typeface="Helvetica Neue"/>
              </a:defRPr>
            </a:lvl6pPr>
            <a:lvl7pPr rtl="0">
              <a:spcBef>
                <a:spcPts val="0"/>
              </a:spcBef>
              <a:defRPr b="0" baseline="0" i="0" sz="3800" u="none" cap="none" strike="noStrike">
                <a:solidFill>
                  <a:srgbClr val="FFFFFF"/>
                </a:solidFill>
                <a:latin typeface="Helvetica Neue"/>
                <a:ea typeface="Helvetica Neue"/>
                <a:cs typeface="Helvetica Neue"/>
                <a:sym typeface="Helvetica Neue"/>
              </a:defRPr>
            </a:lvl7pPr>
            <a:lvl8pPr rtl="0">
              <a:spcBef>
                <a:spcPts val="0"/>
              </a:spcBef>
              <a:defRPr b="0" baseline="0" i="0" sz="3800" u="none" cap="none" strike="noStrike">
                <a:solidFill>
                  <a:srgbClr val="FFFFFF"/>
                </a:solidFill>
                <a:latin typeface="Helvetica Neue"/>
                <a:ea typeface="Helvetica Neue"/>
                <a:cs typeface="Helvetica Neue"/>
                <a:sym typeface="Helvetica Neue"/>
              </a:defRPr>
            </a:lvl8pPr>
            <a:lvl9pPr rtl="0">
              <a:spcBef>
                <a:spcPts val="0"/>
              </a:spcBef>
              <a:defRPr b="0" baseline="0" i="0" sz="3800" u="none" cap="none" strike="noStrike">
                <a:solidFill>
                  <a:srgbClr val="FFFFFF"/>
                </a:solidFill>
                <a:latin typeface="Helvetica Neue"/>
                <a:ea typeface="Helvetica Neue"/>
                <a:cs typeface="Helvetica Neue"/>
                <a:sym typeface="Helvetica Neue"/>
              </a:defRPr>
            </a:lvl9pPr>
          </a:lstStyle>
          <a:p/>
        </p:txBody>
      </p:sp>
      <p:sp>
        <p:nvSpPr>
          <p:cNvPr id="30" name="Shape 30"/>
          <p:cNvSpPr txBox="1"/>
          <p:nvPr>
            <p:ph idx="12" type="sldNum"/>
          </p:nvPr>
        </p:nvSpPr>
        <p:spPr>
          <a:xfrm>
            <a:off x="6311798" y="9258300"/>
            <a:ext cx="368504" cy="381000"/>
          </a:xfrm>
          <a:prstGeom prst="rect">
            <a:avLst/>
          </a:prstGeom>
          <a:noFill/>
          <a:ln>
            <a:noFill/>
          </a:ln>
        </p:spPr>
        <p:txBody>
          <a:bodyPr anchorCtr="0" anchor="t"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fld id="{00000000-1234-1234-1234-123412341234}" type="slidenum">
              <a:rPr b="0" baseline="0" i="0" lang="en-US" sz="1800" u="none" cap="none" strike="noStrike">
                <a:solidFill>
                  <a:srgbClr val="FFFFFF"/>
                </a:solidFill>
                <a:latin typeface="Helvetica Neue"/>
                <a:ea typeface="Helvetica Neue"/>
                <a:cs typeface="Helvetica Neue"/>
                <a:sym typeface="Helvetica Neue"/>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Top">
    <p:spTree>
      <p:nvGrpSpPr>
        <p:cNvPr id="31" name="Shape 31"/>
        <p:cNvGrpSpPr/>
        <p:nvPr/>
      </p:nvGrpSpPr>
      <p:grpSpPr>
        <a:xfrm>
          <a:off x="0" y="0"/>
          <a:ext cx="0" cy="0"/>
          <a:chOff x="0" y="0"/>
          <a:chExt cx="0" cy="0"/>
        </a:xfrm>
      </p:grpSpPr>
      <p:sp>
        <p:nvSpPr>
          <p:cNvPr id="32" name="Shape 32"/>
          <p:cNvSpPr txBox="1"/>
          <p:nvPr>
            <p:ph type="title"/>
          </p:nvPr>
        </p:nvSpPr>
        <p:spPr>
          <a:xfrm>
            <a:off x="952500" y="254000"/>
            <a:ext cx="11099799" cy="2158999"/>
          </a:xfrm>
          <a:prstGeom prst="rect">
            <a:avLst/>
          </a:prstGeom>
          <a:noFill/>
          <a:ln>
            <a:noFill/>
          </a:ln>
        </p:spPr>
        <p:txBody>
          <a:bodyPr anchorCtr="0" anchor="ctr" bIns="91425" lIns="91425" rIns="91425" tIns="91425"/>
          <a:lstStyle>
            <a:lvl1pPr indent="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1pPr>
            <a:lvl2pPr indent="2286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2pPr>
            <a:lvl3pPr indent="4572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3pPr>
            <a:lvl4pPr indent="6858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4pPr>
            <a:lvl5pPr indent="9144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5pPr>
            <a:lvl6pPr indent="11430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6pPr>
            <a:lvl7pPr indent="13716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7pPr>
            <a:lvl8pPr indent="16002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8pPr>
            <a:lvl9pPr indent="18288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9pPr>
          </a:lstStyle>
          <a:p/>
        </p:txBody>
      </p:sp>
      <p:sp>
        <p:nvSpPr>
          <p:cNvPr id="33" name="Shape 33"/>
          <p:cNvSpPr txBox="1"/>
          <p:nvPr>
            <p:ph idx="12" type="sldNum"/>
          </p:nvPr>
        </p:nvSpPr>
        <p:spPr>
          <a:xfrm>
            <a:off x="6311798" y="9258300"/>
            <a:ext cx="368504" cy="381000"/>
          </a:xfrm>
          <a:prstGeom prst="rect">
            <a:avLst/>
          </a:prstGeom>
          <a:noFill/>
          <a:ln>
            <a:noFill/>
          </a:ln>
        </p:spPr>
        <p:txBody>
          <a:bodyPr anchorCtr="0" anchor="t"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fld id="{00000000-1234-1234-1234-123412341234}" type="slidenum">
              <a:rPr b="0" baseline="0" i="0" lang="en-US" sz="1800" u="none" cap="none" strike="noStrike">
                <a:solidFill>
                  <a:srgbClr val="FFFFFF"/>
                </a:solidFill>
                <a:latin typeface="Helvetica Neue"/>
                <a:ea typeface="Helvetica Neue"/>
                <a:cs typeface="Helvetica Neue"/>
                <a:sym typeface="Helvetica Neue"/>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Bullets &amp; Photo">
    <p:spTree>
      <p:nvGrpSpPr>
        <p:cNvPr id="34" name="Shape 34"/>
        <p:cNvGrpSpPr/>
        <p:nvPr/>
      </p:nvGrpSpPr>
      <p:grpSpPr>
        <a:xfrm>
          <a:off x="0" y="0"/>
          <a:ext cx="0" cy="0"/>
          <a:chOff x="0" y="0"/>
          <a:chExt cx="0" cy="0"/>
        </a:xfrm>
      </p:grpSpPr>
      <p:sp>
        <p:nvSpPr>
          <p:cNvPr id="35" name="Shape 35"/>
          <p:cNvSpPr/>
          <p:nvPr>
            <p:ph idx="2" type="pic"/>
          </p:nvPr>
        </p:nvSpPr>
        <p:spPr>
          <a:xfrm>
            <a:off x="6718300" y="2590800"/>
            <a:ext cx="5333999" cy="6286499"/>
          </a:xfrm>
          <a:prstGeom prst="rect">
            <a:avLst/>
          </a:prstGeom>
          <a:noFill/>
          <a:ln>
            <a:noFill/>
          </a:ln>
        </p:spPr>
        <p:txBody>
          <a:bodyPr anchorCtr="0" anchor="t" bIns="91425" lIns="91425" rIns="91425" tIns="91425"/>
          <a:lstStyle>
            <a:lvl1pPr indent="0" marL="0" marR="0" rtl="0" algn="ctr">
              <a:lnSpc>
                <a:spcPct val="100000"/>
              </a:lnSpc>
              <a:spcBef>
                <a:spcPts val="0"/>
              </a:spcBef>
              <a:spcAft>
                <a:spcPts val="0"/>
              </a:spcAft>
              <a:buClr>
                <a:srgbClr val="FFFFFF"/>
              </a:buClr>
              <a:buFont typeface="Helvetica Neue"/>
              <a:buNone/>
              <a:defRPr b="0" baseline="0" i="0" sz="1800" u="none" cap="none" strike="noStrike">
                <a:solidFill>
                  <a:srgbClr val="FFFFFF"/>
                </a:solidFill>
                <a:latin typeface="Helvetica Neue"/>
                <a:ea typeface="Helvetica Neue"/>
                <a:cs typeface="Helvetica Neue"/>
                <a:sym typeface="Helvetica Neue"/>
              </a:defRPr>
            </a:lvl1pPr>
            <a:lvl2pPr indent="2286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2pPr>
            <a:lvl3pPr indent="4572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3pPr>
            <a:lvl4pPr indent="6858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4pPr>
            <a:lvl5pPr indent="9144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5pPr>
            <a:lvl6pPr indent="11430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6pPr>
            <a:lvl7pPr indent="13716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7pPr>
            <a:lvl8pPr indent="16002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8pPr>
            <a:lvl9pPr indent="1828800" marL="0" marR="0" rtl="0" algn="ctr">
              <a:lnSpc>
                <a:spcPct val="100000"/>
              </a:lnSpc>
              <a:spcBef>
                <a:spcPts val="0"/>
              </a:spcBef>
              <a:spcAft>
                <a:spcPts val="0"/>
              </a:spcAft>
              <a:buClr>
                <a:srgbClr val="FFFFFF"/>
              </a:buClr>
              <a:buFont typeface="Helvetica Neue"/>
              <a:buNone/>
              <a:defRPr b="0" baseline="0" i="0" sz="3600" u="none" cap="none" strike="noStrike">
                <a:solidFill>
                  <a:srgbClr val="FFFFFF"/>
                </a:solidFill>
                <a:latin typeface="Helvetica Neue"/>
                <a:ea typeface="Helvetica Neue"/>
                <a:cs typeface="Helvetica Neue"/>
                <a:sym typeface="Helvetica Neue"/>
              </a:defRPr>
            </a:lvl9pPr>
          </a:lstStyle>
          <a:p/>
        </p:txBody>
      </p:sp>
      <p:sp>
        <p:nvSpPr>
          <p:cNvPr id="36" name="Shape 36"/>
          <p:cNvSpPr txBox="1"/>
          <p:nvPr>
            <p:ph type="title"/>
          </p:nvPr>
        </p:nvSpPr>
        <p:spPr>
          <a:xfrm>
            <a:off x="952500" y="254000"/>
            <a:ext cx="11099799" cy="2158999"/>
          </a:xfrm>
          <a:prstGeom prst="rect">
            <a:avLst/>
          </a:prstGeom>
          <a:noFill/>
          <a:ln>
            <a:noFill/>
          </a:ln>
        </p:spPr>
        <p:txBody>
          <a:bodyPr anchorCtr="0" anchor="ctr" bIns="91425" lIns="91425" rIns="91425" tIns="91425"/>
          <a:lstStyle>
            <a:lvl1pPr indent="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1pPr>
            <a:lvl2pPr indent="2286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2pPr>
            <a:lvl3pPr indent="4572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3pPr>
            <a:lvl4pPr indent="6858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4pPr>
            <a:lvl5pPr indent="9144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5pPr>
            <a:lvl6pPr indent="11430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6pPr>
            <a:lvl7pPr indent="13716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7pPr>
            <a:lvl8pPr indent="16002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8pPr>
            <a:lvl9pPr indent="18288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9pPr>
          </a:lstStyle>
          <a:p/>
        </p:txBody>
      </p:sp>
      <p:sp>
        <p:nvSpPr>
          <p:cNvPr id="37" name="Shape 37"/>
          <p:cNvSpPr txBox="1"/>
          <p:nvPr>
            <p:ph idx="1" type="body"/>
          </p:nvPr>
        </p:nvSpPr>
        <p:spPr>
          <a:xfrm>
            <a:off x="952500" y="2590800"/>
            <a:ext cx="5333999" cy="6286499"/>
          </a:xfrm>
          <a:prstGeom prst="rect">
            <a:avLst/>
          </a:prstGeom>
          <a:noFill/>
          <a:ln>
            <a:noFill/>
          </a:ln>
        </p:spPr>
        <p:txBody>
          <a:bodyPr anchorCtr="0" anchor="ctr" bIns="91425" lIns="91425" rIns="91425" tIns="91425"/>
          <a:lstStyle>
            <a:lvl1pPr indent="-342900" marL="342900" rtl="0">
              <a:spcBef>
                <a:spcPts val="3200"/>
              </a:spcBef>
              <a:defRPr sz="2800"/>
            </a:lvl1pPr>
            <a:lvl2pPr indent="-342900" marL="685800" rtl="0">
              <a:spcBef>
                <a:spcPts val="3200"/>
              </a:spcBef>
              <a:defRPr sz="2800"/>
            </a:lvl2pPr>
            <a:lvl3pPr indent="-342900" marL="1231900" rtl="0">
              <a:spcBef>
                <a:spcPts val="3200"/>
              </a:spcBef>
              <a:defRPr sz="2800"/>
            </a:lvl3pPr>
            <a:lvl4pPr indent="-342900" marL="1676400" rtl="0">
              <a:spcBef>
                <a:spcPts val="3200"/>
              </a:spcBef>
              <a:defRPr sz="2800"/>
            </a:lvl4pPr>
            <a:lvl5pPr indent="-342900" marL="2120900" rtl="0">
              <a:spcBef>
                <a:spcPts val="3200"/>
              </a:spcBef>
              <a:defRPr sz="2800"/>
            </a:lvl5pPr>
            <a:lvl6pPr rtl="0">
              <a:spcBef>
                <a:spcPts val="0"/>
              </a:spcBef>
              <a:defRPr b="0" baseline="0" i="0" sz="3800" u="none" cap="none" strike="noStrike">
                <a:solidFill>
                  <a:srgbClr val="FFFFFF"/>
                </a:solidFill>
                <a:latin typeface="Helvetica Neue"/>
                <a:ea typeface="Helvetica Neue"/>
                <a:cs typeface="Helvetica Neue"/>
                <a:sym typeface="Helvetica Neue"/>
              </a:defRPr>
            </a:lvl6pPr>
            <a:lvl7pPr rtl="0">
              <a:spcBef>
                <a:spcPts val="0"/>
              </a:spcBef>
              <a:defRPr b="0" baseline="0" i="0" sz="3800" u="none" cap="none" strike="noStrike">
                <a:solidFill>
                  <a:srgbClr val="FFFFFF"/>
                </a:solidFill>
                <a:latin typeface="Helvetica Neue"/>
                <a:ea typeface="Helvetica Neue"/>
                <a:cs typeface="Helvetica Neue"/>
                <a:sym typeface="Helvetica Neue"/>
              </a:defRPr>
            </a:lvl7pPr>
            <a:lvl8pPr rtl="0">
              <a:spcBef>
                <a:spcPts val="0"/>
              </a:spcBef>
              <a:defRPr b="0" baseline="0" i="0" sz="3800" u="none" cap="none" strike="noStrike">
                <a:solidFill>
                  <a:srgbClr val="FFFFFF"/>
                </a:solidFill>
                <a:latin typeface="Helvetica Neue"/>
                <a:ea typeface="Helvetica Neue"/>
                <a:cs typeface="Helvetica Neue"/>
                <a:sym typeface="Helvetica Neue"/>
              </a:defRPr>
            </a:lvl8pPr>
            <a:lvl9pPr rtl="0">
              <a:spcBef>
                <a:spcPts val="0"/>
              </a:spcBef>
              <a:defRPr b="0" baseline="0" i="0" sz="3800" u="none" cap="none" strike="noStrike">
                <a:solidFill>
                  <a:srgbClr val="FFFFFF"/>
                </a:solidFill>
                <a:latin typeface="Helvetica Neue"/>
                <a:ea typeface="Helvetica Neue"/>
                <a:cs typeface="Helvetica Neue"/>
                <a:sym typeface="Helvetica Neue"/>
              </a:defRPr>
            </a:lvl9pPr>
          </a:lstStyle>
          <a:p/>
        </p:txBody>
      </p:sp>
      <p:sp>
        <p:nvSpPr>
          <p:cNvPr id="38" name="Shape 38"/>
          <p:cNvSpPr txBox="1"/>
          <p:nvPr>
            <p:ph idx="12" type="sldNum"/>
          </p:nvPr>
        </p:nvSpPr>
        <p:spPr>
          <a:xfrm>
            <a:off x="6311798" y="9258300"/>
            <a:ext cx="368504" cy="381000"/>
          </a:xfrm>
          <a:prstGeom prst="rect">
            <a:avLst/>
          </a:prstGeom>
          <a:noFill/>
          <a:ln>
            <a:noFill/>
          </a:ln>
        </p:spPr>
        <p:txBody>
          <a:bodyPr anchorCtr="0" anchor="t"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fld id="{00000000-1234-1234-1234-123412341234}" type="slidenum">
              <a:rPr b="0" baseline="0" i="0" lang="en-US" sz="1800" u="none" cap="none" strike="noStrike">
                <a:solidFill>
                  <a:srgbClr val="FFFFFF"/>
                </a:solidFill>
                <a:latin typeface="Helvetica Neue"/>
                <a:ea typeface="Helvetica Neue"/>
                <a:cs typeface="Helvetica Neue"/>
                <a:sym typeface="Helvetica Neue"/>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ullets">
    <p:spTree>
      <p:nvGrpSpPr>
        <p:cNvPr id="39" name="Shape 39"/>
        <p:cNvGrpSpPr/>
        <p:nvPr/>
      </p:nvGrpSpPr>
      <p:grpSpPr>
        <a:xfrm>
          <a:off x="0" y="0"/>
          <a:ext cx="0" cy="0"/>
          <a:chOff x="0" y="0"/>
          <a:chExt cx="0" cy="0"/>
        </a:xfrm>
      </p:grpSpPr>
      <p:sp>
        <p:nvSpPr>
          <p:cNvPr id="40" name="Shape 40"/>
          <p:cNvSpPr txBox="1"/>
          <p:nvPr>
            <p:ph idx="1" type="body"/>
          </p:nvPr>
        </p:nvSpPr>
        <p:spPr>
          <a:xfrm>
            <a:off x="952500" y="1270000"/>
            <a:ext cx="11099799" cy="7213600"/>
          </a:xfrm>
          <a:prstGeom prst="rect">
            <a:avLst/>
          </a:prstGeom>
          <a:noFill/>
          <a:ln>
            <a:noFill/>
          </a:ln>
        </p:spPr>
        <p:txBody>
          <a:bodyPr anchorCtr="0" anchor="ctr" bIns="91425" lIns="91425" rIns="91425" tIns="91425"/>
          <a:lstStyle>
            <a:lvl1pPr indent="-263525" marL="4445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1pPr>
            <a:lvl2pPr indent="-263525" marL="8890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2pPr>
            <a:lvl3pPr indent="-263525" marL="13335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3pPr>
            <a:lvl4pPr indent="-263525" marL="17780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4pPr>
            <a:lvl5pPr indent="-263525" marL="22225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5pPr>
            <a:lvl6pPr indent="-263525" marL="26670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6pPr>
            <a:lvl7pPr indent="-263525" marL="31115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7pPr>
            <a:lvl8pPr indent="-263525" marL="35560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8pPr>
            <a:lvl9pPr indent="-263525" marL="40005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9pPr>
          </a:lstStyle>
          <a:p/>
        </p:txBody>
      </p:sp>
      <p:sp>
        <p:nvSpPr>
          <p:cNvPr id="41" name="Shape 41"/>
          <p:cNvSpPr txBox="1"/>
          <p:nvPr>
            <p:ph idx="12" type="sldNum"/>
          </p:nvPr>
        </p:nvSpPr>
        <p:spPr>
          <a:xfrm>
            <a:off x="6311798" y="9258300"/>
            <a:ext cx="368504" cy="381000"/>
          </a:xfrm>
          <a:prstGeom prst="rect">
            <a:avLst/>
          </a:prstGeom>
          <a:noFill/>
          <a:ln>
            <a:noFill/>
          </a:ln>
        </p:spPr>
        <p:txBody>
          <a:bodyPr anchorCtr="0" anchor="t"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fld id="{00000000-1234-1234-1234-123412341234}" type="slidenum">
              <a:rPr b="0" baseline="0" i="0" lang="en-US" sz="1800" u="none" cap="none" strike="noStrike">
                <a:solidFill>
                  <a:srgbClr val="FFFFFF"/>
                </a:solidFill>
                <a:latin typeface="Helvetica Neue"/>
                <a:ea typeface="Helvetica Neue"/>
                <a:cs typeface="Helvetica Neue"/>
                <a:sym typeface="Helvetica Neue"/>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4" name="Shape 4"/>
        <p:cNvGrpSpPr/>
        <p:nvPr/>
      </p:nvGrpSpPr>
      <p:grpSpPr>
        <a:xfrm>
          <a:off x="0" y="0"/>
          <a:ext cx="0" cy="0"/>
          <a:chOff x="0" y="0"/>
          <a:chExt cx="0" cy="0"/>
        </a:xfrm>
      </p:grpSpPr>
      <p:sp>
        <p:nvSpPr>
          <p:cNvPr id="5" name="Shape 5"/>
          <p:cNvSpPr txBox="1"/>
          <p:nvPr>
            <p:ph type="title"/>
          </p:nvPr>
        </p:nvSpPr>
        <p:spPr>
          <a:xfrm>
            <a:off x="952500" y="254000"/>
            <a:ext cx="11099799" cy="2158999"/>
          </a:xfrm>
          <a:prstGeom prst="rect">
            <a:avLst/>
          </a:prstGeom>
          <a:noFill/>
          <a:ln>
            <a:noFill/>
          </a:ln>
        </p:spPr>
        <p:txBody>
          <a:bodyPr anchorCtr="0" anchor="ctr" bIns="91425" lIns="91425" rIns="91425" tIns="91425"/>
          <a:lstStyle>
            <a:lvl1pPr indent="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1pPr>
            <a:lvl2pPr indent="2286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2pPr>
            <a:lvl3pPr indent="4572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3pPr>
            <a:lvl4pPr indent="6858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4pPr>
            <a:lvl5pPr indent="9144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5pPr>
            <a:lvl6pPr indent="11430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6pPr>
            <a:lvl7pPr indent="13716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7pPr>
            <a:lvl8pPr indent="16002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8pPr>
            <a:lvl9pPr indent="1828800" marL="0" marR="0" rtl="0" algn="ctr">
              <a:lnSpc>
                <a:spcPct val="100000"/>
              </a:lnSpc>
              <a:spcBef>
                <a:spcPts val="0"/>
              </a:spcBef>
              <a:spcAft>
                <a:spcPts val="0"/>
              </a:spcAft>
              <a:buClr>
                <a:srgbClr val="FFFFFF"/>
              </a:buClr>
              <a:buFont typeface="Helvetica Neue"/>
              <a:buNone/>
              <a:defRPr b="0" baseline="0" i="0" sz="8000" u="none" cap="none" strike="noStrike">
                <a:solidFill>
                  <a:srgbClr val="FFFFFF"/>
                </a:solidFill>
                <a:latin typeface="Helvetica Neue"/>
                <a:ea typeface="Helvetica Neue"/>
                <a:cs typeface="Helvetica Neue"/>
                <a:sym typeface="Helvetica Neue"/>
              </a:defRPr>
            </a:lvl9pPr>
          </a:lstStyle>
          <a:p/>
        </p:txBody>
      </p:sp>
      <p:sp>
        <p:nvSpPr>
          <p:cNvPr id="6" name="Shape 6"/>
          <p:cNvSpPr txBox="1"/>
          <p:nvPr>
            <p:ph idx="1" type="body"/>
          </p:nvPr>
        </p:nvSpPr>
        <p:spPr>
          <a:xfrm>
            <a:off x="952500" y="2590800"/>
            <a:ext cx="11099799" cy="6286499"/>
          </a:xfrm>
          <a:prstGeom prst="rect">
            <a:avLst/>
          </a:prstGeom>
          <a:noFill/>
          <a:ln>
            <a:noFill/>
          </a:ln>
        </p:spPr>
        <p:txBody>
          <a:bodyPr anchorCtr="0" anchor="ctr" bIns="91425" lIns="91425" rIns="91425" tIns="91425"/>
          <a:lstStyle>
            <a:lvl1pPr indent="-263525" marL="4445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1pPr>
            <a:lvl2pPr indent="-263525" marL="8890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2pPr>
            <a:lvl3pPr indent="-263525" marL="13335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3pPr>
            <a:lvl4pPr indent="-263525" marL="17780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4pPr>
            <a:lvl5pPr indent="-263525" marL="22225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5pPr>
            <a:lvl6pPr indent="-263525" marL="26670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6pPr>
            <a:lvl7pPr indent="-263525" marL="31115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7pPr>
            <a:lvl8pPr indent="-263525" marL="35560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8pPr>
            <a:lvl9pPr indent="-263525" marL="4000500" marR="0" rtl="0" algn="l">
              <a:lnSpc>
                <a:spcPct val="100000"/>
              </a:lnSpc>
              <a:spcBef>
                <a:spcPts val="4200"/>
              </a:spcBef>
              <a:spcAft>
                <a:spcPts val="0"/>
              </a:spcAft>
              <a:buClr>
                <a:srgbClr val="FFFFFF"/>
              </a:buClr>
              <a:buFont typeface="Helvetica Neue"/>
              <a:buChar char="•"/>
              <a:defRPr b="0" baseline="0" i="0" sz="3800" u="none" cap="none" strike="noStrike">
                <a:solidFill>
                  <a:srgbClr val="FFFFFF"/>
                </a:solidFill>
                <a:latin typeface="Helvetica Neue"/>
                <a:ea typeface="Helvetica Neue"/>
                <a:cs typeface="Helvetica Neue"/>
                <a:sym typeface="Helvetica Neue"/>
              </a:defRPr>
            </a:lvl9pPr>
          </a:lstStyle>
          <a:p/>
        </p:txBody>
      </p:sp>
      <p:sp>
        <p:nvSpPr>
          <p:cNvPr id="7" name="Shape 7"/>
          <p:cNvSpPr txBox="1"/>
          <p:nvPr>
            <p:ph idx="12" type="sldNum"/>
          </p:nvPr>
        </p:nvSpPr>
        <p:spPr>
          <a:xfrm>
            <a:off x="6311798" y="9258300"/>
            <a:ext cx="368504" cy="381000"/>
          </a:xfrm>
          <a:prstGeom prst="rect">
            <a:avLst/>
          </a:prstGeom>
          <a:noFill/>
          <a:ln>
            <a:noFill/>
          </a:ln>
        </p:spPr>
        <p:txBody>
          <a:bodyPr anchorCtr="0" anchor="t"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fld id="{00000000-1234-1234-1234-123412341234}" type="slidenum">
              <a:rPr b="0" baseline="0" i="0" lang="en-US" sz="1800" u="none" cap="none" strike="noStrike">
                <a:solidFill>
                  <a:srgbClr val="FFFFFF"/>
                </a:solidFill>
                <a:latin typeface="Helvetica Neue"/>
                <a:ea typeface="Helvetica Neue"/>
                <a:cs typeface="Helvetica Neue"/>
                <a:sym typeface="Helvetica Neue"/>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2.jpg"/><Relationship Id="rId4" Type="http://schemas.openxmlformats.org/officeDocument/2006/relationships/image" Target="../media/image03.jpg"/><Relationship Id="rId5" Type="http://schemas.openxmlformats.org/officeDocument/2006/relationships/image" Target="../media/image0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0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0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0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00.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0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04.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0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 name="Shape 54"/>
        <p:cNvGrpSpPr/>
        <p:nvPr/>
      </p:nvGrpSpPr>
      <p:grpSpPr>
        <a:xfrm>
          <a:off x="0" y="0"/>
          <a:ext cx="0" cy="0"/>
          <a:chOff x="0" y="0"/>
          <a:chExt cx="0" cy="0"/>
        </a:xfrm>
      </p:grpSpPr>
      <p:sp>
        <p:nvSpPr>
          <p:cNvPr id="55" name="Shape 55"/>
          <p:cNvSpPr txBox="1"/>
          <p:nvPr>
            <p:ph type="ctrTitle"/>
          </p:nvPr>
        </p:nvSpPr>
        <p:spPr>
          <a:xfrm>
            <a:off x="1270000" y="3943350"/>
            <a:ext cx="10464800" cy="3301999"/>
          </a:xfrm>
          <a:prstGeom prst="rect">
            <a:avLst/>
          </a:prstGeom>
          <a:noFill/>
          <a:ln>
            <a:noFill/>
          </a:ln>
        </p:spPr>
        <p:txBody>
          <a:bodyPr anchorCtr="0" anchor="b"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r>
              <a:rPr b="0" baseline="0" i="0" lang="en-US" sz="8000" u="none" cap="none" strike="noStrike">
                <a:solidFill>
                  <a:srgbClr val="FFFFFF"/>
                </a:solidFill>
                <a:latin typeface="Helvetica Neue"/>
                <a:ea typeface="Helvetica Neue"/>
                <a:cs typeface="Helvetica Neue"/>
                <a:sym typeface="Helvetica Neue"/>
              </a:rPr>
              <a:t>HelpList</a:t>
            </a:r>
          </a:p>
        </p:txBody>
      </p:sp>
      <p:sp>
        <p:nvSpPr>
          <p:cNvPr id="56" name="Shape 56"/>
          <p:cNvSpPr txBox="1"/>
          <p:nvPr>
            <p:ph idx="1" type="subTitle"/>
          </p:nvPr>
        </p:nvSpPr>
        <p:spPr>
          <a:xfrm>
            <a:off x="1270000" y="7289800"/>
            <a:ext cx="10464800" cy="1130299"/>
          </a:xfrm>
          <a:prstGeom prst="rect">
            <a:avLst/>
          </a:prstGeom>
          <a:noFill/>
          <a:ln>
            <a:noFill/>
          </a:ln>
        </p:spPr>
        <p:txBody>
          <a:bodyPr anchorCtr="0" anchor="t"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r>
              <a:rPr b="0" baseline="0" i="0" lang="en-US" sz="3200" u="none" cap="none" strike="noStrike">
                <a:solidFill>
                  <a:srgbClr val="FFFFFF"/>
                </a:solidFill>
                <a:latin typeface="Helvetica Neue"/>
                <a:ea typeface="Helvetica Neue"/>
                <a:cs typeface="Helvetica Neue"/>
                <a:sym typeface="Helvetica Neue"/>
              </a:rPr>
              <a:t>Team Friendship</a:t>
            </a:r>
          </a:p>
          <a:p>
            <a:pPr indent="0" lvl="0" marL="0" marR="0" rtl="0" algn="ctr">
              <a:lnSpc>
                <a:spcPct val="100000"/>
              </a:lnSpc>
              <a:spcBef>
                <a:spcPts val="0"/>
              </a:spcBef>
              <a:spcAft>
                <a:spcPts val="0"/>
              </a:spcAft>
              <a:buClr>
                <a:srgbClr val="FFFFFF"/>
              </a:buClr>
              <a:buSzPct val="25000"/>
              <a:buFont typeface="Helvetica Neue"/>
              <a:buNone/>
            </a:pPr>
            <a:r>
              <a:rPr b="0" baseline="0" i="0" lang="en-US" sz="3200" u="none" cap="none" strike="noStrike">
                <a:solidFill>
                  <a:srgbClr val="FFFFFF"/>
                </a:solidFill>
                <a:latin typeface="Helvetica Neue"/>
                <a:ea typeface="Helvetica Neue"/>
                <a:cs typeface="Helvetica Neue"/>
                <a:sym typeface="Helvetica Neue"/>
              </a:rPr>
              <a:t>Minmin, Santos, Andrés</a:t>
            </a:r>
          </a:p>
        </p:txBody>
      </p:sp>
      <p:pic>
        <p:nvPicPr>
          <p:cNvPr id="57" name="Shape 57"/>
          <p:cNvPicPr preferRelativeResize="0"/>
          <p:nvPr/>
        </p:nvPicPr>
        <p:blipFill rotWithShape="1">
          <a:blip r:embed="rId3">
            <a:alphaModFix/>
          </a:blip>
          <a:srcRect b="0" l="0" r="0" t="0"/>
          <a:stretch/>
        </p:blipFill>
        <p:spPr>
          <a:xfrm>
            <a:off x="1286538" y="1093091"/>
            <a:ext cx="3455863" cy="4712541"/>
          </a:xfrm>
          <a:prstGeom prst="rect">
            <a:avLst/>
          </a:prstGeom>
          <a:noFill/>
          <a:ln>
            <a:noFill/>
          </a:ln>
        </p:spPr>
      </p:pic>
      <p:pic>
        <p:nvPicPr>
          <p:cNvPr id="58" name="Shape 58"/>
          <p:cNvPicPr preferRelativeResize="0"/>
          <p:nvPr/>
        </p:nvPicPr>
        <p:blipFill rotWithShape="1">
          <a:blip r:embed="rId4">
            <a:alphaModFix/>
          </a:blip>
          <a:srcRect b="0" l="0" r="0" t="0"/>
          <a:stretch/>
        </p:blipFill>
        <p:spPr>
          <a:xfrm>
            <a:off x="4840814" y="1088362"/>
            <a:ext cx="3547041" cy="4722000"/>
          </a:xfrm>
          <a:prstGeom prst="rect">
            <a:avLst/>
          </a:prstGeom>
          <a:noFill/>
          <a:ln>
            <a:noFill/>
          </a:ln>
        </p:spPr>
      </p:pic>
      <p:pic>
        <p:nvPicPr>
          <p:cNvPr id="59" name="Shape 59"/>
          <p:cNvPicPr preferRelativeResize="0"/>
          <p:nvPr/>
        </p:nvPicPr>
        <p:blipFill rotWithShape="1">
          <a:blip r:embed="rId5">
            <a:alphaModFix/>
          </a:blip>
          <a:srcRect b="4987" l="5439" r="5439" t="21381"/>
          <a:stretch/>
        </p:blipFill>
        <p:spPr>
          <a:xfrm>
            <a:off x="8486267" y="1074587"/>
            <a:ext cx="3214998" cy="4722119"/>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 name="Shape 115"/>
        <p:cNvGrpSpPr/>
        <p:nvPr/>
      </p:nvGrpSpPr>
      <p:grpSpPr>
        <a:xfrm>
          <a:off x="0" y="0"/>
          <a:ext cx="0" cy="0"/>
          <a:chOff x="0" y="0"/>
          <a:chExt cx="0" cy="0"/>
        </a:xfrm>
      </p:grpSpPr>
      <p:pic>
        <p:nvPicPr>
          <p:cNvPr id="116" name="Shape 116"/>
          <p:cNvPicPr preferRelativeResize="0"/>
          <p:nvPr/>
        </p:nvPicPr>
        <p:blipFill rotWithShape="1">
          <a:blip r:embed="rId3">
            <a:alphaModFix/>
          </a:blip>
          <a:srcRect b="0" l="0" r="0" t="0"/>
          <a:stretch/>
        </p:blipFill>
        <p:spPr>
          <a:xfrm rot="-5400000">
            <a:off x="2438399" y="2972358"/>
            <a:ext cx="8128000" cy="4572000"/>
          </a:xfrm>
          <a:prstGeom prst="rect">
            <a:avLst/>
          </a:prstGeom>
          <a:noFill/>
          <a:ln>
            <a:noFill/>
          </a:ln>
        </p:spPr>
      </p:pic>
      <p:sp>
        <p:nvSpPr>
          <p:cNvPr id="117" name="Shape 117"/>
          <p:cNvSpPr/>
          <p:nvPr/>
        </p:nvSpPr>
        <p:spPr>
          <a:xfrm>
            <a:off x="3073847" y="188875"/>
            <a:ext cx="6857100" cy="647700"/>
          </a:xfrm>
          <a:prstGeom prst="rect">
            <a:avLst/>
          </a:prstGeom>
          <a:noFill/>
          <a:ln>
            <a:noFill/>
          </a:ln>
        </p:spPr>
        <p:txBody>
          <a:bodyPr anchorCtr="0" anchor="ctr"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r>
              <a:rPr b="1" baseline="0" i="0" lang="en-US" sz="3600" u="none" cap="none" strike="noStrike">
                <a:solidFill>
                  <a:srgbClr val="FFFFFF"/>
                </a:solidFill>
                <a:latin typeface="Helvetica Neue"/>
                <a:ea typeface="Helvetica Neue"/>
                <a:cs typeface="Helvetica Neue"/>
                <a:sym typeface="Helvetica Neue"/>
              </a:rPr>
              <a:t>Task 3 F</a:t>
            </a:r>
            <a:r>
              <a:rPr b="1" lang="en-US" sz="3600">
                <a:solidFill>
                  <a:srgbClr val="FFFFFF"/>
                </a:solidFill>
                <a:latin typeface="Helvetica Neue"/>
                <a:ea typeface="Helvetica Neue"/>
                <a:cs typeface="Helvetica Neue"/>
                <a:sym typeface="Helvetica Neue"/>
              </a:rPr>
              <a:t>ind Questions</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sp>
        <p:nvSpPr>
          <p:cNvPr id="122" name="Shape 122"/>
          <p:cNvSpPr txBox="1"/>
          <p:nvPr>
            <p:ph type="title"/>
          </p:nvPr>
        </p:nvSpPr>
        <p:spPr>
          <a:xfrm>
            <a:off x="952500" y="-3520"/>
            <a:ext cx="11099799" cy="1389016"/>
          </a:xfrm>
          <a:prstGeom prst="rect">
            <a:avLst/>
          </a:prstGeom>
          <a:noFill/>
          <a:ln>
            <a:noFill/>
          </a:ln>
        </p:spPr>
        <p:txBody>
          <a:bodyPr anchorCtr="0" anchor="ctr"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r>
              <a:rPr b="0" baseline="0" i="0" lang="en-US" sz="8000" u="none" cap="none" strike="noStrike">
                <a:solidFill>
                  <a:srgbClr val="FFFFFF"/>
                </a:solidFill>
                <a:latin typeface="Helvetica Neue"/>
                <a:ea typeface="Helvetica Neue"/>
                <a:cs typeface="Helvetica Neue"/>
                <a:sym typeface="Helvetica Neue"/>
              </a:rPr>
              <a:t>Prototype</a:t>
            </a:r>
          </a:p>
        </p:txBody>
      </p:sp>
      <p:pic>
        <p:nvPicPr>
          <p:cNvPr id="123" name="Shape 123"/>
          <p:cNvPicPr preferRelativeResize="0"/>
          <p:nvPr/>
        </p:nvPicPr>
        <p:blipFill rotWithShape="1">
          <a:blip r:embed="rId3">
            <a:alphaModFix/>
          </a:blip>
          <a:srcRect b="0" l="0" r="0" t="0"/>
          <a:stretch/>
        </p:blipFill>
        <p:spPr>
          <a:xfrm>
            <a:off x="2705689" y="1485013"/>
            <a:ext cx="7593421" cy="8277899"/>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7" name="Shape 127"/>
        <p:cNvGrpSpPr/>
        <p:nvPr/>
      </p:nvGrpSpPr>
      <p:grpSpPr>
        <a:xfrm>
          <a:off x="0" y="0"/>
          <a:ext cx="0" cy="0"/>
          <a:chOff x="0" y="0"/>
          <a:chExt cx="0" cy="0"/>
        </a:xfrm>
      </p:grpSpPr>
      <p:sp>
        <p:nvSpPr>
          <p:cNvPr id="128" name="Shape 128"/>
          <p:cNvSpPr txBox="1"/>
          <p:nvPr>
            <p:ph type="title"/>
          </p:nvPr>
        </p:nvSpPr>
        <p:spPr>
          <a:xfrm>
            <a:off x="952500" y="254000"/>
            <a:ext cx="11099799" cy="2158999"/>
          </a:xfrm>
          <a:prstGeom prst="rect">
            <a:avLst/>
          </a:prstGeom>
          <a:noFill/>
          <a:ln>
            <a:noFill/>
          </a:ln>
        </p:spPr>
        <p:txBody>
          <a:bodyPr anchorCtr="0" anchor="ctr"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r>
              <a:rPr b="0" baseline="0" i="0" lang="en-US" sz="8000" u="none" cap="none" strike="noStrike">
                <a:solidFill>
                  <a:srgbClr val="FFFFFF"/>
                </a:solidFill>
                <a:latin typeface="Helvetica Neue"/>
                <a:ea typeface="Helvetica Neue"/>
                <a:cs typeface="Helvetica Neue"/>
                <a:sym typeface="Helvetica Neue"/>
              </a:rPr>
              <a:t>Experimental method</a:t>
            </a:r>
          </a:p>
        </p:txBody>
      </p:sp>
      <p:sp>
        <p:nvSpPr>
          <p:cNvPr id="129" name="Shape 129"/>
          <p:cNvSpPr txBox="1"/>
          <p:nvPr>
            <p:ph idx="1" type="body"/>
          </p:nvPr>
        </p:nvSpPr>
        <p:spPr>
          <a:xfrm>
            <a:off x="952500" y="2590800"/>
            <a:ext cx="11099799" cy="6286499"/>
          </a:xfrm>
          <a:prstGeom prst="rect">
            <a:avLst/>
          </a:prstGeom>
          <a:noFill/>
          <a:ln>
            <a:noFill/>
          </a:ln>
        </p:spPr>
        <p:txBody>
          <a:bodyPr anchorCtr="0" anchor="ctr" bIns="50800" lIns="50800" rIns="50800" tIns="50800">
            <a:noAutofit/>
          </a:bodyPr>
          <a:lstStyle/>
          <a:p>
            <a:pPr indent="-444500" lvl="0" marL="444500" marR="0" rtl="0" algn="l">
              <a:lnSpc>
                <a:spcPct val="100000"/>
              </a:lnSpc>
              <a:spcBef>
                <a:spcPts val="0"/>
              </a:spcBef>
              <a:spcAft>
                <a:spcPts val="0"/>
              </a:spcAft>
              <a:buClr>
                <a:srgbClr val="FFFFFF"/>
              </a:buClr>
              <a:buSzPct val="75000"/>
              <a:buFont typeface="Helvetica Neue"/>
              <a:buChar char="•"/>
            </a:pPr>
            <a:r>
              <a:rPr b="0" baseline="0" i="0" lang="en-US" sz="3800" u="none" cap="none" strike="noStrike">
                <a:solidFill>
                  <a:srgbClr val="FFFFFF"/>
                </a:solidFill>
                <a:latin typeface="Helvetica Neue"/>
                <a:ea typeface="Helvetica Neue"/>
                <a:cs typeface="Helvetica Neue"/>
                <a:sym typeface="Helvetica Neue"/>
              </a:rPr>
              <a:t>Recruited v</a:t>
            </a:r>
            <a:r>
              <a:rPr lang="en-US"/>
              <a:t>olunteers </a:t>
            </a:r>
            <a:r>
              <a:rPr b="0" baseline="0" i="0" lang="en-US" sz="3800" u="none" cap="none" strike="noStrike">
                <a:solidFill>
                  <a:srgbClr val="FFFFFF"/>
                </a:solidFill>
                <a:latin typeface="Helvetica Neue"/>
                <a:ea typeface="Helvetica Neue"/>
                <a:cs typeface="Helvetica Neue"/>
                <a:sym typeface="Helvetica Neue"/>
              </a:rPr>
              <a:t>outside big lecture halls</a:t>
            </a:r>
          </a:p>
          <a:p>
            <a:pPr indent="-444500" lvl="0" marL="444500" marR="0" rtl="0" algn="l">
              <a:lnSpc>
                <a:spcPct val="100000"/>
              </a:lnSpc>
              <a:spcBef>
                <a:spcPts val="4200"/>
              </a:spcBef>
              <a:spcAft>
                <a:spcPts val="0"/>
              </a:spcAft>
              <a:buClr>
                <a:srgbClr val="FFFFFF"/>
              </a:buClr>
              <a:buSzPct val="75000"/>
              <a:buFont typeface="Helvetica Neue"/>
              <a:buChar char="•"/>
            </a:pPr>
            <a:r>
              <a:rPr b="0" baseline="0" i="0" lang="en-US" sz="3800" u="none" cap="none" strike="noStrike">
                <a:solidFill>
                  <a:srgbClr val="FFFFFF"/>
                </a:solidFill>
                <a:latin typeface="Helvetica Neue"/>
                <a:ea typeface="Helvetica Neue"/>
                <a:cs typeface="Helvetica Neue"/>
                <a:sym typeface="Helvetica Neue"/>
              </a:rPr>
              <a:t>Conducted experiments in lecture</a:t>
            </a:r>
          </a:p>
          <a:p>
            <a:pPr indent="-444500" lvl="0" marL="444500" marR="0" rtl="0" algn="l">
              <a:lnSpc>
                <a:spcPct val="100000"/>
              </a:lnSpc>
              <a:spcBef>
                <a:spcPts val="4200"/>
              </a:spcBef>
              <a:spcAft>
                <a:spcPts val="0"/>
              </a:spcAft>
              <a:buClr>
                <a:srgbClr val="FFFFFF"/>
              </a:buClr>
              <a:buSzPct val="75000"/>
              <a:buFont typeface="Helvetica Neue"/>
              <a:buChar char="•"/>
            </a:pPr>
            <a:r>
              <a:rPr lang="en-US"/>
              <a:t>Santos was the computer, Andrés was the facilitator, Minmin was the notetaker</a:t>
            </a:r>
          </a:p>
          <a:p>
            <a:pPr indent="-444500" lvl="0" marL="444500" marR="0" rtl="0" algn="l">
              <a:lnSpc>
                <a:spcPct val="100000"/>
              </a:lnSpc>
              <a:spcBef>
                <a:spcPts val="4200"/>
              </a:spcBef>
              <a:spcAft>
                <a:spcPts val="0"/>
              </a:spcAft>
              <a:buClr>
                <a:srgbClr val="FFFFFF"/>
              </a:buClr>
              <a:buSzPct val="75000"/>
              <a:buFont typeface="Helvetica Neue"/>
              <a:buChar char="•"/>
            </a:pPr>
            <a:r>
              <a:rPr lang="en-US"/>
              <a:t>We showed them the interface then asked them to perform our three tasks</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3" name="Shape 133"/>
        <p:cNvGrpSpPr/>
        <p:nvPr/>
      </p:nvGrpSpPr>
      <p:grpSpPr>
        <a:xfrm>
          <a:off x="0" y="0"/>
          <a:ext cx="0" cy="0"/>
          <a:chOff x="0" y="0"/>
          <a:chExt cx="0" cy="0"/>
        </a:xfrm>
      </p:grpSpPr>
      <p:sp>
        <p:nvSpPr>
          <p:cNvPr id="134" name="Shape 134"/>
          <p:cNvSpPr txBox="1"/>
          <p:nvPr>
            <p:ph type="title"/>
          </p:nvPr>
        </p:nvSpPr>
        <p:spPr>
          <a:xfrm>
            <a:off x="952500" y="254000"/>
            <a:ext cx="11099799" cy="2158999"/>
          </a:xfrm>
          <a:prstGeom prst="rect">
            <a:avLst/>
          </a:prstGeom>
          <a:noFill/>
          <a:ln>
            <a:noFill/>
          </a:ln>
        </p:spPr>
        <p:txBody>
          <a:bodyPr anchorCtr="0" anchor="ctr"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r>
              <a:rPr b="0" baseline="0" i="0" lang="en-US" sz="8000" u="none" cap="none" strike="noStrike">
                <a:solidFill>
                  <a:srgbClr val="FFFFFF"/>
                </a:solidFill>
                <a:latin typeface="Helvetica Neue"/>
                <a:ea typeface="Helvetica Neue"/>
                <a:cs typeface="Helvetica Neue"/>
                <a:sym typeface="Helvetica Neue"/>
              </a:rPr>
              <a:t>Results: Participant 1</a:t>
            </a:r>
          </a:p>
        </p:txBody>
      </p:sp>
      <p:pic>
        <p:nvPicPr>
          <p:cNvPr id="135" name="Shape 135"/>
          <p:cNvPicPr preferRelativeResize="0"/>
          <p:nvPr/>
        </p:nvPicPr>
        <p:blipFill rotWithShape="1">
          <a:blip r:embed="rId3">
            <a:alphaModFix/>
          </a:blip>
          <a:srcRect b="0" l="0" r="0" t="0"/>
          <a:stretch/>
        </p:blipFill>
        <p:spPr>
          <a:xfrm>
            <a:off x="773755" y="3186191"/>
            <a:ext cx="3987300" cy="5327399"/>
          </a:xfrm>
          <a:prstGeom prst="rect">
            <a:avLst/>
          </a:prstGeom>
          <a:noFill/>
          <a:ln>
            <a:noFill/>
          </a:ln>
        </p:spPr>
      </p:pic>
      <p:sp>
        <p:nvSpPr>
          <p:cNvPr id="136" name="Shape 136"/>
          <p:cNvSpPr txBox="1"/>
          <p:nvPr/>
        </p:nvSpPr>
        <p:spPr>
          <a:xfrm>
            <a:off x="5571050" y="3376800"/>
            <a:ext cx="5735999" cy="3000000"/>
          </a:xfrm>
          <a:prstGeom prst="rect">
            <a:avLst/>
          </a:prstGeom>
          <a:noFill/>
          <a:ln>
            <a:noFill/>
          </a:ln>
        </p:spPr>
        <p:txBody>
          <a:bodyPr anchorCtr="0" anchor="ctr" bIns="91425" lIns="91425" rIns="91425" tIns="91425">
            <a:noAutofit/>
          </a:bodyPr>
          <a:lstStyle/>
          <a:p>
            <a:pPr lvl="0" rtl="0">
              <a:lnSpc>
                <a:spcPct val="115000"/>
              </a:lnSpc>
              <a:spcBef>
                <a:spcPts val="0"/>
              </a:spcBef>
              <a:buNone/>
            </a:pPr>
            <a:r>
              <a:rPr lang="en-US" sz="4800">
                <a:solidFill>
                  <a:schemeClr val="lt1"/>
                </a:solidFill>
              </a:rPr>
              <a:t>Task 1 Ask a question  was very easy for him.</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0" name="Shape 140"/>
        <p:cNvGrpSpPr/>
        <p:nvPr/>
      </p:nvGrpSpPr>
      <p:grpSpPr>
        <a:xfrm>
          <a:off x="0" y="0"/>
          <a:ext cx="0" cy="0"/>
          <a:chOff x="0" y="0"/>
          <a:chExt cx="0" cy="0"/>
        </a:xfrm>
      </p:grpSpPr>
      <p:sp>
        <p:nvSpPr>
          <p:cNvPr id="141" name="Shape 141"/>
          <p:cNvSpPr txBox="1"/>
          <p:nvPr>
            <p:ph type="title"/>
          </p:nvPr>
        </p:nvSpPr>
        <p:spPr>
          <a:xfrm>
            <a:off x="952500" y="254000"/>
            <a:ext cx="11099699" cy="2159099"/>
          </a:xfrm>
          <a:prstGeom prst="rect">
            <a:avLst/>
          </a:prstGeom>
          <a:noFill/>
          <a:ln>
            <a:noFill/>
          </a:ln>
        </p:spPr>
        <p:txBody>
          <a:bodyPr anchorCtr="0" anchor="ctr"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r>
              <a:rPr b="0" baseline="0" i="0" lang="en-US" sz="8000" u="none" cap="none" strike="noStrike">
                <a:solidFill>
                  <a:srgbClr val="FFFFFF"/>
                </a:solidFill>
                <a:latin typeface="Helvetica Neue"/>
                <a:ea typeface="Helvetica Neue"/>
                <a:cs typeface="Helvetica Neue"/>
                <a:sym typeface="Helvetica Neue"/>
              </a:rPr>
              <a:t>Results: Participant 1</a:t>
            </a:r>
          </a:p>
        </p:txBody>
      </p:sp>
      <p:pic>
        <p:nvPicPr>
          <p:cNvPr id="142" name="Shape 142"/>
          <p:cNvPicPr preferRelativeResize="0"/>
          <p:nvPr/>
        </p:nvPicPr>
        <p:blipFill rotWithShape="1">
          <a:blip r:embed="rId3">
            <a:alphaModFix/>
          </a:blip>
          <a:srcRect b="0" l="0" r="0" t="0"/>
          <a:stretch/>
        </p:blipFill>
        <p:spPr>
          <a:xfrm>
            <a:off x="1329837" y="3150066"/>
            <a:ext cx="3987300" cy="5327399"/>
          </a:xfrm>
          <a:prstGeom prst="rect">
            <a:avLst/>
          </a:prstGeom>
          <a:noFill/>
          <a:ln>
            <a:noFill/>
          </a:ln>
        </p:spPr>
      </p:pic>
      <p:sp>
        <p:nvSpPr>
          <p:cNvPr id="143" name="Shape 143"/>
          <p:cNvSpPr txBox="1"/>
          <p:nvPr/>
        </p:nvSpPr>
        <p:spPr>
          <a:xfrm>
            <a:off x="5938125" y="3376800"/>
            <a:ext cx="6498900" cy="4054500"/>
          </a:xfrm>
          <a:prstGeom prst="rect">
            <a:avLst/>
          </a:prstGeom>
          <a:noFill/>
          <a:ln>
            <a:noFill/>
          </a:ln>
        </p:spPr>
        <p:txBody>
          <a:bodyPr anchorCtr="0" anchor="ctr" bIns="91425" lIns="91425" rIns="91425" tIns="91425">
            <a:noAutofit/>
          </a:bodyPr>
          <a:lstStyle/>
          <a:p>
            <a:pPr lvl="0" rtl="0">
              <a:lnSpc>
                <a:spcPct val="115000"/>
              </a:lnSpc>
              <a:spcBef>
                <a:spcPts val="0"/>
              </a:spcBef>
              <a:buNone/>
            </a:pPr>
            <a:r>
              <a:rPr lang="en-US" sz="4800">
                <a:solidFill>
                  <a:schemeClr val="lt1"/>
                </a:solidFill>
              </a:rPr>
              <a:t>Task 2 Answer a question:  He was quick to figure out “Browse” and tapping on question</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7" name="Shape 147"/>
        <p:cNvGrpSpPr/>
        <p:nvPr/>
      </p:nvGrpSpPr>
      <p:grpSpPr>
        <a:xfrm>
          <a:off x="0" y="0"/>
          <a:ext cx="0" cy="0"/>
          <a:chOff x="0" y="0"/>
          <a:chExt cx="0" cy="0"/>
        </a:xfrm>
      </p:grpSpPr>
      <p:sp>
        <p:nvSpPr>
          <p:cNvPr id="148" name="Shape 148"/>
          <p:cNvSpPr txBox="1"/>
          <p:nvPr>
            <p:ph type="title"/>
          </p:nvPr>
        </p:nvSpPr>
        <p:spPr>
          <a:xfrm>
            <a:off x="952500" y="254000"/>
            <a:ext cx="11099699" cy="2159099"/>
          </a:xfrm>
          <a:prstGeom prst="rect">
            <a:avLst/>
          </a:prstGeom>
          <a:noFill/>
          <a:ln>
            <a:noFill/>
          </a:ln>
        </p:spPr>
        <p:txBody>
          <a:bodyPr anchorCtr="0" anchor="ctr"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r>
              <a:rPr b="0" baseline="0" i="0" lang="en-US" sz="8000" u="none" cap="none" strike="noStrike">
                <a:solidFill>
                  <a:srgbClr val="FFFFFF"/>
                </a:solidFill>
                <a:latin typeface="Helvetica Neue"/>
                <a:ea typeface="Helvetica Neue"/>
                <a:cs typeface="Helvetica Neue"/>
                <a:sym typeface="Helvetica Neue"/>
              </a:rPr>
              <a:t>Results: Participant 1</a:t>
            </a:r>
          </a:p>
        </p:txBody>
      </p:sp>
      <p:pic>
        <p:nvPicPr>
          <p:cNvPr id="149" name="Shape 149"/>
          <p:cNvPicPr preferRelativeResize="0"/>
          <p:nvPr/>
        </p:nvPicPr>
        <p:blipFill rotWithShape="1">
          <a:blip r:embed="rId3">
            <a:alphaModFix/>
          </a:blip>
          <a:srcRect b="0" l="0" r="0" t="0"/>
          <a:stretch/>
        </p:blipFill>
        <p:spPr>
          <a:xfrm>
            <a:off x="8857945" y="3186191"/>
            <a:ext cx="3987300" cy="5327399"/>
          </a:xfrm>
          <a:prstGeom prst="rect">
            <a:avLst/>
          </a:prstGeom>
          <a:noFill/>
          <a:ln>
            <a:noFill/>
          </a:ln>
        </p:spPr>
      </p:pic>
      <p:sp>
        <p:nvSpPr>
          <p:cNvPr id="150" name="Shape 150"/>
          <p:cNvSpPr txBox="1"/>
          <p:nvPr/>
        </p:nvSpPr>
        <p:spPr>
          <a:xfrm>
            <a:off x="737550" y="2435000"/>
            <a:ext cx="8120399" cy="6829799"/>
          </a:xfrm>
          <a:prstGeom prst="rect">
            <a:avLst/>
          </a:prstGeom>
          <a:noFill/>
          <a:ln>
            <a:noFill/>
          </a:ln>
        </p:spPr>
        <p:txBody>
          <a:bodyPr anchorCtr="0" anchor="ctr" bIns="91425" lIns="91425" rIns="91425" tIns="91425">
            <a:noAutofit/>
          </a:bodyPr>
          <a:lstStyle/>
          <a:p>
            <a:pPr lvl="0" rtl="0">
              <a:lnSpc>
                <a:spcPct val="115000"/>
              </a:lnSpc>
              <a:spcBef>
                <a:spcPts val="0"/>
              </a:spcBef>
              <a:buNone/>
            </a:pPr>
            <a:r>
              <a:rPr lang="en-US" sz="4800">
                <a:solidFill>
                  <a:schemeClr val="lt1"/>
                </a:solidFill>
              </a:rPr>
              <a:t>Task 3 Find a question: Clicked on “back” several times, went through most of the lectures in “Archive”, finally clicked on search all and found the question he was looking for.</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4" name="Shape 154"/>
        <p:cNvGrpSpPr/>
        <p:nvPr/>
      </p:nvGrpSpPr>
      <p:grpSpPr>
        <a:xfrm>
          <a:off x="0" y="0"/>
          <a:ext cx="0" cy="0"/>
          <a:chOff x="0" y="0"/>
          <a:chExt cx="0" cy="0"/>
        </a:xfrm>
      </p:grpSpPr>
      <p:sp>
        <p:nvSpPr>
          <p:cNvPr id="155" name="Shape 155"/>
          <p:cNvSpPr txBox="1"/>
          <p:nvPr>
            <p:ph type="title"/>
          </p:nvPr>
        </p:nvSpPr>
        <p:spPr>
          <a:xfrm>
            <a:off x="952500" y="254000"/>
            <a:ext cx="11099799" cy="2158999"/>
          </a:xfrm>
          <a:prstGeom prst="rect">
            <a:avLst/>
          </a:prstGeom>
          <a:noFill/>
          <a:ln>
            <a:noFill/>
          </a:ln>
        </p:spPr>
        <p:txBody>
          <a:bodyPr anchorCtr="0" anchor="ctr"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r>
              <a:rPr b="0" baseline="0" i="0" lang="en-US" sz="8000" u="none" cap="none" strike="noStrike">
                <a:solidFill>
                  <a:srgbClr val="FFFFFF"/>
                </a:solidFill>
                <a:latin typeface="Helvetica Neue"/>
                <a:ea typeface="Helvetica Neue"/>
                <a:cs typeface="Helvetica Neue"/>
                <a:sym typeface="Helvetica Neue"/>
              </a:rPr>
              <a:t>Results: Participant 2</a:t>
            </a:r>
          </a:p>
        </p:txBody>
      </p:sp>
      <p:pic>
        <p:nvPicPr>
          <p:cNvPr id="156" name="Shape 156"/>
          <p:cNvPicPr preferRelativeResize="0"/>
          <p:nvPr/>
        </p:nvPicPr>
        <p:blipFill rotWithShape="1">
          <a:blip r:embed="rId3">
            <a:alphaModFix/>
          </a:blip>
          <a:srcRect b="0" l="0" r="0" t="0"/>
          <a:stretch/>
        </p:blipFill>
        <p:spPr>
          <a:xfrm>
            <a:off x="1474770" y="2597150"/>
            <a:ext cx="4711701" cy="6286499"/>
          </a:xfrm>
          <a:prstGeom prst="rect">
            <a:avLst/>
          </a:prstGeom>
          <a:noFill/>
          <a:ln>
            <a:noFill/>
          </a:ln>
        </p:spPr>
      </p:pic>
      <p:pic>
        <p:nvPicPr>
          <p:cNvPr id="157" name="Shape 157"/>
          <p:cNvPicPr preferRelativeResize="0"/>
          <p:nvPr/>
        </p:nvPicPr>
        <p:blipFill rotWithShape="1">
          <a:blip r:embed="rId4">
            <a:alphaModFix/>
          </a:blip>
          <a:srcRect b="0" l="0" r="0" t="0"/>
          <a:stretch/>
        </p:blipFill>
        <p:spPr>
          <a:xfrm>
            <a:off x="6834422" y="2597150"/>
            <a:ext cx="4711701" cy="6286499"/>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 name="Shape 161"/>
        <p:cNvGrpSpPr/>
        <p:nvPr/>
      </p:nvGrpSpPr>
      <p:grpSpPr>
        <a:xfrm>
          <a:off x="0" y="0"/>
          <a:ext cx="0" cy="0"/>
          <a:chOff x="0" y="0"/>
          <a:chExt cx="0" cy="0"/>
        </a:xfrm>
      </p:grpSpPr>
      <p:sp>
        <p:nvSpPr>
          <p:cNvPr id="162" name="Shape 162"/>
          <p:cNvSpPr txBox="1"/>
          <p:nvPr>
            <p:ph type="title"/>
          </p:nvPr>
        </p:nvSpPr>
        <p:spPr>
          <a:xfrm>
            <a:off x="952500" y="254000"/>
            <a:ext cx="11099699" cy="2159099"/>
          </a:xfrm>
          <a:prstGeom prst="rect">
            <a:avLst/>
          </a:prstGeom>
        </p:spPr>
        <p:txBody>
          <a:bodyPr anchorCtr="0" anchor="ctr" bIns="91425" lIns="91425" rIns="91425" tIns="91425">
            <a:noAutofit/>
          </a:bodyPr>
          <a:lstStyle/>
          <a:p>
            <a:pPr>
              <a:spcBef>
                <a:spcPts val="0"/>
              </a:spcBef>
              <a:buNone/>
            </a:pPr>
            <a:r>
              <a:rPr lang="en-US"/>
              <a:t>Results: Participant 2</a:t>
            </a:r>
          </a:p>
        </p:txBody>
      </p:sp>
      <p:sp>
        <p:nvSpPr>
          <p:cNvPr id="163" name="Shape 163"/>
          <p:cNvSpPr txBox="1"/>
          <p:nvPr>
            <p:ph idx="1" type="body"/>
          </p:nvPr>
        </p:nvSpPr>
        <p:spPr>
          <a:xfrm>
            <a:off x="952500" y="2590800"/>
            <a:ext cx="11099699" cy="6548699"/>
          </a:xfrm>
          <a:prstGeom prst="rect">
            <a:avLst/>
          </a:prstGeom>
        </p:spPr>
        <p:txBody>
          <a:bodyPr anchorCtr="0" anchor="t" bIns="91425" lIns="91425" rIns="91425" tIns="91425">
            <a:noAutofit/>
          </a:bodyPr>
          <a:lstStyle/>
          <a:p>
            <a:pPr rtl="0">
              <a:spcBef>
                <a:spcPts val="0"/>
              </a:spcBef>
              <a:buNone/>
            </a:pPr>
            <a:r>
              <a:rPr lang="en-US" sz="4000"/>
              <a:t>Task 1: Click on “Browse” instead of “Help”</a:t>
            </a:r>
          </a:p>
          <a:p>
            <a:pPr rtl="0">
              <a:spcBef>
                <a:spcPts val="0"/>
              </a:spcBef>
              <a:buNone/>
            </a:pPr>
            <a:r>
              <a:rPr lang="en-US" sz="4000"/>
              <a:t>Task 2: </a:t>
            </a:r>
            <a:r>
              <a:rPr lang="en-US" sz="4000">
                <a:solidFill>
                  <a:schemeClr val="lt1"/>
                </a:solidFill>
                <a:latin typeface="Arial"/>
                <a:ea typeface="Arial"/>
                <a:cs typeface="Arial"/>
                <a:sym typeface="Arial"/>
              </a:rPr>
              <a:t>Didn't realize at first how to submit the question, confused by “Give help” after she typed in answer</a:t>
            </a:r>
          </a:p>
          <a:p>
            <a:pPr>
              <a:spcBef>
                <a:spcPts val="0"/>
              </a:spcBef>
              <a:buNone/>
            </a:pPr>
            <a:r>
              <a:rPr lang="en-US" sz="4000">
                <a:solidFill>
                  <a:schemeClr val="lt1"/>
                </a:solidFill>
                <a:latin typeface="Arial"/>
                <a:ea typeface="Arial"/>
                <a:cs typeface="Arial"/>
                <a:sym typeface="Arial"/>
              </a:rPr>
              <a:t>Task 3: Didn’t notice the “Archive” button, and went back and forth several times but eventually used the search function/archives of questions very easily</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7" name="Shape 167"/>
        <p:cNvGrpSpPr/>
        <p:nvPr/>
      </p:nvGrpSpPr>
      <p:grpSpPr>
        <a:xfrm>
          <a:off x="0" y="0"/>
          <a:ext cx="0" cy="0"/>
          <a:chOff x="0" y="0"/>
          <a:chExt cx="0" cy="0"/>
        </a:xfrm>
      </p:grpSpPr>
      <p:sp>
        <p:nvSpPr>
          <p:cNvPr id="168" name="Shape 168"/>
          <p:cNvSpPr txBox="1"/>
          <p:nvPr>
            <p:ph type="title"/>
          </p:nvPr>
        </p:nvSpPr>
        <p:spPr>
          <a:xfrm>
            <a:off x="952500" y="254000"/>
            <a:ext cx="11099799" cy="2158999"/>
          </a:xfrm>
          <a:prstGeom prst="rect">
            <a:avLst/>
          </a:prstGeom>
          <a:noFill/>
          <a:ln>
            <a:noFill/>
          </a:ln>
        </p:spPr>
        <p:txBody>
          <a:bodyPr anchorCtr="0" anchor="ctr"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r>
              <a:rPr b="0" baseline="0" i="0" lang="en-US" sz="8000" u="none" cap="none" strike="noStrike">
                <a:solidFill>
                  <a:srgbClr val="FFFFFF"/>
                </a:solidFill>
                <a:latin typeface="Helvetica Neue"/>
                <a:ea typeface="Helvetica Neue"/>
                <a:cs typeface="Helvetica Neue"/>
                <a:sym typeface="Helvetica Neue"/>
              </a:rPr>
              <a:t>Results: Participant 3</a:t>
            </a:r>
          </a:p>
        </p:txBody>
      </p:sp>
      <p:pic>
        <p:nvPicPr>
          <p:cNvPr id="169" name="Shape 169"/>
          <p:cNvPicPr preferRelativeResize="0"/>
          <p:nvPr/>
        </p:nvPicPr>
        <p:blipFill rotWithShape="1">
          <a:blip r:embed="rId3">
            <a:alphaModFix/>
          </a:blip>
          <a:srcRect b="0" l="0" r="0" t="0"/>
          <a:stretch/>
        </p:blipFill>
        <p:spPr>
          <a:xfrm>
            <a:off x="254125" y="2717233"/>
            <a:ext cx="3934617" cy="5220337"/>
          </a:xfrm>
          <a:prstGeom prst="rect">
            <a:avLst/>
          </a:prstGeom>
          <a:noFill/>
          <a:ln>
            <a:noFill/>
          </a:ln>
        </p:spPr>
      </p:pic>
      <p:pic>
        <p:nvPicPr>
          <p:cNvPr id="170" name="Shape 170"/>
          <p:cNvPicPr preferRelativeResize="0"/>
          <p:nvPr/>
        </p:nvPicPr>
        <p:blipFill rotWithShape="1">
          <a:blip r:embed="rId4">
            <a:alphaModFix/>
          </a:blip>
          <a:srcRect b="0" l="0" r="0" t="0"/>
          <a:stretch/>
        </p:blipFill>
        <p:spPr>
          <a:xfrm>
            <a:off x="4557246" y="2728739"/>
            <a:ext cx="3890307" cy="5197327"/>
          </a:xfrm>
          <a:prstGeom prst="rect">
            <a:avLst/>
          </a:prstGeom>
          <a:noFill/>
          <a:ln>
            <a:noFill/>
          </a:ln>
        </p:spPr>
      </p:pic>
      <p:pic>
        <p:nvPicPr>
          <p:cNvPr id="171" name="Shape 171"/>
          <p:cNvPicPr preferRelativeResize="0"/>
          <p:nvPr/>
        </p:nvPicPr>
        <p:blipFill rotWithShape="1">
          <a:blip r:embed="rId5">
            <a:alphaModFix/>
          </a:blip>
          <a:srcRect b="0" l="0" r="0" t="0"/>
          <a:stretch/>
        </p:blipFill>
        <p:spPr>
          <a:xfrm>
            <a:off x="8816057" y="2728739"/>
            <a:ext cx="3890307" cy="5197327"/>
          </a:xfrm>
          <a:prstGeom prst="rect">
            <a:avLst/>
          </a:prstGeom>
          <a:noFill/>
          <a:ln>
            <a:noFill/>
          </a:ln>
        </p:spPr>
      </p:pic>
      <p:sp>
        <p:nvSpPr>
          <p:cNvPr id="172" name="Shape 172"/>
          <p:cNvSpPr txBox="1"/>
          <p:nvPr/>
        </p:nvSpPr>
        <p:spPr>
          <a:xfrm>
            <a:off x="1167750" y="7926075"/>
            <a:ext cx="11099699" cy="1827600"/>
          </a:xfrm>
          <a:prstGeom prst="rect">
            <a:avLst/>
          </a:prstGeom>
          <a:noFill/>
          <a:ln>
            <a:noFill/>
          </a:ln>
        </p:spPr>
        <p:txBody>
          <a:bodyPr anchorCtr="0" anchor="ctr" bIns="91425" lIns="91425" rIns="91425" tIns="91425">
            <a:noAutofit/>
          </a:bodyPr>
          <a:lstStyle/>
          <a:p>
            <a:pPr lvl="0" rtl="0">
              <a:lnSpc>
                <a:spcPct val="115000"/>
              </a:lnSpc>
              <a:spcBef>
                <a:spcPts val="0"/>
              </a:spcBef>
              <a:buNone/>
            </a:pPr>
            <a:r>
              <a:rPr lang="en-US" sz="4800">
                <a:solidFill>
                  <a:schemeClr val="lt1"/>
                </a:solidFill>
              </a:rPr>
              <a:t>The tasks were intuitive for him.</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6" name="Shape 176"/>
        <p:cNvGrpSpPr/>
        <p:nvPr/>
      </p:nvGrpSpPr>
      <p:grpSpPr>
        <a:xfrm>
          <a:off x="0" y="0"/>
          <a:ext cx="0" cy="0"/>
          <a:chOff x="0" y="0"/>
          <a:chExt cx="0" cy="0"/>
        </a:xfrm>
      </p:grpSpPr>
      <p:sp>
        <p:nvSpPr>
          <p:cNvPr id="177" name="Shape 177"/>
          <p:cNvSpPr txBox="1"/>
          <p:nvPr>
            <p:ph type="title"/>
          </p:nvPr>
        </p:nvSpPr>
        <p:spPr>
          <a:xfrm>
            <a:off x="952500" y="254000"/>
            <a:ext cx="11099699" cy="2159099"/>
          </a:xfrm>
          <a:prstGeom prst="rect">
            <a:avLst/>
          </a:prstGeom>
        </p:spPr>
        <p:txBody>
          <a:bodyPr anchorCtr="0" anchor="ctr" bIns="91425" lIns="91425" rIns="91425" tIns="91425">
            <a:noAutofit/>
          </a:bodyPr>
          <a:lstStyle/>
          <a:p>
            <a:pPr>
              <a:spcBef>
                <a:spcPts val="0"/>
              </a:spcBef>
              <a:buNone/>
            </a:pPr>
            <a:r>
              <a:rPr lang="en-US"/>
              <a:t>Discussions</a:t>
            </a:r>
          </a:p>
        </p:txBody>
      </p:sp>
      <p:sp>
        <p:nvSpPr>
          <p:cNvPr id="178" name="Shape 178"/>
          <p:cNvSpPr txBox="1"/>
          <p:nvPr>
            <p:ph idx="1" type="body"/>
          </p:nvPr>
        </p:nvSpPr>
        <p:spPr>
          <a:xfrm>
            <a:off x="952500" y="2590800"/>
            <a:ext cx="11099699" cy="6286499"/>
          </a:xfrm>
          <a:prstGeom prst="rect">
            <a:avLst/>
          </a:prstGeom>
          <a:noFill/>
          <a:ln>
            <a:noFill/>
          </a:ln>
        </p:spPr>
        <p:txBody>
          <a:bodyPr anchorCtr="0" anchor="ctr" bIns="50800" lIns="50800" rIns="50800" tIns="50800">
            <a:noAutofit/>
          </a:bodyPr>
          <a:lstStyle/>
          <a:p>
            <a:pPr indent="-444500" lvl="0" marL="444500" marR="0" rtl="0" algn="l">
              <a:lnSpc>
                <a:spcPct val="100000"/>
              </a:lnSpc>
              <a:spcBef>
                <a:spcPts val="0"/>
              </a:spcBef>
              <a:spcAft>
                <a:spcPts val="0"/>
              </a:spcAft>
              <a:buClr>
                <a:srgbClr val="FFFFFF"/>
              </a:buClr>
              <a:buSzPct val="75000"/>
              <a:buFont typeface="Helvetica Neue"/>
              <a:buChar char="•"/>
            </a:pPr>
            <a:r>
              <a:rPr lang="en-US" u="sng"/>
              <a:t>Cosmetic changes:</a:t>
            </a:r>
          </a:p>
          <a:p>
            <a:pPr indent="-444500" lvl="0" marL="444500" marR="0" rtl="0" algn="l">
              <a:lnSpc>
                <a:spcPct val="100000"/>
              </a:lnSpc>
              <a:spcBef>
                <a:spcPts val="0"/>
              </a:spcBef>
              <a:spcAft>
                <a:spcPts val="0"/>
              </a:spcAft>
              <a:buClr>
                <a:srgbClr val="FFFFFF"/>
              </a:buClr>
              <a:buSzPct val="75000"/>
              <a:buFont typeface="Helvetica Neue"/>
              <a:buChar char="•"/>
            </a:pPr>
            <a:r>
              <a:rPr lang="en-US"/>
              <a:t>Make “Archive” button more obvious</a:t>
            </a:r>
          </a:p>
          <a:p>
            <a:pPr indent="-444500" lvl="0" marL="444500" marR="0" rtl="0" algn="l">
              <a:lnSpc>
                <a:spcPct val="100000"/>
              </a:lnSpc>
              <a:spcBef>
                <a:spcPts val="0"/>
              </a:spcBef>
              <a:spcAft>
                <a:spcPts val="0"/>
              </a:spcAft>
              <a:buClr>
                <a:srgbClr val="FFFFFF"/>
              </a:buClr>
              <a:buSzPct val="75000"/>
              <a:buFont typeface="Helvetica Neue"/>
              <a:buChar char="•"/>
            </a:pPr>
            <a:r>
              <a:rPr lang="en-US"/>
              <a:t>Make “Search” bar more obvious</a:t>
            </a:r>
          </a:p>
          <a:p>
            <a:pPr indent="-444500" lvl="0" marL="444500" marR="0" rtl="0" algn="l">
              <a:lnSpc>
                <a:spcPct val="100000"/>
              </a:lnSpc>
              <a:spcBef>
                <a:spcPts val="0"/>
              </a:spcBef>
              <a:spcAft>
                <a:spcPts val="0"/>
              </a:spcAft>
              <a:buClr>
                <a:srgbClr val="FFFFFF"/>
              </a:buClr>
              <a:buSzPct val="75000"/>
              <a:buFont typeface="Helvetica Neue"/>
              <a:buChar char="•"/>
            </a:pPr>
            <a:r>
              <a:rPr lang="en-US"/>
              <a:t>Make the Help button pop up by using bright color</a:t>
            </a:r>
          </a:p>
          <a:p>
            <a:pPr indent="-444500" lvl="0" marL="444500" marR="0" rtl="0" algn="l">
              <a:lnSpc>
                <a:spcPct val="100000"/>
              </a:lnSpc>
              <a:spcBef>
                <a:spcPts val="0"/>
              </a:spcBef>
              <a:spcAft>
                <a:spcPts val="0"/>
              </a:spcAft>
              <a:buClr>
                <a:srgbClr val="FFFFFF"/>
              </a:buClr>
              <a:buSzPct val="75000"/>
              <a:buFont typeface="Helvetica Neue"/>
              <a:buChar char="•"/>
            </a:pPr>
            <a:r>
              <a:rPr lang="en-US" u="sng"/>
              <a:t>Usability changes:</a:t>
            </a:r>
          </a:p>
          <a:p>
            <a:pPr indent="-444500" lvl="0" marL="444500" marR="0" rtl="0" algn="l">
              <a:lnSpc>
                <a:spcPct val="100000"/>
              </a:lnSpc>
              <a:spcBef>
                <a:spcPts val="0"/>
              </a:spcBef>
              <a:spcAft>
                <a:spcPts val="0"/>
              </a:spcAft>
              <a:buClr>
                <a:srgbClr val="FFFFFF"/>
              </a:buClr>
              <a:buSzPct val="75000"/>
              <a:buFont typeface="Helvetica Neue"/>
              <a:buChar char="•"/>
            </a:pPr>
            <a:r>
              <a:rPr lang="en-US"/>
              <a:t>Change “give help” to “submit” after they start typing</a:t>
            </a:r>
          </a:p>
          <a:p>
            <a:pPr indent="-444500" lvl="0" marL="444500" marR="0" rtl="0" algn="l">
              <a:lnSpc>
                <a:spcPct val="100000"/>
              </a:lnSpc>
              <a:spcBef>
                <a:spcPts val="0"/>
              </a:spcBef>
              <a:spcAft>
                <a:spcPts val="0"/>
              </a:spcAft>
              <a:buClr>
                <a:srgbClr val="FFFFFF"/>
              </a:buClr>
              <a:buSzPct val="75000"/>
              <a:buFont typeface="Helvetica Neue"/>
              <a:buChar char="•"/>
            </a:pPr>
            <a:r>
              <a:rPr lang="en-US"/>
              <a:t>Make search process simpler and more intuitive</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 name="Shape 63"/>
        <p:cNvGrpSpPr/>
        <p:nvPr/>
      </p:nvGrpSpPr>
      <p:grpSpPr>
        <a:xfrm>
          <a:off x="0" y="0"/>
          <a:ext cx="0" cy="0"/>
          <a:chOff x="0" y="0"/>
          <a:chExt cx="0" cy="0"/>
        </a:xfrm>
      </p:grpSpPr>
      <p:sp>
        <p:nvSpPr>
          <p:cNvPr id="64" name="Shape 64"/>
          <p:cNvSpPr txBox="1"/>
          <p:nvPr>
            <p:ph type="title"/>
          </p:nvPr>
        </p:nvSpPr>
        <p:spPr>
          <a:xfrm>
            <a:off x="952500" y="2006600"/>
            <a:ext cx="11099799" cy="2158999"/>
          </a:xfrm>
          <a:prstGeom prst="rect">
            <a:avLst/>
          </a:prstGeom>
          <a:noFill/>
          <a:ln>
            <a:noFill/>
          </a:ln>
        </p:spPr>
        <p:txBody>
          <a:bodyPr anchorCtr="0" anchor="ctr"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r>
              <a:rPr b="0" baseline="0" i="0" lang="en-US" sz="8000" u="none" cap="none" strike="noStrike">
                <a:solidFill>
                  <a:srgbClr val="FFFFFF"/>
                </a:solidFill>
                <a:latin typeface="Helvetica Neue"/>
                <a:ea typeface="Helvetica Neue"/>
                <a:cs typeface="Helvetica Neue"/>
                <a:sym typeface="Helvetica Neue"/>
              </a:rPr>
              <a:t>Value Proposition</a:t>
            </a:r>
          </a:p>
        </p:txBody>
      </p:sp>
      <p:sp>
        <p:nvSpPr>
          <p:cNvPr id="65" name="Shape 65"/>
          <p:cNvSpPr/>
          <p:nvPr/>
        </p:nvSpPr>
        <p:spPr>
          <a:xfrm>
            <a:off x="914715" y="4514848"/>
            <a:ext cx="11175370" cy="1739901"/>
          </a:xfrm>
          <a:prstGeom prst="rect">
            <a:avLst/>
          </a:prstGeom>
          <a:noFill/>
          <a:ln>
            <a:noFill/>
          </a:ln>
        </p:spPr>
        <p:txBody>
          <a:bodyPr anchorCtr="0" anchor="ctr"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r>
              <a:rPr b="0" baseline="0" i="0" lang="en-US" sz="3600" u="none" cap="none" strike="noStrike">
                <a:solidFill>
                  <a:srgbClr val="FFFFFF"/>
                </a:solidFill>
                <a:latin typeface="Helvetica Neue"/>
                <a:ea typeface="Helvetica Neue"/>
                <a:cs typeface="Helvetica Neue"/>
                <a:sym typeface="Helvetica Neue"/>
              </a:rPr>
              <a:t>Anonymous in-class asking, ranking and answering questions for college lectures</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 name="Shape 182"/>
        <p:cNvGrpSpPr/>
        <p:nvPr/>
      </p:nvGrpSpPr>
      <p:grpSpPr>
        <a:xfrm>
          <a:off x="0" y="0"/>
          <a:ext cx="0" cy="0"/>
          <a:chOff x="0" y="0"/>
          <a:chExt cx="0" cy="0"/>
        </a:xfrm>
      </p:grpSpPr>
      <p:sp>
        <p:nvSpPr>
          <p:cNvPr id="183" name="Shape 183"/>
          <p:cNvSpPr txBox="1"/>
          <p:nvPr>
            <p:ph type="title"/>
          </p:nvPr>
        </p:nvSpPr>
        <p:spPr>
          <a:xfrm>
            <a:off x="952500" y="254000"/>
            <a:ext cx="11099699" cy="2159099"/>
          </a:xfrm>
          <a:prstGeom prst="rect">
            <a:avLst/>
          </a:prstGeom>
        </p:spPr>
        <p:txBody>
          <a:bodyPr anchorCtr="0" anchor="ctr" bIns="91425" lIns="91425" rIns="91425" tIns="91425">
            <a:noAutofit/>
          </a:bodyPr>
          <a:lstStyle/>
          <a:p>
            <a:pPr>
              <a:spcBef>
                <a:spcPts val="0"/>
              </a:spcBef>
              <a:buNone/>
            </a:pPr>
            <a:r>
              <a:rPr lang="en-US"/>
              <a:t>Summary</a:t>
            </a:r>
          </a:p>
        </p:txBody>
      </p:sp>
      <p:sp>
        <p:nvSpPr>
          <p:cNvPr id="184" name="Shape 184"/>
          <p:cNvSpPr txBox="1"/>
          <p:nvPr>
            <p:ph idx="1" type="body"/>
          </p:nvPr>
        </p:nvSpPr>
        <p:spPr>
          <a:xfrm>
            <a:off x="952500" y="2590800"/>
            <a:ext cx="11099699" cy="6286499"/>
          </a:xfrm>
          <a:prstGeom prst="rect">
            <a:avLst/>
          </a:prstGeom>
          <a:noFill/>
          <a:ln>
            <a:noFill/>
          </a:ln>
        </p:spPr>
        <p:txBody>
          <a:bodyPr anchorCtr="0" anchor="ctr" bIns="50800" lIns="50800" rIns="50800" tIns="50800">
            <a:noAutofit/>
          </a:bodyPr>
          <a:lstStyle/>
          <a:p>
            <a:pPr lvl="0" rtl="0">
              <a:spcBef>
                <a:spcPts val="0"/>
              </a:spcBef>
              <a:buClr>
                <a:schemeClr val="lt1"/>
              </a:buClr>
              <a:buSzPct val="75000"/>
              <a:buFont typeface="Helvetica Neue"/>
              <a:buChar char="•"/>
            </a:pPr>
            <a:r>
              <a:rPr lang="en-US">
                <a:solidFill>
                  <a:schemeClr val="lt1"/>
                </a:solidFill>
              </a:rPr>
              <a:t>Some cosmetic and usability changes needed</a:t>
            </a:r>
          </a:p>
          <a:p>
            <a:pPr indent="-444500" lvl="0" marL="444500" marR="0" rtl="0" algn="l">
              <a:lnSpc>
                <a:spcPct val="100000"/>
              </a:lnSpc>
              <a:spcBef>
                <a:spcPts val="4200"/>
              </a:spcBef>
              <a:spcAft>
                <a:spcPts val="0"/>
              </a:spcAft>
              <a:buClr>
                <a:srgbClr val="FFFFFF"/>
              </a:buClr>
              <a:buSzPct val="75000"/>
              <a:buFont typeface="Helvetica Neue"/>
              <a:buChar char="•"/>
            </a:pPr>
            <a:r>
              <a:rPr lang="en-US"/>
              <a:t>Participants liked the interactive nature and the anonymity of the app</a:t>
            </a:r>
          </a:p>
          <a:p>
            <a:pPr indent="-444500" lvl="0" marL="444500" marR="0" rtl="0" algn="l">
              <a:lnSpc>
                <a:spcPct val="100000"/>
              </a:lnSpc>
              <a:spcBef>
                <a:spcPts val="4200"/>
              </a:spcBef>
              <a:spcAft>
                <a:spcPts val="0"/>
              </a:spcAft>
              <a:buClr>
                <a:srgbClr val="FFFFFF"/>
              </a:buClr>
              <a:buSzPct val="75000"/>
              <a:buFont typeface="Helvetica Neue"/>
              <a:buChar char="•"/>
            </a:pPr>
            <a:r>
              <a:rPr lang="en-US"/>
              <a:t>Liked the “+1” up-vote button</a:t>
            </a:r>
          </a:p>
          <a:p>
            <a:pPr indent="-444500" lvl="0" marL="444500" marR="0" rtl="0" algn="l">
              <a:lnSpc>
                <a:spcPct val="100000"/>
              </a:lnSpc>
              <a:spcBef>
                <a:spcPts val="4200"/>
              </a:spcBef>
              <a:spcAft>
                <a:spcPts val="0"/>
              </a:spcAft>
              <a:buClr>
                <a:srgbClr val="FFFFFF"/>
              </a:buClr>
              <a:buSzPct val="75000"/>
              <a:buFont typeface="Helvetica Neue"/>
              <a:buChar char="•"/>
            </a:pPr>
            <a:r>
              <a:rPr lang="en-US"/>
              <a:t>Appreciated the simple interface for submitting questions in class</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 name="Shape 69"/>
        <p:cNvGrpSpPr/>
        <p:nvPr/>
      </p:nvGrpSpPr>
      <p:grpSpPr>
        <a:xfrm>
          <a:off x="0" y="0"/>
          <a:ext cx="0" cy="0"/>
          <a:chOff x="0" y="0"/>
          <a:chExt cx="0" cy="0"/>
        </a:xfrm>
      </p:grpSpPr>
      <p:sp>
        <p:nvSpPr>
          <p:cNvPr id="70" name="Shape 70"/>
          <p:cNvSpPr txBox="1"/>
          <p:nvPr>
            <p:ph type="title"/>
          </p:nvPr>
        </p:nvSpPr>
        <p:spPr>
          <a:xfrm>
            <a:off x="758624" y="254000"/>
            <a:ext cx="9227700" cy="2159099"/>
          </a:xfrm>
          <a:prstGeom prst="rect">
            <a:avLst/>
          </a:prstGeom>
          <a:noFill/>
          <a:ln>
            <a:noFill/>
          </a:ln>
        </p:spPr>
        <p:txBody>
          <a:bodyPr anchorCtr="0" anchor="ctr"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r>
              <a:rPr lang="en-US"/>
              <a:t>UI designs</a:t>
            </a:r>
          </a:p>
        </p:txBody>
      </p:sp>
      <p:sp>
        <p:nvSpPr>
          <p:cNvPr id="71" name="Shape 71"/>
          <p:cNvSpPr txBox="1"/>
          <p:nvPr>
            <p:ph idx="1" type="body"/>
          </p:nvPr>
        </p:nvSpPr>
        <p:spPr>
          <a:xfrm>
            <a:off x="377349" y="2268900"/>
            <a:ext cx="6976799" cy="6789600"/>
          </a:xfrm>
          <a:prstGeom prst="rect">
            <a:avLst/>
          </a:prstGeom>
          <a:noFill/>
          <a:ln>
            <a:noFill/>
          </a:ln>
        </p:spPr>
        <p:txBody>
          <a:bodyPr anchorCtr="0" anchor="ctr" bIns="50800" lIns="50800" rIns="50800" tIns="50800">
            <a:noAutofit/>
          </a:bodyPr>
          <a:lstStyle/>
          <a:p>
            <a:pPr indent="-431165" lvl="0" marL="431165" marR="0" rtl="0" algn="l">
              <a:lnSpc>
                <a:spcPct val="100000"/>
              </a:lnSpc>
              <a:spcBef>
                <a:spcPts val="0"/>
              </a:spcBef>
              <a:spcAft>
                <a:spcPts val="0"/>
              </a:spcAft>
              <a:buClr>
                <a:srgbClr val="FFFFFF"/>
              </a:buClr>
              <a:buSzPct val="74716"/>
              <a:buFont typeface="Helvetica Neue"/>
              <a:buChar char="•"/>
            </a:pPr>
            <a:r>
              <a:rPr lang="en-US" sz="3686"/>
              <a:t>Mobile app and</a:t>
            </a:r>
            <a:r>
              <a:rPr b="0" baseline="0" i="0" lang="en-US" sz="3686" u="none" cap="none" strike="noStrike">
                <a:solidFill>
                  <a:srgbClr val="FFFFFF"/>
                </a:solidFill>
                <a:latin typeface="Helvetica Neue"/>
                <a:ea typeface="Helvetica Neue"/>
                <a:cs typeface="Helvetica Neue"/>
                <a:sym typeface="Helvetica Neue"/>
              </a:rPr>
              <a:t> wearable app</a:t>
            </a:r>
          </a:p>
          <a:p>
            <a:pPr indent="-431165" lvl="0" marL="431165" marR="0" rtl="0" algn="l">
              <a:lnSpc>
                <a:spcPct val="100000"/>
              </a:lnSpc>
              <a:spcBef>
                <a:spcPts val="4000"/>
              </a:spcBef>
              <a:spcAft>
                <a:spcPts val="0"/>
              </a:spcAft>
              <a:buClr>
                <a:srgbClr val="FFFFFF"/>
              </a:buClr>
              <a:buSzPct val="74716"/>
              <a:buFont typeface="Helvetica Neue"/>
              <a:buChar char="•"/>
            </a:pPr>
            <a:r>
              <a:rPr b="0" baseline="0" i="0" lang="en-US" sz="3686" u="none" cap="none" strike="noStrike">
                <a:solidFill>
                  <a:srgbClr val="FFFFFF"/>
                </a:solidFill>
                <a:latin typeface="Helvetica Neue"/>
                <a:ea typeface="Helvetica Neue"/>
                <a:cs typeface="Helvetica Neue"/>
                <a:sym typeface="Helvetica Neue"/>
              </a:rPr>
              <a:t>Mobile is more accessible - more people have access to a smartphone than to a</a:t>
            </a:r>
            <a:r>
              <a:rPr lang="en-US" sz="3686"/>
              <a:t> smart</a:t>
            </a:r>
            <a:r>
              <a:rPr b="0" baseline="0" i="0" lang="en-US" sz="3686" u="none" cap="none" strike="noStrike">
                <a:solidFill>
                  <a:srgbClr val="FFFFFF"/>
                </a:solidFill>
                <a:latin typeface="Helvetica Neue"/>
                <a:ea typeface="Helvetica Neue"/>
                <a:cs typeface="Helvetica Neue"/>
                <a:sym typeface="Helvetica Neue"/>
              </a:rPr>
              <a:t> watch</a:t>
            </a:r>
          </a:p>
          <a:p>
            <a:pPr indent="-431165" lvl="0" marL="431165" marR="0" rtl="0" algn="l">
              <a:lnSpc>
                <a:spcPct val="100000"/>
              </a:lnSpc>
              <a:spcBef>
                <a:spcPts val="4000"/>
              </a:spcBef>
              <a:spcAft>
                <a:spcPts val="0"/>
              </a:spcAft>
              <a:buClr>
                <a:srgbClr val="FFFFFF"/>
              </a:buClr>
              <a:buSzPct val="74716"/>
              <a:buFont typeface="Helvetica Neue"/>
              <a:buChar char="•"/>
            </a:pPr>
            <a:r>
              <a:rPr b="0" baseline="0" i="0" lang="en-US" sz="3686" u="none" cap="none" strike="noStrike">
                <a:solidFill>
                  <a:srgbClr val="FFFFFF"/>
                </a:solidFill>
                <a:latin typeface="Helvetica Neue"/>
                <a:ea typeface="Helvetica Neue"/>
                <a:cs typeface="Helvetica Neue"/>
                <a:sym typeface="Helvetica Neue"/>
              </a:rPr>
              <a:t>Interface is easier to manage - we would need speech recognition in a watch and that would be disruptive in a classroom</a:t>
            </a:r>
          </a:p>
        </p:txBody>
      </p:sp>
      <p:pic>
        <p:nvPicPr>
          <p:cNvPr id="72" name="Shape 72"/>
          <p:cNvPicPr preferRelativeResize="0"/>
          <p:nvPr/>
        </p:nvPicPr>
        <p:blipFill rotWithShape="1">
          <a:blip r:embed="rId3">
            <a:alphaModFix/>
          </a:blip>
          <a:srcRect b="0" l="0" r="0" t="0"/>
          <a:stretch/>
        </p:blipFill>
        <p:spPr>
          <a:xfrm>
            <a:off x="8833521" y="3293"/>
            <a:ext cx="4160460" cy="5559686"/>
          </a:xfrm>
          <a:prstGeom prst="rect">
            <a:avLst/>
          </a:prstGeom>
          <a:noFill/>
          <a:ln>
            <a:noFill/>
          </a:ln>
        </p:spPr>
      </p:pic>
      <p:pic>
        <p:nvPicPr>
          <p:cNvPr id="73" name="Shape 73"/>
          <p:cNvPicPr preferRelativeResize="0"/>
          <p:nvPr/>
        </p:nvPicPr>
        <p:blipFill rotWithShape="1">
          <a:blip r:embed="rId4">
            <a:alphaModFix/>
          </a:blip>
          <a:srcRect b="0" l="0" r="0" t="0"/>
          <a:stretch/>
        </p:blipFill>
        <p:spPr>
          <a:xfrm rot="-5400000">
            <a:off x="8059443" y="4844039"/>
            <a:ext cx="4231009" cy="5641346"/>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 name="Shape 77"/>
        <p:cNvGrpSpPr/>
        <p:nvPr/>
      </p:nvGrpSpPr>
      <p:grpSpPr>
        <a:xfrm>
          <a:off x="0" y="0"/>
          <a:ext cx="0" cy="0"/>
          <a:chOff x="0" y="0"/>
          <a:chExt cx="0" cy="0"/>
        </a:xfrm>
      </p:grpSpPr>
      <p:sp>
        <p:nvSpPr>
          <p:cNvPr id="78" name="Shape 78"/>
          <p:cNvSpPr txBox="1"/>
          <p:nvPr>
            <p:ph type="title"/>
          </p:nvPr>
        </p:nvSpPr>
        <p:spPr>
          <a:xfrm>
            <a:off x="1270000" y="3225800"/>
            <a:ext cx="10464800" cy="3301999"/>
          </a:xfrm>
          <a:prstGeom prst="rect">
            <a:avLst/>
          </a:prstGeom>
          <a:noFill/>
          <a:ln>
            <a:noFill/>
          </a:ln>
        </p:spPr>
        <p:txBody>
          <a:bodyPr anchorCtr="0" anchor="ctr"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r>
              <a:rPr lang="en-US"/>
              <a:t>UI </a:t>
            </a:r>
            <a:r>
              <a:rPr b="0" baseline="0" i="0" lang="en-US" sz="8000" u="none" cap="none" strike="noStrike">
                <a:solidFill>
                  <a:srgbClr val="FFFFFF"/>
                </a:solidFill>
                <a:latin typeface="Helvetica Neue"/>
                <a:ea typeface="Helvetica Neue"/>
                <a:cs typeface="Helvetica Neue"/>
                <a:sym typeface="Helvetica Neue"/>
              </a:rPr>
              <a:t>Storyboards</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 name="Shape 82"/>
        <p:cNvGrpSpPr/>
        <p:nvPr/>
      </p:nvGrpSpPr>
      <p:grpSpPr>
        <a:xfrm>
          <a:off x="0" y="0"/>
          <a:ext cx="0" cy="0"/>
          <a:chOff x="0" y="0"/>
          <a:chExt cx="0" cy="0"/>
        </a:xfrm>
      </p:grpSpPr>
      <p:sp>
        <p:nvSpPr>
          <p:cNvPr id="83" name="Shape 83"/>
          <p:cNvSpPr txBox="1"/>
          <p:nvPr/>
        </p:nvSpPr>
        <p:spPr>
          <a:xfrm>
            <a:off x="9736100" y="3251025"/>
            <a:ext cx="1338000" cy="213299"/>
          </a:xfrm>
          <a:prstGeom prst="rect">
            <a:avLst/>
          </a:prstGeom>
          <a:noFill/>
          <a:ln>
            <a:noFill/>
          </a:ln>
        </p:spPr>
        <p:txBody>
          <a:bodyPr anchorCtr="0" anchor="t" bIns="91425" lIns="91425" rIns="91425" tIns="91425">
            <a:noAutofit/>
          </a:bodyPr>
          <a:lstStyle/>
          <a:p>
            <a:pPr lvl="0" rtl="0">
              <a:spcBef>
                <a:spcPts val="0"/>
              </a:spcBef>
              <a:buNone/>
            </a:pPr>
            <a:r>
              <a:rPr lang="en-US" sz="1200"/>
              <a:t>(text input)</a:t>
            </a:r>
          </a:p>
        </p:txBody>
      </p:sp>
      <p:pic>
        <p:nvPicPr>
          <p:cNvPr id="84" name="Shape 84"/>
          <p:cNvPicPr preferRelativeResize="0"/>
          <p:nvPr/>
        </p:nvPicPr>
        <p:blipFill>
          <a:blip r:embed="rId3">
            <a:alphaModFix/>
          </a:blip>
          <a:stretch>
            <a:fillRect/>
          </a:stretch>
        </p:blipFill>
        <p:spPr>
          <a:xfrm>
            <a:off x="775625" y="1128624"/>
            <a:ext cx="11634528" cy="8497127"/>
          </a:xfrm>
          <a:prstGeom prst="rect">
            <a:avLst/>
          </a:prstGeom>
          <a:noFill/>
          <a:ln>
            <a:noFill/>
          </a:ln>
        </p:spPr>
      </p:pic>
      <p:sp>
        <p:nvSpPr>
          <p:cNvPr id="85" name="Shape 85"/>
          <p:cNvSpPr txBox="1"/>
          <p:nvPr/>
        </p:nvSpPr>
        <p:spPr>
          <a:xfrm>
            <a:off x="3884700" y="213300"/>
            <a:ext cx="11169000" cy="1303199"/>
          </a:xfrm>
          <a:prstGeom prst="rect">
            <a:avLst/>
          </a:prstGeom>
          <a:noFill/>
          <a:ln>
            <a:noFill/>
          </a:ln>
        </p:spPr>
        <p:txBody>
          <a:bodyPr anchorCtr="0" anchor="t" bIns="91425" lIns="91425" rIns="91425" tIns="91425">
            <a:noAutofit/>
          </a:bodyPr>
          <a:lstStyle/>
          <a:p>
            <a:pPr>
              <a:spcBef>
                <a:spcPts val="0"/>
              </a:spcBef>
              <a:buNone/>
            </a:pPr>
            <a:r>
              <a:rPr b="1" lang="en-US" sz="3600">
                <a:solidFill>
                  <a:srgbClr val="FFFFFF"/>
                </a:solidFill>
              </a:rPr>
              <a:t>Simple Task: Ask question</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 name="Shape 89"/>
        <p:cNvGrpSpPr/>
        <p:nvPr/>
      </p:nvGrpSpPr>
      <p:grpSpPr>
        <a:xfrm>
          <a:off x="0" y="0"/>
          <a:ext cx="0" cy="0"/>
          <a:chOff x="0" y="0"/>
          <a:chExt cx="0" cy="0"/>
        </a:xfrm>
      </p:grpSpPr>
      <p:pic>
        <p:nvPicPr>
          <p:cNvPr id="90" name="Shape 90"/>
          <p:cNvPicPr preferRelativeResize="0"/>
          <p:nvPr/>
        </p:nvPicPr>
        <p:blipFill rotWithShape="1">
          <a:blip r:embed="rId3">
            <a:alphaModFix/>
          </a:blip>
          <a:srcRect b="0" l="0" r="0" t="0"/>
          <a:stretch/>
        </p:blipFill>
        <p:spPr>
          <a:xfrm rot="-5400000">
            <a:off x="2438399" y="3306221"/>
            <a:ext cx="8128000" cy="4572000"/>
          </a:xfrm>
          <a:prstGeom prst="rect">
            <a:avLst/>
          </a:prstGeom>
          <a:noFill/>
          <a:ln>
            <a:noFill/>
          </a:ln>
        </p:spPr>
      </p:pic>
      <p:sp>
        <p:nvSpPr>
          <p:cNvPr id="91" name="Shape 91"/>
          <p:cNvSpPr/>
          <p:nvPr/>
        </p:nvSpPr>
        <p:spPr>
          <a:xfrm>
            <a:off x="3142822" y="475050"/>
            <a:ext cx="7179599" cy="647700"/>
          </a:xfrm>
          <a:prstGeom prst="rect">
            <a:avLst/>
          </a:prstGeom>
          <a:noFill/>
          <a:ln>
            <a:noFill/>
          </a:ln>
        </p:spPr>
        <p:txBody>
          <a:bodyPr anchorCtr="0" anchor="ctr"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r>
              <a:rPr b="1" baseline="0" i="0" lang="en-US" sz="3600" u="none" cap="none" strike="noStrike">
                <a:solidFill>
                  <a:srgbClr val="FFFFFF"/>
                </a:solidFill>
                <a:latin typeface="Helvetica Neue"/>
                <a:ea typeface="Helvetica Neue"/>
                <a:cs typeface="Helvetica Neue"/>
                <a:sym typeface="Helvetica Neue"/>
              </a:rPr>
              <a:t>Task 1: A</a:t>
            </a:r>
            <a:r>
              <a:rPr b="1" lang="en-US" sz="3600">
                <a:solidFill>
                  <a:srgbClr val="FFFFFF"/>
                </a:solidFill>
                <a:latin typeface="Helvetica Neue"/>
                <a:ea typeface="Helvetica Neue"/>
                <a:cs typeface="Helvetica Neue"/>
                <a:sym typeface="Helvetica Neue"/>
              </a:rPr>
              <a:t>sk questions</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 name="Shape 95"/>
        <p:cNvGrpSpPr/>
        <p:nvPr/>
      </p:nvGrpSpPr>
      <p:grpSpPr>
        <a:xfrm>
          <a:off x="0" y="0"/>
          <a:ext cx="0" cy="0"/>
          <a:chOff x="0" y="0"/>
          <a:chExt cx="0" cy="0"/>
        </a:xfrm>
      </p:grpSpPr>
      <p:pic>
        <p:nvPicPr>
          <p:cNvPr id="96" name="Shape 96"/>
          <p:cNvPicPr preferRelativeResize="0"/>
          <p:nvPr/>
        </p:nvPicPr>
        <p:blipFill>
          <a:blip r:embed="rId3">
            <a:alphaModFix/>
          </a:blip>
          <a:stretch>
            <a:fillRect/>
          </a:stretch>
        </p:blipFill>
        <p:spPr>
          <a:xfrm>
            <a:off x="-116350" y="1507837"/>
            <a:ext cx="8004527" cy="6069350"/>
          </a:xfrm>
          <a:prstGeom prst="rect">
            <a:avLst/>
          </a:prstGeom>
          <a:noFill/>
          <a:ln>
            <a:noFill/>
          </a:ln>
        </p:spPr>
      </p:pic>
      <p:pic>
        <p:nvPicPr>
          <p:cNvPr id="97" name="Shape 97"/>
          <p:cNvPicPr preferRelativeResize="0"/>
          <p:nvPr/>
        </p:nvPicPr>
        <p:blipFill rotWithShape="1">
          <a:blip r:embed="rId4">
            <a:alphaModFix/>
          </a:blip>
          <a:srcRect b="0" l="0" r="30420" t="0"/>
          <a:stretch/>
        </p:blipFill>
        <p:spPr>
          <a:xfrm>
            <a:off x="7888175" y="1624200"/>
            <a:ext cx="5297248" cy="5836649"/>
          </a:xfrm>
          <a:prstGeom prst="rect">
            <a:avLst/>
          </a:prstGeom>
          <a:noFill/>
          <a:ln>
            <a:noFill/>
          </a:ln>
        </p:spPr>
      </p:pic>
      <p:sp>
        <p:nvSpPr>
          <p:cNvPr id="98" name="Shape 98"/>
          <p:cNvSpPr txBox="1"/>
          <p:nvPr/>
        </p:nvSpPr>
        <p:spPr>
          <a:xfrm>
            <a:off x="2411000" y="204650"/>
            <a:ext cx="11169000" cy="1303199"/>
          </a:xfrm>
          <a:prstGeom prst="rect">
            <a:avLst/>
          </a:prstGeom>
          <a:noFill/>
          <a:ln>
            <a:noFill/>
          </a:ln>
        </p:spPr>
        <p:txBody>
          <a:bodyPr anchorCtr="0" anchor="t" bIns="91425" lIns="91425" rIns="91425" tIns="91425">
            <a:noAutofit/>
          </a:bodyPr>
          <a:lstStyle/>
          <a:p>
            <a:pPr lvl="0" rtl="0">
              <a:spcBef>
                <a:spcPts val="0"/>
              </a:spcBef>
              <a:buNone/>
            </a:pPr>
            <a:r>
              <a:rPr b="1" lang="en-US" sz="3600">
                <a:solidFill>
                  <a:srgbClr val="FFFFFF"/>
                </a:solidFill>
              </a:rPr>
              <a:t>Medium Task: Answer question</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 name="Shape 102"/>
        <p:cNvGrpSpPr/>
        <p:nvPr/>
      </p:nvGrpSpPr>
      <p:grpSpPr>
        <a:xfrm>
          <a:off x="0" y="0"/>
          <a:ext cx="0" cy="0"/>
          <a:chOff x="0" y="0"/>
          <a:chExt cx="0" cy="0"/>
        </a:xfrm>
      </p:grpSpPr>
      <p:pic>
        <p:nvPicPr>
          <p:cNvPr id="103" name="Shape 103"/>
          <p:cNvPicPr preferRelativeResize="0"/>
          <p:nvPr/>
        </p:nvPicPr>
        <p:blipFill rotWithShape="1">
          <a:blip r:embed="rId3">
            <a:alphaModFix/>
          </a:blip>
          <a:srcRect b="0" l="0" r="0" t="0"/>
          <a:stretch/>
        </p:blipFill>
        <p:spPr>
          <a:xfrm rot="-5400000">
            <a:off x="2438399" y="3186984"/>
            <a:ext cx="8128000" cy="4572000"/>
          </a:xfrm>
          <a:prstGeom prst="rect">
            <a:avLst/>
          </a:prstGeom>
          <a:noFill/>
          <a:ln>
            <a:noFill/>
          </a:ln>
        </p:spPr>
      </p:pic>
      <p:sp>
        <p:nvSpPr>
          <p:cNvPr id="104" name="Shape 104"/>
          <p:cNvSpPr/>
          <p:nvPr/>
        </p:nvSpPr>
        <p:spPr>
          <a:xfrm>
            <a:off x="2926100" y="447375"/>
            <a:ext cx="7152600" cy="647700"/>
          </a:xfrm>
          <a:prstGeom prst="rect">
            <a:avLst/>
          </a:prstGeom>
          <a:noFill/>
          <a:ln>
            <a:noFill/>
          </a:ln>
        </p:spPr>
        <p:txBody>
          <a:bodyPr anchorCtr="0" anchor="ctr" bIns="50800" lIns="50800" rIns="50800" tIns="50800">
            <a:noAutofit/>
          </a:bodyPr>
          <a:lstStyle/>
          <a:p>
            <a:pPr indent="0" lvl="0" marL="0" marR="0" rtl="0" algn="ctr">
              <a:lnSpc>
                <a:spcPct val="100000"/>
              </a:lnSpc>
              <a:spcBef>
                <a:spcPts val="0"/>
              </a:spcBef>
              <a:spcAft>
                <a:spcPts val="0"/>
              </a:spcAft>
              <a:buClr>
                <a:srgbClr val="FFFFFF"/>
              </a:buClr>
              <a:buSzPct val="25000"/>
              <a:buFont typeface="Helvetica Neue"/>
              <a:buNone/>
            </a:pPr>
            <a:r>
              <a:rPr b="1" baseline="0" i="0" lang="en-US" sz="3600" u="none" cap="none" strike="noStrike">
                <a:solidFill>
                  <a:srgbClr val="FFFFFF"/>
                </a:solidFill>
                <a:latin typeface="Helvetica Neue"/>
                <a:ea typeface="Helvetica Neue"/>
                <a:cs typeface="Helvetica Neue"/>
                <a:sym typeface="Helvetica Neue"/>
              </a:rPr>
              <a:t>Task 2 Answer QUestions</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 name="Shape 108"/>
        <p:cNvGrpSpPr/>
        <p:nvPr/>
      </p:nvGrpSpPr>
      <p:grpSpPr>
        <a:xfrm>
          <a:off x="0" y="0"/>
          <a:ext cx="0" cy="0"/>
          <a:chOff x="0" y="0"/>
          <a:chExt cx="0" cy="0"/>
        </a:xfrm>
      </p:grpSpPr>
      <p:pic>
        <p:nvPicPr>
          <p:cNvPr id="109" name="Shape 109"/>
          <p:cNvPicPr preferRelativeResize="0"/>
          <p:nvPr/>
        </p:nvPicPr>
        <p:blipFill>
          <a:blip r:embed="rId3">
            <a:alphaModFix/>
          </a:blip>
          <a:stretch>
            <a:fillRect/>
          </a:stretch>
        </p:blipFill>
        <p:spPr>
          <a:xfrm>
            <a:off x="-97204" y="1677375"/>
            <a:ext cx="6760828" cy="5033077"/>
          </a:xfrm>
          <a:prstGeom prst="rect">
            <a:avLst/>
          </a:prstGeom>
          <a:noFill/>
          <a:ln>
            <a:noFill/>
          </a:ln>
        </p:spPr>
      </p:pic>
      <p:pic>
        <p:nvPicPr>
          <p:cNvPr id="110" name="Shape 110"/>
          <p:cNvPicPr preferRelativeResize="0"/>
          <p:nvPr/>
        </p:nvPicPr>
        <p:blipFill rotWithShape="1">
          <a:blip r:embed="rId4">
            <a:alphaModFix/>
          </a:blip>
          <a:srcRect b="0" l="0" r="3222" t="0"/>
          <a:stretch/>
        </p:blipFill>
        <p:spPr>
          <a:xfrm>
            <a:off x="6398975" y="1677375"/>
            <a:ext cx="6605828" cy="5100424"/>
          </a:xfrm>
          <a:prstGeom prst="rect">
            <a:avLst/>
          </a:prstGeom>
          <a:noFill/>
          <a:ln>
            <a:noFill/>
          </a:ln>
        </p:spPr>
      </p:pic>
      <p:sp>
        <p:nvSpPr>
          <p:cNvPr id="111" name="Shape 111"/>
          <p:cNvSpPr txBox="1"/>
          <p:nvPr/>
        </p:nvSpPr>
        <p:spPr>
          <a:xfrm>
            <a:off x="917900" y="374175"/>
            <a:ext cx="11169000" cy="1303199"/>
          </a:xfrm>
          <a:prstGeom prst="rect">
            <a:avLst/>
          </a:prstGeom>
          <a:noFill/>
          <a:ln>
            <a:noFill/>
          </a:ln>
        </p:spPr>
        <p:txBody>
          <a:bodyPr anchorCtr="0" anchor="t" bIns="91425" lIns="91425" rIns="91425" tIns="91425">
            <a:noAutofit/>
          </a:bodyPr>
          <a:lstStyle/>
          <a:p>
            <a:pPr lvl="0" rtl="0">
              <a:spcBef>
                <a:spcPts val="0"/>
              </a:spcBef>
              <a:buNone/>
            </a:pPr>
            <a:r>
              <a:rPr b="1" lang="en-US" sz="3600">
                <a:solidFill>
                  <a:srgbClr val="FFFFFF"/>
                </a:solidFill>
              </a:rPr>
              <a:t>Complex Task: Find previously asked question</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