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Average"/>
      <p:regular r:id="rId27"/>
    </p:embeddedFont>
    <p:embeddedFont>
      <p:font typeface="Oswald"/>
      <p:regular r:id="rId28"/>
      <p:bold r:id="rId2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swald-regular.fntdata"/><Relationship Id="rId27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https://www.youtube.com/watch?v=05dbkMW-Y6k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Shape 13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subTitle"/>
          </p:nvPr>
        </p:nvSpPr>
        <p:spPr>
          <a:xfrm>
            <a:off x="671250" y="3555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Education</a:t>
            </a:r>
          </a:p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x="0" y="1368050"/>
            <a:ext cx="91440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Concept Video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400" y="1702062"/>
            <a:ext cx="2319202" cy="173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ctrTitle"/>
          </p:nvPr>
        </p:nvSpPr>
        <p:spPr>
          <a:xfrm>
            <a:off x="0" y="1803150"/>
            <a:ext cx="9144000" cy="153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Scene: Task #1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ctrTitle"/>
          </p:nvPr>
        </p:nvSpPr>
        <p:spPr>
          <a:xfrm>
            <a:off x="0" y="1803150"/>
            <a:ext cx="9144000" cy="153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Scene: Task #2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ctrTitle"/>
          </p:nvPr>
        </p:nvSpPr>
        <p:spPr>
          <a:xfrm>
            <a:off x="0" y="1803150"/>
            <a:ext cx="9144000" cy="153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Scene: Task #3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0" y="1632525"/>
            <a:ext cx="9144000" cy="153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clickED</a:t>
            </a:r>
          </a:p>
        </p:txBody>
      </p:sp>
      <p:sp>
        <p:nvSpPr>
          <p:cNvPr id="63" name="Shape 63"/>
          <p:cNvSpPr txBox="1"/>
          <p:nvPr>
            <p:ph idx="4294967295" type="subTitle"/>
          </p:nvPr>
        </p:nvSpPr>
        <p:spPr>
          <a:xfrm>
            <a:off x="633550" y="2718375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Never Leave Class Confused.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0" y="1632525"/>
            <a:ext cx="9144000" cy="153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clickED Concept Video: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https://www.youtube.com/watch?v=05dbkMW-Y6k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Problem/Solution Overview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Problem: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don’t want to publicly admit that they don’t understand class material, so teachers don’t have a reliable means by which to determine their students’ comprehension until it’s too late.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Solution: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Anonymous student feedback removes the participation barrier, enabling teachers to both revisit what was misunderstood in real-time and to update their lesson plans based on this information.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Students need to alert their teacher when they are confused in class.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Moderate:</a:t>
            </a:r>
            <a:r>
              <a:rPr b="1" lang="en" sz="20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Teachers need to effectively read the classroom to determine student understanding during a lecture.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Complex: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Teachers need to update their next lesson after class based on what happened during class that day.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0" y="1803150"/>
            <a:ext cx="9144000" cy="153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Storyboard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0" y="1803150"/>
            <a:ext cx="9144000" cy="153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Scene: Set-up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