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8288000" cy="27432000"/>
  <p:notesSz cx="21126450" cy="312356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1pPr>
    <a:lvl2pPr marL="315913" indent="141288" algn="l" rtl="0" eaLnBrk="0" fontAlgn="base" hangingPunct="0">
      <a:spcBef>
        <a:spcPct val="0"/>
      </a:spcBef>
      <a:spcAft>
        <a:spcPct val="0"/>
      </a:spcAft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2pPr>
    <a:lvl3pPr marL="633413" indent="280988" algn="l" rtl="0" eaLnBrk="0" fontAlgn="base" hangingPunct="0">
      <a:spcBef>
        <a:spcPct val="0"/>
      </a:spcBef>
      <a:spcAft>
        <a:spcPct val="0"/>
      </a:spcAft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3pPr>
    <a:lvl4pPr marL="950913" indent="420688" algn="l" rtl="0" eaLnBrk="0" fontAlgn="base" hangingPunct="0">
      <a:spcBef>
        <a:spcPct val="0"/>
      </a:spcBef>
      <a:spcAft>
        <a:spcPct val="0"/>
      </a:spcAft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4pPr>
    <a:lvl5pPr marL="1268413" indent="560388" algn="l" rtl="0" eaLnBrk="0" fontAlgn="base" hangingPunct="0">
      <a:spcBef>
        <a:spcPct val="0"/>
      </a:spcBef>
      <a:spcAft>
        <a:spcPct val="0"/>
      </a:spcAft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5000" kern="1200">
        <a:solidFill>
          <a:schemeClr val="bg1"/>
        </a:solidFill>
        <a:latin typeface="Arial Black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0E0E0"/>
    <a:srgbClr val="98E8CB"/>
    <a:srgbClr val="48BA6C"/>
    <a:srgbClr val="BC504E"/>
    <a:srgbClr val="BA4F4D"/>
    <a:srgbClr val="ACFFE3"/>
    <a:srgbClr val="D38876"/>
    <a:srgbClr val="833F2F"/>
    <a:srgbClr val="49BA6C"/>
    <a:srgbClr val="7AD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00" y="-80"/>
      </p:cViewPr>
      <p:guideLst>
        <p:guide orient="horz" pos="86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15511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75" tIns="149589" rIns="299175" bIns="149589" numCol="1" anchor="t" anchorCtr="0" compatLnSpc="1">
            <a:prstTxWarp prst="textNoShape">
              <a:avLst/>
            </a:prstTxWarp>
          </a:bodyPr>
          <a:lstStyle>
            <a:lvl1pPr defTabSz="2994025" eaLnBrk="1" hangingPunct="1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1971338" y="0"/>
            <a:ext cx="91551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75" tIns="149589" rIns="299175" bIns="149589" numCol="1" anchor="t" anchorCtr="0" compatLnSpc="1">
            <a:prstTxWarp prst="textNoShape">
              <a:avLst/>
            </a:prstTxWarp>
          </a:bodyPr>
          <a:lstStyle>
            <a:lvl1pPr algn="r" defTabSz="2994025" eaLnBrk="1" hangingPunct="1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29678313"/>
            <a:ext cx="915511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75" tIns="149589" rIns="299175" bIns="149589" numCol="1" anchor="b" anchorCtr="0" compatLnSpc="1">
            <a:prstTxWarp prst="textNoShape">
              <a:avLst/>
            </a:prstTxWarp>
          </a:bodyPr>
          <a:lstStyle>
            <a:lvl1pPr defTabSz="2994025" eaLnBrk="1" hangingPunct="1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1971338" y="29678313"/>
            <a:ext cx="915511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75" tIns="149589" rIns="299175" bIns="149589" numCol="1" anchor="b" anchorCtr="0" compatLnSpc="1">
            <a:prstTxWarp prst="textNoShape">
              <a:avLst/>
            </a:prstTxWarp>
          </a:bodyPr>
          <a:lstStyle>
            <a:lvl1pPr algn="r" defTabSz="2994025" eaLnBrk="1" hangingPunct="1">
              <a:defRPr sz="3800"/>
            </a:lvl1pPr>
          </a:lstStyle>
          <a:p>
            <a:pPr>
              <a:defRPr/>
            </a:pPr>
            <a:fld id="{FCD11FC8-C451-FB4D-AE88-F0C700EE1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62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1551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966575" y="0"/>
            <a:ext cx="91551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59563" y="2343150"/>
            <a:ext cx="7807325" cy="11712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112963" y="14836775"/>
            <a:ext cx="16900525" cy="140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9668788"/>
            <a:ext cx="91551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966575" y="29668788"/>
            <a:ext cx="91551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14B271B6-CD3F-3A49-BF69-C817ACE5F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78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3159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6334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9509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2684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1587398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04878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22358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39837" algn="l" defTabSz="6349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3907BEC6-C34C-A845-B1BA-4370279F66ED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203" y="8521303"/>
            <a:ext cx="15545594" cy="58804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399" y="15544800"/>
            <a:ext cx="12801203" cy="7010400"/>
          </a:xfrm>
        </p:spPr>
        <p:txBody>
          <a:bodyPr/>
          <a:lstStyle>
            <a:lvl1pPr marL="0" indent="0" algn="ctr">
              <a:buNone/>
              <a:defRPr/>
            </a:lvl1pPr>
            <a:lvl2pPr marL="317480" indent="0" algn="ctr">
              <a:buNone/>
              <a:defRPr/>
            </a:lvl2pPr>
            <a:lvl3pPr marL="634959" indent="0" algn="ctr">
              <a:buNone/>
              <a:defRPr/>
            </a:lvl3pPr>
            <a:lvl4pPr marL="952439" indent="0" algn="ctr">
              <a:buNone/>
              <a:defRPr/>
            </a:lvl4pPr>
            <a:lvl5pPr marL="1269919" indent="0" algn="ctr">
              <a:buNone/>
              <a:defRPr/>
            </a:lvl5pPr>
            <a:lvl6pPr marL="1587398" indent="0" algn="ctr">
              <a:buNone/>
              <a:defRPr/>
            </a:lvl6pPr>
            <a:lvl7pPr marL="1904878" indent="0" algn="ctr">
              <a:buNone/>
              <a:defRPr/>
            </a:lvl7pPr>
            <a:lvl8pPr marL="2222358" indent="0" algn="ctr">
              <a:buNone/>
              <a:defRPr/>
            </a:lvl8pPr>
            <a:lvl9pPr marL="253983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D8EB2-D8C2-974C-B450-3EBB8BD16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CE177-88B2-F94A-9D0F-051B8073B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5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30399" y="2438400"/>
            <a:ext cx="3885406" cy="2194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2196" y="2438400"/>
            <a:ext cx="11562953" cy="2194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2532C-61DB-354B-B7C8-69FAAB426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8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47ED-F644-F342-8447-608D3A2AD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7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5" y="17627204"/>
            <a:ext cx="15544602" cy="5448300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5" y="11626454"/>
            <a:ext cx="15544602" cy="6000750"/>
          </a:xfrm>
        </p:spPr>
        <p:txBody>
          <a:bodyPr anchor="b"/>
          <a:lstStyle>
            <a:lvl1pPr marL="0" indent="0">
              <a:buNone/>
              <a:defRPr sz="1400"/>
            </a:lvl1pPr>
            <a:lvl2pPr marL="317480" indent="0">
              <a:buNone/>
              <a:defRPr sz="1200"/>
            </a:lvl2pPr>
            <a:lvl3pPr marL="634959" indent="0">
              <a:buNone/>
              <a:defRPr sz="1100"/>
            </a:lvl3pPr>
            <a:lvl4pPr marL="952439" indent="0">
              <a:buNone/>
              <a:defRPr sz="1000"/>
            </a:lvl4pPr>
            <a:lvl5pPr marL="1269919" indent="0">
              <a:buNone/>
              <a:defRPr sz="1000"/>
            </a:lvl5pPr>
            <a:lvl6pPr marL="1587398" indent="0">
              <a:buNone/>
              <a:defRPr sz="1000"/>
            </a:lvl6pPr>
            <a:lvl7pPr marL="1904878" indent="0">
              <a:buNone/>
              <a:defRPr sz="1000"/>
            </a:lvl7pPr>
            <a:lvl8pPr marL="2222358" indent="0">
              <a:buNone/>
              <a:defRPr sz="1000"/>
            </a:lvl8pPr>
            <a:lvl9pPr marL="253983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ACA4E-CA61-FA41-9C8C-848F7CC8F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0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2196" y="7924800"/>
            <a:ext cx="7724179" cy="1645920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1625" y="7924800"/>
            <a:ext cx="7724180" cy="1645920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F7CCE-2A63-5143-B061-B3E1959DF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4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797" y="1098947"/>
            <a:ext cx="16458406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797" y="6140054"/>
            <a:ext cx="8080375" cy="255984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7480" indent="0">
              <a:buNone/>
              <a:defRPr sz="1400" b="1"/>
            </a:lvl2pPr>
            <a:lvl3pPr marL="634959" indent="0">
              <a:buNone/>
              <a:defRPr sz="1200" b="1"/>
            </a:lvl3pPr>
            <a:lvl4pPr marL="952439" indent="0">
              <a:buNone/>
              <a:defRPr sz="1100" b="1"/>
            </a:lvl4pPr>
            <a:lvl5pPr marL="1269919" indent="0">
              <a:buNone/>
              <a:defRPr sz="1100" b="1"/>
            </a:lvl5pPr>
            <a:lvl6pPr marL="1587398" indent="0">
              <a:buNone/>
              <a:defRPr sz="1100" b="1"/>
            </a:lvl6pPr>
            <a:lvl7pPr marL="1904878" indent="0">
              <a:buNone/>
              <a:defRPr sz="1100" b="1"/>
            </a:lvl7pPr>
            <a:lvl8pPr marL="2222358" indent="0">
              <a:buNone/>
              <a:defRPr sz="1100" b="1"/>
            </a:lvl8pPr>
            <a:lvl9pPr marL="253983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797" y="8699898"/>
            <a:ext cx="8080375" cy="1580435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89852" y="6140054"/>
            <a:ext cx="8083351" cy="255984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7480" indent="0">
              <a:buNone/>
              <a:defRPr sz="1400" b="1"/>
            </a:lvl2pPr>
            <a:lvl3pPr marL="634959" indent="0">
              <a:buNone/>
              <a:defRPr sz="1200" b="1"/>
            </a:lvl3pPr>
            <a:lvl4pPr marL="952439" indent="0">
              <a:buNone/>
              <a:defRPr sz="1100" b="1"/>
            </a:lvl4pPr>
            <a:lvl5pPr marL="1269919" indent="0">
              <a:buNone/>
              <a:defRPr sz="1100" b="1"/>
            </a:lvl5pPr>
            <a:lvl6pPr marL="1587398" indent="0">
              <a:buNone/>
              <a:defRPr sz="1100" b="1"/>
            </a:lvl6pPr>
            <a:lvl7pPr marL="1904878" indent="0">
              <a:buNone/>
              <a:defRPr sz="1100" b="1"/>
            </a:lvl7pPr>
            <a:lvl8pPr marL="2222358" indent="0">
              <a:buNone/>
              <a:defRPr sz="1100" b="1"/>
            </a:lvl8pPr>
            <a:lvl9pPr marL="253983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89852" y="8699898"/>
            <a:ext cx="8083351" cy="1580435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63219-DB93-0142-8F91-62417249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13C2B-EA78-5346-9B44-9E9E8BA6C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130F-FA77-E344-BF1F-48450AFC0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2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797" y="1091804"/>
            <a:ext cx="6016625" cy="464820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9703" y="1091804"/>
            <a:ext cx="10223500" cy="2341245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797" y="5740004"/>
            <a:ext cx="6016625" cy="18764250"/>
          </a:xfrm>
        </p:spPr>
        <p:txBody>
          <a:bodyPr/>
          <a:lstStyle>
            <a:lvl1pPr marL="0" indent="0">
              <a:buNone/>
              <a:defRPr sz="1000"/>
            </a:lvl1pPr>
            <a:lvl2pPr marL="317480" indent="0">
              <a:buNone/>
              <a:defRPr sz="800"/>
            </a:lvl2pPr>
            <a:lvl3pPr marL="634959" indent="0">
              <a:buNone/>
              <a:defRPr sz="700"/>
            </a:lvl3pPr>
            <a:lvl4pPr marL="952439" indent="0">
              <a:buNone/>
              <a:defRPr sz="600"/>
            </a:lvl4pPr>
            <a:lvl5pPr marL="1269919" indent="0">
              <a:buNone/>
              <a:defRPr sz="600"/>
            </a:lvl5pPr>
            <a:lvl6pPr marL="1587398" indent="0">
              <a:buNone/>
              <a:defRPr sz="600"/>
            </a:lvl6pPr>
            <a:lvl7pPr marL="1904878" indent="0">
              <a:buNone/>
              <a:defRPr sz="600"/>
            </a:lvl7pPr>
            <a:lvl8pPr marL="2222358" indent="0">
              <a:buNone/>
              <a:defRPr sz="600"/>
            </a:lvl8pPr>
            <a:lvl9pPr marL="253983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E9E2E-5886-874F-A4DA-1B6A8E3CD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774" y="19202400"/>
            <a:ext cx="10972601" cy="226695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774" y="2451497"/>
            <a:ext cx="10972601" cy="16459200"/>
          </a:xfrm>
        </p:spPr>
        <p:txBody>
          <a:bodyPr/>
          <a:lstStyle>
            <a:lvl1pPr marL="0" indent="0">
              <a:buNone/>
              <a:defRPr sz="2200"/>
            </a:lvl1pPr>
            <a:lvl2pPr marL="317480" indent="0">
              <a:buNone/>
              <a:defRPr sz="1900"/>
            </a:lvl2pPr>
            <a:lvl3pPr marL="634959" indent="0">
              <a:buNone/>
              <a:defRPr sz="1700"/>
            </a:lvl3pPr>
            <a:lvl4pPr marL="952439" indent="0">
              <a:buNone/>
              <a:defRPr sz="1400"/>
            </a:lvl4pPr>
            <a:lvl5pPr marL="1269919" indent="0">
              <a:buNone/>
              <a:defRPr sz="1400"/>
            </a:lvl5pPr>
            <a:lvl6pPr marL="1587398" indent="0">
              <a:buNone/>
              <a:defRPr sz="1400"/>
            </a:lvl6pPr>
            <a:lvl7pPr marL="1904878" indent="0">
              <a:buNone/>
              <a:defRPr sz="1400"/>
            </a:lvl7pPr>
            <a:lvl8pPr marL="2222358" indent="0">
              <a:buNone/>
              <a:defRPr sz="1400"/>
            </a:lvl8pPr>
            <a:lvl9pPr marL="2539837" indent="0">
              <a:buNone/>
              <a:defRPr sz="1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774" y="21469350"/>
            <a:ext cx="10972601" cy="3219450"/>
          </a:xfrm>
        </p:spPr>
        <p:txBody>
          <a:bodyPr/>
          <a:lstStyle>
            <a:lvl1pPr marL="0" indent="0">
              <a:buNone/>
              <a:defRPr sz="1000"/>
            </a:lvl1pPr>
            <a:lvl2pPr marL="317480" indent="0">
              <a:buNone/>
              <a:defRPr sz="800"/>
            </a:lvl2pPr>
            <a:lvl3pPr marL="634959" indent="0">
              <a:buNone/>
              <a:defRPr sz="700"/>
            </a:lvl3pPr>
            <a:lvl4pPr marL="952439" indent="0">
              <a:buNone/>
              <a:defRPr sz="600"/>
            </a:lvl4pPr>
            <a:lvl5pPr marL="1269919" indent="0">
              <a:buNone/>
              <a:defRPr sz="600"/>
            </a:lvl5pPr>
            <a:lvl6pPr marL="1587398" indent="0">
              <a:buNone/>
              <a:defRPr sz="600"/>
            </a:lvl6pPr>
            <a:lvl7pPr marL="1904878" indent="0">
              <a:buNone/>
              <a:defRPr sz="600"/>
            </a:lvl7pPr>
            <a:lvl8pPr marL="2222358" indent="0">
              <a:buNone/>
              <a:defRPr sz="600"/>
            </a:lvl8pPr>
            <a:lvl9pPr marL="253983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0BA7C-A012-EF4E-8141-922FC4D81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438400"/>
            <a:ext cx="1554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61235" tIns="130617" rIns="261235" bIns="130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924800"/>
            <a:ext cx="15544800" cy="164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61235" tIns="130617" rIns="261235" bIns="130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24993600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1235" tIns="130617" rIns="261235" bIns="1306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0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24993600"/>
            <a:ext cx="579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1235" tIns="130617" rIns="261235" bIns="1306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0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24993600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1235" tIns="130617" rIns="261235" bIns="1306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0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D2CAE3E-D1F8-794E-97DA-FCD5FDBC0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11438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2611438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defTabSz="2611438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defTabSz="2611438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defTabSz="2611438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317480" algn="ctr" defTabSz="2612593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</a:defRPr>
      </a:lvl6pPr>
      <a:lvl7pPr marL="634959" algn="ctr" defTabSz="2612593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</a:defRPr>
      </a:lvl7pPr>
      <a:lvl8pPr marL="952439" algn="ctr" defTabSz="2612593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</a:defRPr>
      </a:lvl8pPr>
      <a:lvl9pPr marL="1269919" algn="ctr" defTabSz="2612593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18" charset="0"/>
        </a:defRPr>
      </a:lvl9pPr>
    </p:titleStyle>
    <p:bodyStyle>
      <a:lvl1pPr marL="979488" indent="-979488" algn="l" defTabSz="2611438" rtl="0" eaLnBrk="0" fontAlgn="base" hangingPunct="0">
        <a:spcBef>
          <a:spcPct val="20000"/>
        </a:spcBef>
        <a:spcAft>
          <a:spcPct val="0"/>
        </a:spcAft>
        <a:buChar char="•"/>
        <a:defRPr sz="9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122488" indent="-817563" algn="l" defTabSz="2611438" rtl="0" eaLnBrk="0" fontAlgn="base" hangingPunct="0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  <a:ea typeface="ＭＳ Ｐゴシック" charset="0"/>
        </a:defRPr>
      </a:lvl2pPr>
      <a:lvl3pPr marL="3265488" indent="-652463" algn="l" defTabSz="2611438" rtl="0" eaLnBrk="0" fontAlgn="base" hangingPunct="0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ＭＳ Ｐゴシック" charset="0"/>
        </a:defRPr>
      </a:lvl3pPr>
      <a:lvl4pPr marL="4570413" indent="-652463" algn="l" defTabSz="2611438" rtl="0" eaLnBrk="0" fontAlgn="base" hangingPunct="0">
        <a:spcBef>
          <a:spcPct val="20000"/>
        </a:spcBef>
        <a:spcAft>
          <a:spcPct val="0"/>
        </a:spcAft>
        <a:buChar char="–"/>
        <a:defRPr sz="5800">
          <a:solidFill>
            <a:schemeClr val="tx1"/>
          </a:solidFill>
          <a:latin typeface="+mn-lt"/>
          <a:ea typeface="ＭＳ Ｐゴシック" charset="0"/>
        </a:defRPr>
      </a:lvl4pPr>
      <a:lvl5pPr marL="5876925" indent="-652463" algn="l" defTabSz="2611438" rtl="0" eaLnBrk="0" fontAlgn="base" hangingPunct="0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  <a:ea typeface="ＭＳ Ｐゴシック" charset="0"/>
        </a:defRPr>
      </a:lvl5pPr>
      <a:lvl6pPr marL="6195263" indent="-652597" algn="l" defTabSz="261259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6pPr>
      <a:lvl7pPr marL="6512743" indent="-652597" algn="l" defTabSz="261259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7pPr>
      <a:lvl8pPr marL="6830223" indent="-652597" algn="l" defTabSz="261259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8pPr>
      <a:lvl9pPr marL="7147702" indent="-652597" algn="l" defTabSz="261259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7480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4959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2439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919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7398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4878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22358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9837" algn="l" defTabSz="6349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jpe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hci.stanford.edu/courses/cs147/2015/au/projects/learning/clicked" TargetMode="External"/><Relationship Id="rId4" Type="http://schemas.openxmlformats.org/officeDocument/2006/relationships/image" Target="../media/image1.emf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0" y="9144000"/>
            <a:ext cx="18288000" cy="8839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0" y="0"/>
            <a:ext cx="4191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496" tIns="31748" rIns="63496" bIns="31748" anchor="ctr"/>
          <a:lstStyle/>
          <a:p>
            <a:pPr algn="ctr" eaLnBrk="1" hangingPunct="1"/>
            <a:endParaRPr lang="en-US"/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" y="0"/>
            <a:ext cx="18288000" cy="3657600"/>
          </a:xfrm>
          <a:prstGeom prst="rect">
            <a:avLst/>
          </a:prstGeom>
          <a:solidFill>
            <a:srgbClr val="49B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5" tIns="38098" rIns="76195" bIns="38098" anchor="ctr"/>
          <a:lstStyle/>
          <a:p>
            <a:pPr marL="735013" defTabSz="760413" eaLnBrk="1" hangingPunct="1"/>
            <a:r>
              <a:rPr lang="en-US" sz="11300" dirty="0">
                <a:latin typeface="Calibri" charset="0"/>
                <a:cs typeface="Calibri" charset="0"/>
              </a:rPr>
              <a:t>       </a:t>
            </a:r>
            <a:r>
              <a:rPr lang="en-US" sz="14000" dirty="0" smtClean="0">
                <a:latin typeface="Calibri" charset="0"/>
                <a:cs typeface="Calibri" charset="0"/>
              </a:rPr>
              <a:t>click</a:t>
            </a:r>
            <a:r>
              <a:rPr lang="en-US" sz="14000" b="1" dirty="0" smtClean="0">
                <a:latin typeface="Calibri" charset="0"/>
                <a:cs typeface="Calibri" charset="0"/>
              </a:rPr>
              <a:t>ed</a:t>
            </a:r>
            <a:r>
              <a:rPr lang="en-US" sz="11300" b="1" dirty="0" smtClean="0">
                <a:latin typeface="Calibri" charset="0"/>
                <a:cs typeface="Calibri" charset="0"/>
              </a:rPr>
              <a:t> </a:t>
            </a:r>
            <a:r>
              <a:rPr lang="en-US" sz="5000" i="1" dirty="0">
                <a:latin typeface="Calibri" charset="0"/>
                <a:cs typeface="Calibri" charset="0"/>
              </a:rPr>
              <a:t>See the Questions Behind </a:t>
            </a:r>
            <a:r>
              <a:rPr lang="en-US" sz="5000" i="1" dirty="0" smtClean="0">
                <a:latin typeface="Calibri" charset="0"/>
                <a:cs typeface="Calibri" charset="0"/>
              </a:rPr>
              <a:t>their Masks</a:t>
            </a:r>
            <a:endParaRPr lang="en-US" sz="5000" i="1" dirty="0">
              <a:latin typeface="Calibri" charset="0"/>
              <a:cs typeface="Calibri" charset="0"/>
            </a:endParaRPr>
          </a:p>
        </p:txBody>
      </p:sp>
      <p:sp>
        <p:nvSpPr>
          <p:cNvPr id="15363" name="Rectangle 56"/>
          <p:cNvSpPr>
            <a:spLocks noChangeArrowheads="1"/>
          </p:cNvSpPr>
          <p:nvPr/>
        </p:nvSpPr>
        <p:spPr bwMode="auto">
          <a:xfrm>
            <a:off x="15300325" y="25349200"/>
            <a:ext cx="3063875" cy="215900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5" tIns="38098" rIns="76195" bIns="38098" anchor="ctr"/>
          <a:lstStyle/>
          <a:p>
            <a:pPr algn="ctr" defTabSz="760413" eaLnBrk="1" hangingPunct="1"/>
            <a:endParaRPr lang="en-US" sz="3000">
              <a:latin typeface="Helvetica" charset="0"/>
            </a:endParaRPr>
          </a:p>
        </p:txBody>
      </p:sp>
      <p:sp>
        <p:nvSpPr>
          <p:cNvPr id="15364" name="Rectangle 57"/>
          <p:cNvSpPr>
            <a:spLocks noChangeArrowheads="1"/>
          </p:cNvSpPr>
          <p:nvPr/>
        </p:nvSpPr>
        <p:spPr bwMode="auto">
          <a:xfrm>
            <a:off x="0" y="25349200"/>
            <a:ext cx="15240000" cy="215900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5" tIns="38098" rIns="76195" bIns="38098" anchor="ctr"/>
          <a:lstStyle/>
          <a:p>
            <a:pPr defTabSz="760413" eaLnBrk="1" hangingPunct="1"/>
            <a:r>
              <a:rPr lang="en-US" sz="3200" b="1" dirty="0" smtClean="0">
                <a:latin typeface="Helvetica" charset="0"/>
                <a:cs typeface="Helvetica" charset="0"/>
              </a:rPr>
              <a:t>   </a:t>
            </a:r>
            <a:r>
              <a:rPr lang="en-US" sz="3200" b="1" dirty="0" err="1" smtClean="0">
                <a:latin typeface="Helvetica" charset="0"/>
                <a:cs typeface="Helvetica" charset="0"/>
              </a:rPr>
              <a:t>Krister</a:t>
            </a:r>
            <a:r>
              <a:rPr lang="en-US" sz="3200" b="1" dirty="0" smtClean="0">
                <a:latin typeface="Helvetica" charset="0"/>
                <a:cs typeface="Helvetica" charset="0"/>
              </a:rPr>
              <a:t> Johnson . Gordon Dean . Jake McKinnon . Michael Kim          CS 147</a:t>
            </a:r>
          </a:p>
          <a:p>
            <a:pPr defTabSz="760413" eaLnBrk="1" hangingPunct="1"/>
            <a:endParaRPr lang="en-US" sz="1000" b="1" dirty="0" smtClean="0">
              <a:latin typeface="Helvetica" charset="0"/>
              <a:cs typeface="Helvetica" charset="0"/>
            </a:endParaRPr>
          </a:p>
          <a:p>
            <a:pPr defTabSz="760413" eaLnBrk="1" hangingPunct="1"/>
            <a:r>
              <a:rPr lang="en-US" sz="2500" b="1" dirty="0" smtClean="0">
                <a:latin typeface="Helvetica" charset="0"/>
                <a:cs typeface="Helvetica" charset="0"/>
              </a:rPr>
              <a:t>    </a:t>
            </a:r>
            <a:r>
              <a:rPr lang="en-US" sz="2500" b="1" dirty="0" smtClean="0">
                <a:latin typeface="Helvetica" charset="0"/>
                <a:cs typeface="Helvetica" charset="0"/>
                <a:hlinkClick r:id="rId3"/>
              </a:rPr>
              <a:t>http://hci.stanford.edu/courses/cs147/2015/au/projects/learning/clicked</a:t>
            </a:r>
            <a:r>
              <a:rPr lang="en-US" sz="2500" b="1" dirty="0" smtClean="0">
                <a:latin typeface="Helvetica" charset="0"/>
                <a:cs typeface="Helvetica" charset="0"/>
              </a:rPr>
              <a:t>                            Fall 2015</a:t>
            </a:r>
            <a:endParaRPr lang="en-US" sz="2500" b="1" dirty="0">
              <a:latin typeface="Helvetica" charset="0"/>
              <a:cs typeface="Helvetica" charset="0"/>
            </a:endParaRPr>
          </a:p>
        </p:txBody>
      </p:sp>
      <p:pic>
        <p:nvPicPr>
          <p:cNvPr id="15366" name="Picture 32" descr="SUSig_White_Stac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650" y="25850850"/>
            <a:ext cx="2241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 Warning screen 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9278600"/>
            <a:ext cx="2925589" cy="5029200"/>
          </a:xfrm>
          <a:prstGeom prst="rect">
            <a:avLst/>
          </a:prstGeom>
          <a:effectLst>
            <a:glow rad="114300">
              <a:schemeClr val="bg2">
                <a:alpha val="75000"/>
              </a:schemeClr>
            </a:glow>
          </a:effectLst>
        </p:spPr>
      </p:pic>
      <p:pic>
        <p:nvPicPr>
          <p:cNvPr id="15393" name="Picture 3" descr="Screen Shot 2015-12-01 at 8.00.1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9278600"/>
            <a:ext cx="2819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4" name="TextBox 93"/>
          <p:cNvSpPr txBox="1">
            <a:spLocks noChangeArrowheads="1"/>
          </p:cNvSpPr>
          <p:nvPr/>
        </p:nvSpPr>
        <p:spPr bwMode="auto">
          <a:xfrm>
            <a:off x="2667000" y="16535400"/>
            <a:ext cx="34290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Students </a:t>
            </a:r>
            <a:r>
              <a:rPr lang="en-US" sz="3600" b="1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ask</a:t>
            </a:r>
            <a:r>
              <a:rPr lang="en-US" sz="36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 private questions</a:t>
            </a:r>
            <a:endParaRPr lang="en-US" sz="3600" dirty="0" smtClean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17435" name="TextBox 94"/>
          <p:cNvSpPr txBox="1">
            <a:spLocks noChangeArrowheads="1"/>
          </p:cNvSpPr>
          <p:nvPr/>
        </p:nvSpPr>
        <p:spPr bwMode="auto">
          <a:xfrm>
            <a:off x="12115800" y="16535400"/>
            <a:ext cx="38862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Students </a:t>
            </a:r>
            <a:r>
              <a:rPr lang="en-US" sz="3600" b="1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resolve </a:t>
            </a:r>
            <a:r>
              <a:rPr lang="en-US" sz="36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clarified questions</a:t>
            </a:r>
            <a:endParaRPr lang="en-US" sz="3600" b="1" dirty="0" smtClean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67000" y="10439400"/>
            <a:ext cx="3276600" cy="6005830"/>
            <a:chOff x="4572000" y="10820400"/>
            <a:chExt cx="3611320" cy="7086600"/>
          </a:xfrm>
        </p:grpSpPr>
        <p:pic>
          <p:nvPicPr>
            <p:cNvPr id="56" name="Picture 55" descr="iphone_6 (1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0820400"/>
              <a:ext cx="3611320" cy="7086600"/>
            </a:xfrm>
            <a:prstGeom prst="rect">
              <a:avLst/>
            </a:prstGeom>
          </p:spPr>
        </p:pic>
        <p:pic>
          <p:nvPicPr>
            <p:cNvPr id="6" name="Picture 5" descr="IMG_1342.PNG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0919" y="11714480"/>
              <a:ext cx="3120389" cy="5313680"/>
            </a:xfrm>
            <a:prstGeom prst="rect">
              <a:avLst/>
            </a:prstGeom>
            <a:effectLst>
              <a:glow rad="12700">
                <a:schemeClr val="bg2">
                  <a:alpha val="80000"/>
                </a:schemeClr>
              </a:glo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7490740" y="10439402"/>
            <a:ext cx="3276600" cy="6005830"/>
            <a:chOff x="8305800" y="10820400"/>
            <a:chExt cx="3611320" cy="7086600"/>
          </a:xfrm>
        </p:grpSpPr>
        <p:pic>
          <p:nvPicPr>
            <p:cNvPr id="57" name="Picture 56" descr="iphone_6 (1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10820400"/>
              <a:ext cx="3611320" cy="7086600"/>
            </a:xfrm>
            <a:prstGeom prst="rect">
              <a:avLst/>
            </a:prstGeom>
          </p:spPr>
        </p:pic>
        <p:pic>
          <p:nvPicPr>
            <p:cNvPr id="7" name="Picture 6" descr="IMG_1344.PNG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2875" y="11711710"/>
              <a:ext cx="3129610" cy="5329381"/>
            </a:xfrm>
            <a:prstGeom prst="rect">
              <a:avLst/>
            </a:prstGeom>
            <a:effectLst>
              <a:glow rad="12700">
                <a:schemeClr val="bg2">
                  <a:alpha val="80000"/>
                </a:schemeClr>
              </a:glo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8686800" y="4876801"/>
            <a:ext cx="9296400" cy="3733798"/>
            <a:chOff x="5810458" y="5338647"/>
            <a:chExt cx="12944921" cy="5126153"/>
          </a:xfrm>
        </p:grpSpPr>
        <p:sp>
          <p:nvSpPr>
            <p:cNvPr id="3" name="Cloud Callout 2"/>
            <p:cNvSpPr/>
            <p:nvPr/>
          </p:nvSpPr>
          <p:spPr bwMode="auto">
            <a:xfrm>
              <a:off x="10423913" y="5354117"/>
              <a:ext cx="3662807" cy="2109343"/>
            </a:xfrm>
            <a:prstGeom prst="cloudCallout">
              <a:avLst>
                <a:gd name="adj1" fmla="val 27289"/>
                <a:gd name="adj2" fmla="val 75524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1096963" eaLnBrk="1" hangingPunct="1">
                <a:defRPr/>
              </a:pPr>
              <a:r>
                <a:rPr lang="en-US" sz="2100" dirty="0" smtClean="0">
                  <a:solidFill>
                    <a:schemeClr val="tx1"/>
                  </a:solidFill>
                  <a:latin typeface="Calibri"/>
                  <a:cs typeface="Calibri"/>
                </a:rPr>
                <a:t> I’m </a:t>
              </a:r>
              <a:r>
                <a:rPr lang="en-US" sz="2100" dirty="0">
                  <a:solidFill>
                    <a:schemeClr val="tx1"/>
                  </a:solidFill>
                  <a:latin typeface="Calibri"/>
                  <a:cs typeface="Calibri"/>
                </a:rPr>
                <a:t>too shy to ask </a:t>
              </a:r>
            </a:p>
            <a:p>
              <a:pPr algn="ctr" defTabSz="1096963" eaLnBrk="1" hangingPunct="1">
                <a:defRPr/>
              </a:pPr>
              <a:r>
                <a:rPr lang="en-US" sz="2100" dirty="0">
                  <a:solidFill>
                    <a:schemeClr val="tx1"/>
                  </a:solidFill>
                  <a:latin typeface="Calibri"/>
                  <a:cs typeface="Calibri"/>
                </a:rPr>
                <a:t>my question.</a:t>
              </a:r>
            </a:p>
          </p:txBody>
        </p:sp>
        <p:sp>
          <p:nvSpPr>
            <p:cNvPr id="34" name="Cloud Callout 33"/>
            <p:cNvSpPr/>
            <p:nvPr/>
          </p:nvSpPr>
          <p:spPr bwMode="auto">
            <a:xfrm>
              <a:off x="5810458" y="5354116"/>
              <a:ext cx="4324142" cy="2181749"/>
            </a:xfrm>
            <a:prstGeom prst="cloudCallout">
              <a:avLst>
                <a:gd name="adj1" fmla="val 40478"/>
                <a:gd name="adj2" fmla="val 6371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1096963" eaLnBrk="1" hangingPunct="1">
                <a:defRPr/>
              </a:pPr>
              <a:r>
                <a:rPr lang="en-US" sz="2100" dirty="0" smtClean="0">
                  <a:solidFill>
                    <a:schemeClr val="tx1"/>
                  </a:solidFill>
                  <a:latin typeface="Calibri"/>
                  <a:cs typeface="Calibri"/>
                </a:rPr>
                <a:t>      I </a:t>
              </a:r>
              <a:r>
                <a:rPr lang="en-US" sz="2100" dirty="0">
                  <a:solidFill>
                    <a:schemeClr val="tx1"/>
                  </a:solidFill>
                  <a:latin typeface="Calibri"/>
                  <a:cs typeface="Calibri"/>
                </a:rPr>
                <a:t>don’t </a:t>
              </a:r>
              <a:r>
                <a:rPr lang="en-US" sz="2100" dirty="0" smtClean="0">
                  <a:solidFill>
                    <a:schemeClr val="tx1"/>
                  </a:solidFill>
                  <a:latin typeface="Calibri"/>
                  <a:cs typeface="Calibri"/>
                </a:rPr>
                <a:t>want my friends</a:t>
              </a:r>
            </a:p>
            <a:p>
              <a:pPr algn="ctr" defTabSz="1096963" eaLnBrk="1" hangingPunct="1">
                <a:defRPr/>
              </a:pPr>
              <a:r>
                <a:rPr lang="en-US" sz="2100" dirty="0" smtClean="0">
                  <a:solidFill>
                    <a:schemeClr val="tx1"/>
                  </a:solidFill>
                  <a:latin typeface="Calibri"/>
                  <a:cs typeface="Calibri"/>
                </a:rPr>
                <a:t>to think I’m stupid.</a:t>
              </a:r>
              <a:endParaRPr lang="en-US" sz="21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36" name="Cloud Callout 35"/>
            <p:cNvSpPr/>
            <p:nvPr/>
          </p:nvSpPr>
          <p:spPr bwMode="auto">
            <a:xfrm>
              <a:off x="15650453" y="5338647"/>
              <a:ext cx="3104926" cy="1604963"/>
            </a:xfrm>
            <a:prstGeom prst="cloudCallout">
              <a:avLst>
                <a:gd name="adj1" fmla="val -41639"/>
                <a:gd name="adj2" fmla="val 5352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1096963" eaLnBrk="1" hangingPunct="1">
                <a:defRPr/>
              </a:pPr>
              <a:r>
                <a:rPr lang="en-US" sz="2100" dirty="0" smtClean="0">
                  <a:solidFill>
                    <a:schemeClr val="tx1"/>
                  </a:solidFill>
                  <a:latin typeface="Calibri"/>
                  <a:cs typeface="Calibri"/>
                </a:rPr>
                <a:t>    Does </a:t>
              </a:r>
              <a:r>
                <a:rPr lang="en-US" sz="2100" dirty="0" smtClean="0">
                  <a:solidFill>
                    <a:schemeClr val="tx1"/>
                  </a:solidFill>
                  <a:latin typeface="Calibri"/>
                  <a:cs typeface="Calibri"/>
                </a:rPr>
                <a:t>my class </a:t>
              </a:r>
            </a:p>
            <a:p>
              <a:pPr algn="ctr" defTabSz="1096963" eaLnBrk="1" hangingPunct="1">
                <a:defRPr/>
              </a:pPr>
              <a:r>
                <a:rPr lang="en-US" sz="2100" dirty="0" smtClean="0">
                  <a:solidFill>
                    <a:schemeClr val="tx1"/>
                  </a:solidFill>
                  <a:latin typeface="Calibri"/>
                  <a:cs typeface="Calibri"/>
                </a:rPr>
                <a:t>understand?</a:t>
              </a:r>
              <a:endParaRPr lang="en-US" sz="21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77200" y="6019800"/>
              <a:ext cx="7620000" cy="4445000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4267200" y="19507200"/>
            <a:ext cx="3276600" cy="5139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User Test Findings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lang="en-US" sz="28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274320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Binary data wasn’t helpful for teachers</a:t>
            </a:r>
          </a:p>
          <a:p>
            <a:pPr marL="457200" indent="-274320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In-class polling was too time consuming</a:t>
            </a:r>
          </a:p>
          <a:p>
            <a:pPr>
              <a:defRPr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z="28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Solutions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450850" indent="-274320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Teachers add pre-defined topics for students to select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1" name="TextBox 59"/>
          <p:cNvSpPr txBox="1">
            <a:spLocks noChangeArrowheads="1"/>
          </p:cNvSpPr>
          <p:nvPr/>
        </p:nvSpPr>
        <p:spPr bwMode="auto">
          <a:xfrm>
            <a:off x="6477000" y="18111788"/>
            <a:ext cx="5334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sz="5000" b="1" dirty="0" smtClean="0">
                <a:solidFill>
                  <a:srgbClr val="48BA6C"/>
                </a:solidFill>
                <a:latin typeface="Calibri" charset="0"/>
                <a:cs typeface="Calibri" charset="0"/>
              </a:rPr>
              <a:t>Design </a:t>
            </a:r>
            <a:r>
              <a:rPr lang="en-US" sz="5000" b="1" dirty="0" smtClean="0">
                <a:solidFill>
                  <a:srgbClr val="48BA6C"/>
                </a:solidFill>
                <a:latin typeface="Calibri" charset="0"/>
                <a:cs typeface="Calibri" charset="0"/>
              </a:rPr>
              <a:t>Process</a:t>
            </a:r>
            <a:endParaRPr lang="en-US" sz="5000" b="1" dirty="0">
              <a:solidFill>
                <a:srgbClr val="48BA6C"/>
              </a:solidFill>
              <a:latin typeface="Calibri" charset="0"/>
              <a:cs typeface="Calibri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896600" y="19507200"/>
            <a:ext cx="3581400" cy="5139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Heuristic Evaluation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lang="en-US" sz="28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274320"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Inputting topics adds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work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for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teachers</a:t>
            </a:r>
          </a:p>
          <a:p>
            <a:pPr marL="457200" indent="-274320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“Threshold exceeded” alert is disruptive</a:t>
            </a:r>
          </a:p>
          <a:p>
            <a:pPr>
              <a:defRPr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z="28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Solutions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lang="en-US" sz="2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452438" indent="-274320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Students submit questions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privately to teacher’s dashboard </a:t>
            </a:r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3" name="TextBox 93"/>
          <p:cNvSpPr txBox="1">
            <a:spLocks noChangeArrowheads="1"/>
          </p:cNvSpPr>
          <p:nvPr/>
        </p:nvSpPr>
        <p:spPr bwMode="auto">
          <a:xfrm>
            <a:off x="914400" y="24384000"/>
            <a:ext cx="28956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Low-Fi Prototype</a:t>
            </a:r>
          </a:p>
        </p:txBody>
      </p:sp>
      <p:sp>
        <p:nvSpPr>
          <p:cNvPr id="64" name="TextBox 93"/>
          <p:cNvSpPr txBox="1">
            <a:spLocks noChangeArrowheads="1"/>
          </p:cNvSpPr>
          <p:nvPr/>
        </p:nvSpPr>
        <p:spPr bwMode="auto">
          <a:xfrm>
            <a:off x="7505700" y="24384000"/>
            <a:ext cx="33909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Medium-Fi Prototype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782800" y="24384000"/>
            <a:ext cx="2819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High-Fi Prototype</a:t>
            </a:r>
          </a:p>
        </p:txBody>
      </p:sp>
      <p:sp>
        <p:nvSpPr>
          <p:cNvPr id="72" name="TextBox 59"/>
          <p:cNvSpPr txBox="1">
            <a:spLocks noChangeArrowheads="1"/>
          </p:cNvSpPr>
          <p:nvPr/>
        </p:nvSpPr>
        <p:spPr bwMode="auto">
          <a:xfrm>
            <a:off x="6477000" y="3810000"/>
            <a:ext cx="5334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sz="5000" b="1" dirty="0" smtClean="0">
                <a:solidFill>
                  <a:srgbClr val="48BA6C"/>
                </a:solidFill>
                <a:latin typeface="Calibri" charset="0"/>
                <a:cs typeface="Calibri" charset="0"/>
              </a:rPr>
              <a:t>Problem</a:t>
            </a:r>
            <a:endParaRPr lang="en-US" sz="5000" b="1" dirty="0">
              <a:solidFill>
                <a:srgbClr val="48BA6C"/>
              </a:solidFill>
              <a:latin typeface="Calibri" charset="0"/>
              <a:cs typeface="Calibri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000" y="4945082"/>
            <a:ext cx="7848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Students are embarrassed to ask questions in front of their classmates.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36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eachers can’t read their students’ minds during class.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Teachers can’t effectively target their struggling students.</a:t>
            </a:r>
          </a:p>
          <a:p>
            <a:pPr marL="571500" indent="-571500">
              <a:buFont typeface="Arial"/>
              <a:buChar char="•"/>
              <a:defRPr/>
            </a:pPr>
            <a:endParaRPr lang="en-US" sz="3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86600" y="16535400"/>
            <a:ext cx="426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Teachers </a:t>
            </a:r>
            <a:r>
              <a:rPr lang="en-US" sz="3600" b="1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review</a:t>
            </a:r>
            <a:r>
              <a:rPr lang="en-US" sz="36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 questions in real-time</a:t>
            </a:r>
            <a:endParaRPr lang="en-US" sz="3600" dirty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706600" y="19278600"/>
            <a:ext cx="2773362" cy="5105400"/>
            <a:chOff x="14447838" y="19278600"/>
            <a:chExt cx="2773362" cy="5105400"/>
          </a:xfrm>
        </p:grpSpPr>
        <p:pic>
          <p:nvPicPr>
            <p:cNvPr id="15394" name="Picture 4" descr="third screen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7838" y="19278600"/>
              <a:ext cx="2773362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Slack for iOS Upload-6.png.jpe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0400" y="19888199"/>
              <a:ext cx="2432304" cy="3920673"/>
            </a:xfrm>
            <a:prstGeom prst="rect">
              <a:avLst/>
            </a:prstGeom>
          </p:spPr>
        </p:pic>
      </p:grpSp>
      <p:pic>
        <p:nvPicPr>
          <p:cNvPr id="12" name="Picture 11" descr="clickED_Icon_v6 (2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3657600" cy="3657600"/>
          </a:xfrm>
          <a:prstGeom prst="rect">
            <a:avLst/>
          </a:prstGeom>
        </p:spPr>
      </p:pic>
      <p:sp>
        <p:nvSpPr>
          <p:cNvPr id="15" name="Bent-Up Arrow 14"/>
          <p:cNvSpPr/>
          <p:nvPr/>
        </p:nvSpPr>
        <p:spPr bwMode="auto">
          <a:xfrm flipV="1">
            <a:off x="4114800" y="19507200"/>
            <a:ext cx="1828800" cy="457200"/>
          </a:xfrm>
          <a:prstGeom prst="bentUpArrow">
            <a:avLst/>
          </a:prstGeom>
          <a:solidFill>
            <a:srgbClr val="48BA6C"/>
          </a:solidFill>
          <a:ln w="9525" cap="flat" cmpd="sng" algn="ctr">
            <a:solidFill>
              <a:srgbClr val="48BA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42" name="Bent-Up Arrow 41"/>
          <p:cNvSpPr/>
          <p:nvPr/>
        </p:nvSpPr>
        <p:spPr bwMode="auto">
          <a:xfrm rot="5400000">
            <a:off x="6248400" y="23698200"/>
            <a:ext cx="457200" cy="1676400"/>
          </a:xfrm>
          <a:prstGeom prst="bentUpArrow">
            <a:avLst/>
          </a:prstGeom>
          <a:solidFill>
            <a:srgbClr val="48BA6C"/>
          </a:solidFill>
          <a:ln w="9525" cap="flat" cmpd="sng" algn="ctr">
            <a:solidFill>
              <a:srgbClr val="48BA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43" name="Bent-Up Arrow 42"/>
          <p:cNvSpPr/>
          <p:nvPr/>
        </p:nvSpPr>
        <p:spPr bwMode="auto">
          <a:xfrm flipV="1">
            <a:off x="10896600" y="19507200"/>
            <a:ext cx="1828800" cy="457200"/>
          </a:xfrm>
          <a:prstGeom prst="bentUpArrow">
            <a:avLst/>
          </a:prstGeom>
          <a:solidFill>
            <a:srgbClr val="48BA6C"/>
          </a:solidFill>
          <a:ln w="9525" cap="flat" cmpd="sng" algn="ctr">
            <a:solidFill>
              <a:srgbClr val="48BA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45" name="Bent-Up Arrow 44"/>
          <p:cNvSpPr/>
          <p:nvPr/>
        </p:nvSpPr>
        <p:spPr bwMode="auto">
          <a:xfrm rot="5400000">
            <a:off x="13296900" y="23583900"/>
            <a:ext cx="457200" cy="1905000"/>
          </a:xfrm>
          <a:prstGeom prst="bentUpArrow">
            <a:avLst/>
          </a:prstGeom>
          <a:solidFill>
            <a:srgbClr val="48BA6C"/>
          </a:solidFill>
          <a:ln w="9525" cap="flat" cmpd="sng" algn="ctr">
            <a:solidFill>
              <a:srgbClr val="48BA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5791200" y="21945600"/>
            <a:ext cx="0" cy="762000"/>
          </a:xfrm>
          <a:prstGeom prst="straightConnector1">
            <a:avLst/>
          </a:prstGeom>
          <a:solidFill>
            <a:schemeClr val="tx1"/>
          </a:solidFill>
          <a:ln w="139700" cap="flat" cmpd="sng" algn="ctr">
            <a:solidFill>
              <a:srgbClr val="48BA6C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12573000" y="21945600"/>
            <a:ext cx="0" cy="762000"/>
          </a:xfrm>
          <a:prstGeom prst="straightConnector1">
            <a:avLst/>
          </a:prstGeom>
          <a:solidFill>
            <a:schemeClr val="tx1"/>
          </a:solidFill>
          <a:ln w="139700" cap="flat" cmpd="sng" algn="ctr">
            <a:solidFill>
              <a:srgbClr val="48BA6C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12344400" y="10439400"/>
            <a:ext cx="3276600" cy="6005830"/>
            <a:chOff x="914400" y="9601200"/>
            <a:chExt cx="3611320" cy="7086600"/>
          </a:xfrm>
        </p:grpSpPr>
        <p:pic>
          <p:nvPicPr>
            <p:cNvPr id="24" name="Picture 23" descr="iphone_6 (1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9601200"/>
              <a:ext cx="3611320" cy="7086600"/>
            </a:xfrm>
            <a:prstGeom prst="rect">
              <a:avLst/>
            </a:prstGeom>
          </p:spPr>
        </p:pic>
        <p:pic>
          <p:nvPicPr>
            <p:cNvPr id="29" name="Picture 28" descr="Slack for iOS Upload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930" y="10480963"/>
              <a:ext cx="3156525" cy="5347855"/>
            </a:xfrm>
            <a:prstGeom prst="rect">
              <a:avLst/>
            </a:prstGeom>
          </p:spPr>
        </p:pic>
      </p:grpSp>
      <p:sp>
        <p:nvSpPr>
          <p:cNvPr id="67" name="TextBox 59"/>
          <p:cNvSpPr txBox="1">
            <a:spLocks noChangeArrowheads="1"/>
          </p:cNvSpPr>
          <p:nvPr/>
        </p:nvSpPr>
        <p:spPr bwMode="auto">
          <a:xfrm>
            <a:off x="6286500" y="9296400"/>
            <a:ext cx="5715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bg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sz="5000" b="1" dirty="0" smtClean="0">
                <a:solidFill>
                  <a:srgbClr val="48BA6C"/>
                </a:solidFill>
                <a:latin typeface="Calibri" charset="0"/>
                <a:cs typeface="Calibri" charset="0"/>
              </a:rPr>
              <a:t>Solution</a:t>
            </a:r>
            <a:endParaRPr lang="en-US" sz="5600" b="1" dirty="0">
              <a:solidFill>
                <a:srgbClr val="48BA6C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187</Words>
  <Application>Microsoft Macintosh PowerPoint</Application>
  <PresentationFormat>Custom</PresentationFormat>
  <Paragraphs>39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Landay</dc:creator>
  <cp:lastModifiedBy>Gordon Dean</cp:lastModifiedBy>
  <cp:revision>70</cp:revision>
  <cp:lastPrinted>2000-12-09T22:11:17Z</cp:lastPrinted>
  <dcterms:created xsi:type="dcterms:W3CDTF">2015-11-17T18:45:01Z</dcterms:created>
  <dcterms:modified xsi:type="dcterms:W3CDTF">2015-12-03T09:03:58Z</dcterms:modified>
</cp:coreProperties>
</file>