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183DDD0C-F2EE-4B85-8605-41C1FD0EB57E}">
  <a:tblStyle styleId="{183DDD0C-F2EE-4B85-8605-41C1FD0EB57E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/>
              <a:t>Instead of using the results of the quiz and machine learning to figure out the perfect quiz for the user, we will look at a few indicator pictures to choose the recommended tours for the user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/>
              <a:t>Instead of building out every single tour we will probably just build a couple of them out entirely and then link the other tours to go to the ones we have built out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Flexibility and efficiency of use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Use cases: “Expert” users 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Already know what genre they are interested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Previously used app, want different experience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Solution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View tours button on homepage that skips task 1 (quiz)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User control and freedom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Map has single, predefined scope around current location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Solution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Pinch interaction, allows user to zoom in for more precise location or zoom out for overview of tour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“Re-center” button ala Google Maps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</a:pPr>
            <a:r>
              <a:rPr lang="en" sz="1400">
                <a:solidFill>
                  <a:schemeClr val="dk1"/>
                </a:solidFill>
              </a:rPr>
              <a:t>User control and freedom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No “undo” option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</a:pPr>
            <a:r>
              <a:rPr lang="en" sz="1400">
                <a:solidFill>
                  <a:schemeClr val="dk1"/>
                </a:solidFill>
              </a:rPr>
              <a:t>Revision? Deciding to maintain current design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</a:pPr>
            <a:r>
              <a:rPr lang="en" sz="1400">
                <a:solidFill>
                  <a:schemeClr val="dk1"/>
                </a:solidFill>
              </a:rPr>
              <a:t>Quiz task is meant to be quick and dirty - get user through many questions as quickly as possible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Undo option emphasizes accuracy too much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</a:pPr>
            <a:r>
              <a:rPr lang="en" sz="1400">
                <a:solidFill>
                  <a:schemeClr val="dk1"/>
                </a:solidFill>
              </a:rPr>
              <a:t>Undo option would detract from minimalist design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</a:pPr>
            <a:r>
              <a:rPr lang="en" sz="1400">
                <a:solidFill>
                  <a:schemeClr val="dk1"/>
                </a:solidFill>
              </a:rPr>
              <a:t>One mistake in quiz will not drastically change results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Flexibility and efficiency of use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No way to respond to painting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Source of data to judge success of quiz task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Further personalize tour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Revisions? Deciding to maintain current design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To us, more of a feature request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Tours are specifically curated via quiz results...we’ve made our decision on how to generate and evaluate preferences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Might detract from task 3 (getting more information on piece of art), cross-polenation with task 1 (discover preferences)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Actually decreases efficiency of use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Great idea, but would require significantly more back-end work...not part of a MVP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H2-4: on results page, tour title is a button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Changes to map: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H2-2: After visiting painting, “i” icon gets lighter...user knows how much of tour is remaining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H2-4: You are here icon = orange...consistent w/ color scheme + more closely match known apps/conventions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H2-4: 2nd floor button top right, 1st floor button top left, back to results top left of 1st floor map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H2-5: default zoom is closer so that info bubbles are more precise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H2-8: color scheme change...dark dark gray instead of navy = fewer hues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7" name="Shape 37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8.png"/><Relationship Id="rId4" Type="http://schemas.openxmlformats.org/officeDocument/2006/relationships/image" Target="../media/image0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png"/><Relationship Id="rId4" Type="http://schemas.openxmlformats.org/officeDocument/2006/relationships/image" Target="../media/image03.png"/><Relationship Id="rId5" Type="http://schemas.openxmlformats.org/officeDocument/2006/relationships/image" Target="../media/image02.png"/><Relationship Id="rId6" Type="http://schemas.openxmlformats.org/officeDocument/2006/relationships/image" Target="../media/image0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242830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ctrTitle"/>
          </p:nvPr>
        </p:nvSpPr>
        <p:spPr>
          <a:xfrm>
            <a:off x="311708" y="13541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3DC9B3"/>
                </a:solidFill>
              </a:rPr>
              <a:t>CanTour</a:t>
            </a:r>
          </a:p>
        </p:txBody>
      </p:sp>
      <p:sp>
        <p:nvSpPr>
          <p:cNvPr id="51" name="Shape 51"/>
          <p:cNvSpPr txBox="1"/>
          <p:nvPr>
            <p:ph idx="1" type="subTitle"/>
          </p:nvPr>
        </p:nvSpPr>
        <p:spPr>
          <a:xfrm>
            <a:off x="311700" y="33675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>
                <a:solidFill>
                  <a:schemeClr val="lt1"/>
                </a:solidFill>
              </a:rPr>
              <a:t>PERSONALIZE YOUR CANTOR EXPERIENCE</a:t>
            </a:r>
          </a:p>
        </p:txBody>
      </p:sp>
      <p:pic>
        <p:nvPicPr>
          <p:cNvPr id="52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1412" y="547275"/>
            <a:ext cx="1881175" cy="18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242830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3DC9B3"/>
                </a:solidFill>
              </a:rPr>
              <a:t>Unimplemented Features &amp; Plan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29B6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3DC9B3"/>
              </a:solidFill>
            </a:endParaRP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Plan to finish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116" name="Shape 116"/>
          <p:cNvGraphicFramePr/>
          <p:nvPr/>
        </p:nvGraphicFramePr>
        <p:xfrm>
          <a:off x="952500" y="1710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{183DDD0C-F2EE-4B85-8605-41C1FD0EB57E}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459875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3DC9B3"/>
                          </a:solidFill>
                        </a:rPr>
                        <a:t>16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3DC9B3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3DC9B3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3DC9B3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3DC9B3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17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3DC9B3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3DC9B3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3DC9B3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3DC9B3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18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3DC9B3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3DC9B3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3DC9B3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3DC9B3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19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3DC9B3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3DC9B3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3DC9B3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3DC9B3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20</a:t>
                      </a:r>
                    </a:p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</a:rPr>
                        <a:t>All night code-a-thon 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3DC9B3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T cap="flat" cmpd="sng" w="9525">
                      <a:solidFill>
                        <a:srgbClr val="3DC9B3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3DC9B3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459875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3DC9B3"/>
                          </a:solidFill>
                        </a:rPr>
                        <a:t>30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3DC9B3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3DC9B3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3DC9B3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3DC9B3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1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</a:rPr>
                        <a:t>Finish Task 2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3DC9B3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3DC9B3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3DC9B3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3DC9B3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2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DC9B3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3DC9B3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3DC9B3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3DC9B3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3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</a:rPr>
                        <a:t>Finish Task 3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3DC9B3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3DC9B3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3DC9B3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3DC9B3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4</a:t>
                      </a:r>
                    </a:p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</a:rPr>
                        <a:t>Poster session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3DC9B3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T cap="flat" cmpd="sng" w="9525">
                      <a:solidFill>
                        <a:srgbClr val="3DC9B3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3DC9B3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242830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3DC9B3"/>
                </a:solidFill>
              </a:rPr>
              <a:t>Hard-coded Data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29B6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3DC9B3"/>
              </a:solidFill>
            </a:endParaRP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C9B3"/>
                </a:solidFill>
              </a:rPr>
              <a:t>1st Task - The Quiz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Fixed Database of Pictures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No Machine Learning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C9B3"/>
                </a:solidFill>
              </a:rPr>
              <a:t>2nd Task - The Tours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Limited Tour Options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3DC9B3"/>
                </a:solidFill>
              </a:rPr>
              <a:t>3rd Task - Additional Information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Small Database of Facts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242830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3DC9B3"/>
                </a:solidFill>
              </a:rPr>
              <a:t>Wizard of Oz Techniques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29B6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3DC9B3"/>
              </a:solidFill>
            </a:endParaRP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311700" y="1152475"/>
            <a:ext cx="40214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C9B3"/>
                </a:solidFill>
              </a:rPr>
              <a:t>2nd Task - The Map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No GPS tracking of user location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Animated map to simulate the user progress through the tour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 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2047" y="1017724"/>
            <a:ext cx="2593724" cy="382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242830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3DC9B3"/>
                </a:solidFill>
              </a:rPr>
              <a:t>Issues &amp; Questions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29B6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3DC9B3"/>
              </a:solidFill>
            </a:endParaRP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Main issue - time!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No iOS development experience - learn as we go!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No design experience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242830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3DC9B3"/>
                </a:solidFill>
              </a:rPr>
              <a:t>Demonstration of Prototype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29B6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3DC9B3"/>
              </a:solidFill>
            </a:endParaRP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DC9B3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DC9B3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DC9B3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DC9B3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DC9B3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242830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3DC9B3"/>
                </a:solidFill>
              </a:rPr>
              <a:t>Summary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29B6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3DC9B3"/>
              </a:solidFill>
            </a:endParaRP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DC9B3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DC9B3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DC9B3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DC9B3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DC9B3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242830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" type="body"/>
          </p:nvPr>
        </p:nvSpPr>
        <p:spPr>
          <a:xfrm>
            <a:off x="311700" y="1152475"/>
            <a:ext cx="40755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Visitors experience museum fatigue and overwhelming options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CanTour proposes to personalize and curate your museum experience at the Cantor Arts Center </a:t>
            </a:r>
          </a:p>
        </p:txBody>
      </p:sp>
      <p:sp>
        <p:nvSpPr>
          <p:cNvPr id="58" name="Shape 5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3DC9B3"/>
                </a:solidFill>
              </a:rPr>
              <a:t>Problem &amp; Solution</a:t>
            </a:r>
          </a:p>
        </p:txBody>
      </p:sp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1087" y="1530575"/>
            <a:ext cx="1881175" cy="18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242830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3DC9B3"/>
                </a:solidFill>
              </a:rPr>
              <a:t>Heuristic Evaluation Results &amp; Revisions | </a:t>
            </a:r>
            <a:r>
              <a:rPr lang="en">
                <a:solidFill>
                  <a:schemeClr val="lt1"/>
                </a:solidFill>
              </a:rPr>
              <a:t>Severity 3</a:t>
            </a: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2691925" y="1076275"/>
            <a:ext cx="60002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C9B3"/>
                </a:solidFill>
              </a:rPr>
              <a:t>Violation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H2-7 Flexibility and efficiency of use: Users who are not interested in discovering preferences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DC9B3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C9B3"/>
                </a:solidFill>
              </a:rPr>
              <a:t>Revisions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Char char="-"/>
            </a:pPr>
            <a:r>
              <a:rPr lang="en">
                <a:solidFill>
                  <a:schemeClr val="lt1"/>
                </a:solidFill>
              </a:rPr>
              <a:t>“View tours” button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-"/>
            </a:pPr>
            <a:r>
              <a:rPr lang="en" sz="1800">
                <a:solidFill>
                  <a:schemeClr val="lt1"/>
                </a:solidFill>
              </a:rPr>
              <a:t>Skips quiz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100" y="1152475"/>
            <a:ext cx="2063424" cy="3678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242830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3DC9B3"/>
                </a:solidFill>
              </a:rPr>
              <a:t>Heuristic Evaluation Results &amp; Revisions | </a:t>
            </a:r>
            <a:r>
              <a:rPr lang="en">
                <a:solidFill>
                  <a:schemeClr val="lt1"/>
                </a:solidFill>
              </a:rPr>
              <a:t>Severity 3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4895000" y="1076275"/>
            <a:ext cx="37970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C9B3"/>
                </a:solidFill>
              </a:rPr>
              <a:t>Violation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H2-3 User control and freedom: Map’s predefined scope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DC9B3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C9B3"/>
                </a:solidFill>
              </a:rPr>
              <a:t>Revisions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Char char="-"/>
            </a:pPr>
            <a:r>
              <a:rPr lang="en">
                <a:solidFill>
                  <a:schemeClr val="lt1"/>
                </a:solidFill>
              </a:rPr>
              <a:t>Pinch interaction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Char char="-"/>
            </a:pPr>
            <a:r>
              <a:rPr lang="en">
                <a:solidFill>
                  <a:schemeClr val="lt1"/>
                </a:solidFill>
              </a:rPr>
              <a:t>Re-center button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4850" y="1152475"/>
            <a:ext cx="2063416" cy="3670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099" y="1152475"/>
            <a:ext cx="2134025" cy="3670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242830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3DC9B3"/>
                </a:solidFill>
              </a:rPr>
              <a:t>Heuristic Evaluation Results &amp; Revisions | </a:t>
            </a:r>
            <a:r>
              <a:rPr lang="en">
                <a:solidFill>
                  <a:schemeClr val="lt1"/>
                </a:solidFill>
              </a:rPr>
              <a:t>Severity 3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2843575" y="1076275"/>
            <a:ext cx="58484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C9B3"/>
                </a:solidFill>
              </a:rPr>
              <a:t>Violation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H2-3 User control and freedom: Lack of “undo”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DC9B3"/>
              </a:solidFill>
            </a:endParaRP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C9B3"/>
                </a:solidFill>
              </a:rPr>
              <a:t>Revisions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Maintain current design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-"/>
            </a:pPr>
            <a:r>
              <a:rPr lang="en">
                <a:solidFill>
                  <a:srgbClr val="FFFFFF"/>
                </a:solidFill>
              </a:rPr>
              <a:t>Quiz task: quick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-"/>
            </a:pPr>
            <a:r>
              <a:rPr lang="en">
                <a:solidFill>
                  <a:srgbClr val="FFFFFF"/>
                </a:solidFill>
              </a:rPr>
              <a:t>Minimalist design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-"/>
            </a:pPr>
            <a:r>
              <a:rPr lang="en">
                <a:solidFill>
                  <a:srgbClr val="FFFFFF"/>
                </a:solidFill>
              </a:rPr>
              <a:t>Low impact on results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100" y="1152475"/>
            <a:ext cx="2134025" cy="367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242830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3DC9B3"/>
                </a:solidFill>
              </a:rPr>
              <a:t>Heuristic Evaluation Results &amp; Revisions | </a:t>
            </a:r>
            <a:r>
              <a:rPr lang="en">
                <a:solidFill>
                  <a:schemeClr val="lt1"/>
                </a:solidFill>
              </a:rPr>
              <a:t>Severity 3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2691925" y="1076275"/>
            <a:ext cx="60002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C9B3"/>
                </a:solidFill>
              </a:rPr>
              <a:t>Violation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H2-7 Flexibility and efficiency of use: No option to respond to painting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C9B3"/>
                </a:solidFill>
              </a:rPr>
              <a:t>Revisions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Maintain current design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Char char="-"/>
            </a:pPr>
            <a:r>
              <a:rPr lang="en">
                <a:solidFill>
                  <a:schemeClr val="lt1"/>
                </a:solidFill>
              </a:rPr>
              <a:t>Tours curated via quiz results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Char char="-"/>
            </a:pPr>
            <a:r>
              <a:rPr lang="en">
                <a:solidFill>
                  <a:schemeClr val="lt1"/>
                </a:solidFill>
              </a:rPr>
              <a:t>Detracts from task 3 (learning more about art)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Char char="-"/>
            </a:pPr>
            <a:r>
              <a:rPr lang="en">
                <a:solidFill>
                  <a:schemeClr val="lt1"/>
                </a:solidFill>
              </a:rPr>
              <a:t>Significant backend, not MVP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100" y="1152475"/>
            <a:ext cx="2126657" cy="367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242830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445025"/>
            <a:ext cx="88322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3DC9B3"/>
                </a:solidFill>
              </a:rPr>
              <a:t>Heuristic Evaluation Revisions | </a:t>
            </a:r>
            <a:r>
              <a:rPr lang="en">
                <a:solidFill>
                  <a:schemeClr val="lt1"/>
                </a:solidFill>
              </a:rPr>
              <a:t>Severity 1 &amp; 2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4122" y="1017724"/>
            <a:ext cx="2593724" cy="382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8650" y="1017725"/>
            <a:ext cx="2593725" cy="512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8650" y="3949400"/>
            <a:ext cx="2593725" cy="891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687" y="1017725"/>
            <a:ext cx="2671646" cy="382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242830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3DC9B3"/>
                </a:solidFill>
              </a:rPr>
              <a:t>Current Prototype Implementation Status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29B6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3DC9B3"/>
              </a:solidFill>
            </a:endParaRP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C9B3"/>
                </a:solidFill>
              </a:rPr>
              <a:t>Tools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Native iOS app using XCode and Swift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C9B3"/>
                </a:solidFill>
              </a:rPr>
              <a:t>Implementation Features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Task 1 - Preferences quiz with swiping interface (medium)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rgbClr val="3DC9B3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242830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3DC9B3"/>
                </a:solidFill>
              </a:rPr>
              <a:t>Unimplemented Features &amp; Plan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29B6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3DC9B3"/>
              </a:solidFill>
            </a:endParaRP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C9B3"/>
                </a:solidFill>
              </a:rPr>
              <a:t>To be implemented: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Task 1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	Finalize progress bar/mechanism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Task 2</a:t>
            </a:r>
            <a:r>
              <a:rPr lang="en">
                <a:solidFill>
                  <a:schemeClr val="lt1"/>
                </a:solidFill>
              </a:rPr>
              <a:t> and 3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	Allow users to select a tour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	Animate tour through museum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	Highlight points of interest in museum tour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	Display art with additional information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