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3" autoAdjust="0"/>
  </p:normalViewPr>
  <p:slideViewPr>
    <p:cSldViewPr snapToGrid="0" snapToObjects="1">
      <p:cViewPr varScale="1">
        <p:scale>
          <a:sx n="113" d="100"/>
          <a:sy n="113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6019-3DAC-DC45-BE79-F4D8118933D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D538-4AB2-E045-9E18-BBBD99AA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0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D538-4AB2-E045-9E18-BBBD99AA6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</a:t>
            </a:r>
            <a:r>
              <a:rPr lang="en-US" i="1" dirty="0" smtClean="0"/>
              <a:t>San</a:t>
            </a:r>
            <a:r>
              <a:rPr lang="en-US" i="1" baseline="0" dirty="0" smtClean="0"/>
              <a:t> Joaquin Magazine</a:t>
            </a:r>
            <a:r>
              <a:rPr lang="en-US" i="0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D538-4AB2-E045-9E18-BBBD99AA6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6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4.wdp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CanTour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2023" y="5562599"/>
            <a:ext cx="4467177" cy="748553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Week 5: Lo-fi Prototyping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070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Experimental Results</a:t>
            </a:r>
            <a:endParaRPr lang="en-US" sz="4800" dirty="0"/>
          </a:p>
        </p:txBody>
      </p:sp>
      <p:pic>
        <p:nvPicPr>
          <p:cNvPr id="6" name="Content Placeholder 5" descr="IMG_2919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51506" y="2457210"/>
            <a:ext cx="3476235" cy="3290107"/>
          </a:xfrm>
        </p:spPr>
      </p:pic>
      <p:sp>
        <p:nvSpPr>
          <p:cNvPr id="4" name="TextBox 3"/>
          <p:cNvSpPr txBox="1"/>
          <p:nvPr/>
        </p:nvSpPr>
        <p:spPr>
          <a:xfrm>
            <a:off x="584407" y="1213706"/>
            <a:ext cx="2955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Task 1</a:t>
            </a:r>
            <a:endParaRPr lang="en-US" sz="4200" dirty="0"/>
          </a:p>
        </p:txBody>
      </p:sp>
      <p:pic>
        <p:nvPicPr>
          <p:cNvPr id="5" name="Picture 4" descr="IMG_29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26612" y="446629"/>
            <a:ext cx="1751084" cy="1260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474" y="2284946"/>
            <a:ext cx="551416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Participants initially mistook icons for buttons (3/4) 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Many enjoyed “mindless” swiping (4/4) </a:t>
            </a:r>
          </a:p>
          <a:p>
            <a:endParaRPr lang="en-US" sz="28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Most were confused by the ? icon (help button?)(3/4)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421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Experimental Results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157699"/>
            <a:ext cx="5615320" cy="396846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Results page was clean; next step was clicking “Begin Tour” (3/4)  </a:t>
            </a:r>
          </a:p>
          <a:p>
            <a:r>
              <a:rPr lang="en-US" sz="2800" dirty="0" smtClean="0"/>
              <a:t>Entire Cantor map overwhelming – too much information (3/4) </a:t>
            </a:r>
          </a:p>
          <a:p>
            <a:r>
              <a:rPr lang="en-US" sz="2800" dirty="0" smtClean="0"/>
              <a:t>Desired location tracking (4/4) </a:t>
            </a:r>
          </a:p>
          <a:p>
            <a:r>
              <a:rPr lang="en-US" sz="2800" dirty="0" smtClean="0"/>
              <a:t>Some expressed desire for multiple tour options (2/4)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4407" y="1213706"/>
            <a:ext cx="2955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Task 2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75" y="2157699"/>
            <a:ext cx="2444997" cy="36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Experimental Results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3484"/>
            <a:ext cx="7556313" cy="4144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Was not obvious when user was at a point of interest (3/4) </a:t>
            </a:r>
          </a:p>
          <a:p>
            <a:r>
              <a:rPr lang="en-US" sz="2800" dirty="0" smtClean="0"/>
              <a:t>Several people tried to tap                       parts of art to learn more (2/4) </a:t>
            </a:r>
          </a:p>
          <a:p>
            <a:r>
              <a:rPr lang="en-US" sz="2800" dirty="0" smtClean="0"/>
              <a:t>“Back to Tour” button was                          clear to all participants (4/4) </a:t>
            </a:r>
          </a:p>
          <a:p>
            <a:r>
              <a:rPr lang="en-US" sz="2800" dirty="0" smtClean="0"/>
              <a:t>No “Exit Tour” button! (4/4)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4407" y="1213706"/>
            <a:ext cx="2955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Task 3</a:t>
            </a:r>
            <a:endParaRPr lang="en-US" sz="4200" dirty="0"/>
          </a:p>
        </p:txBody>
      </p:sp>
      <p:pic>
        <p:nvPicPr>
          <p:cNvPr id="5" name="Picture 4" descr="IMG_29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69929" y="2946878"/>
            <a:ext cx="3424836" cy="31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Suggested UI Changes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390314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Suggest swiping more clearly – instructions, blinking icon </a:t>
            </a:r>
          </a:p>
          <a:p>
            <a:r>
              <a:rPr lang="en-US" sz="2400" dirty="0" smtClean="0"/>
              <a:t>Clicking should have equivalent function</a:t>
            </a:r>
          </a:p>
          <a:p>
            <a:r>
              <a:rPr lang="en-US" sz="2400" dirty="0" smtClean="0"/>
              <a:t>Clarify ? Icon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4407" y="1213706"/>
            <a:ext cx="2955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Task 1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4468030" y="1220012"/>
            <a:ext cx="2955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Task 2</a:t>
            </a:r>
            <a:endParaRPr lang="en-US" sz="4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4328" y="1913772"/>
            <a:ext cx="417678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Multiple options for tour</a:t>
            </a:r>
          </a:p>
          <a:p>
            <a:r>
              <a:rPr lang="en-US" sz="2400" dirty="0" smtClean="0"/>
              <a:t>Smaller floor plan presented – whole map was overwhelming</a:t>
            </a:r>
          </a:p>
          <a:p>
            <a:r>
              <a:rPr lang="en-US" sz="2400" dirty="0" smtClean="0"/>
              <a:t>Tracking feature should be emphasized </a:t>
            </a:r>
            <a:endParaRPr lang="en-US" sz="2400" dirty="0"/>
          </a:p>
        </p:txBody>
      </p:sp>
      <p:pic>
        <p:nvPicPr>
          <p:cNvPr id="7" name="Picture 6" descr="Scan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716" y="4918364"/>
            <a:ext cx="2036618" cy="1674091"/>
          </a:xfrm>
          <a:prstGeom prst="rect">
            <a:avLst/>
          </a:prstGeom>
        </p:spPr>
      </p:pic>
      <p:pic>
        <p:nvPicPr>
          <p:cNvPr id="8" name="Picture 7" descr="Scan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89" b="8909"/>
          <a:stretch/>
        </p:blipFill>
        <p:spPr>
          <a:xfrm>
            <a:off x="5081122" y="4814454"/>
            <a:ext cx="2973665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5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UI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Make clearer which pieces of art a user may want to learn more about </a:t>
            </a:r>
          </a:p>
          <a:p>
            <a:r>
              <a:rPr lang="en-US" sz="2800" dirty="0" smtClean="0"/>
              <a:t>Do users </a:t>
            </a:r>
            <a:r>
              <a:rPr lang="en-US" sz="2800" i="1" dirty="0" smtClean="0"/>
              <a:t>have</a:t>
            </a:r>
            <a:r>
              <a:rPr lang="en-US" sz="2800" dirty="0" smtClean="0"/>
              <a:t> to take a picture of the art in question? </a:t>
            </a:r>
          </a:p>
          <a:p>
            <a:r>
              <a:rPr lang="en-US" sz="2800" dirty="0" smtClean="0"/>
              <a:t>Instead of displaying all info at once, allow art to be clickable and let users identify areas of interest</a:t>
            </a:r>
          </a:p>
          <a:p>
            <a:r>
              <a:rPr lang="en-US" sz="2800" dirty="0" smtClean="0"/>
              <a:t>Way to end current tour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4407" y="1101326"/>
            <a:ext cx="2955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Task 3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9163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need a landing “splash” page, exit page</a:t>
            </a:r>
          </a:p>
          <a:p>
            <a:r>
              <a:rPr lang="en-US" sz="2800" dirty="0" smtClean="0"/>
              <a:t>Swiping interface non-intuitive</a:t>
            </a:r>
          </a:p>
          <a:p>
            <a:r>
              <a:rPr lang="en-US" sz="2800" dirty="0" smtClean="0"/>
              <a:t>Map “chunks” need to be manageable</a:t>
            </a:r>
          </a:p>
          <a:p>
            <a:r>
              <a:rPr lang="en-US" sz="2800" dirty="0" smtClean="0"/>
              <a:t>Should users </a:t>
            </a:r>
            <a:r>
              <a:rPr lang="en-US" sz="2800" i="1" dirty="0" smtClean="0"/>
              <a:t>have</a:t>
            </a:r>
            <a:r>
              <a:rPr lang="en-US" sz="2800" dirty="0" smtClean="0"/>
              <a:t> to take pictures? </a:t>
            </a:r>
          </a:p>
          <a:p>
            <a:r>
              <a:rPr lang="en-US" sz="2800" dirty="0" smtClean="0"/>
              <a:t>Many possible tours?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07354" y="6015227"/>
            <a:ext cx="488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5"/>
                </a:solidFill>
              </a:rPr>
              <a:t>Can’T wait to build CanTour! </a:t>
            </a:r>
            <a:endParaRPr lang="en-US" sz="2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4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Overview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Value Proposition</a:t>
            </a:r>
          </a:p>
          <a:p>
            <a:r>
              <a:rPr lang="en-US" sz="2800" dirty="0" smtClean="0"/>
              <a:t>Selected Interface &amp; Rationale</a:t>
            </a:r>
          </a:p>
          <a:p>
            <a:r>
              <a:rPr lang="en-US" sz="2800" dirty="0" smtClean="0"/>
              <a:t>Lo-fi Prototype Structure</a:t>
            </a:r>
          </a:p>
          <a:p>
            <a:r>
              <a:rPr lang="en-US" sz="2800" dirty="0" smtClean="0"/>
              <a:t>Experimental Method</a:t>
            </a:r>
          </a:p>
          <a:p>
            <a:r>
              <a:rPr lang="en-US" sz="2800" dirty="0" smtClean="0"/>
              <a:t>Results</a:t>
            </a:r>
          </a:p>
          <a:p>
            <a:r>
              <a:rPr lang="en-US" sz="2800" dirty="0" smtClean="0"/>
              <a:t>UI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6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561"/>
            <a:ext cx="9232540" cy="6924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1503" y="5950735"/>
            <a:ext cx="795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Personalize your Cantor experience.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62" y="410828"/>
            <a:ext cx="7556313" cy="1116106"/>
          </a:xfrm>
        </p:spPr>
        <p:txBody>
          <a:bodyPr/>
          <a:lstStyle/>
          <a:p>
            <a:pPr algn="r"/>
            <a:r>
              <a:rPr lang="en-US" sz="4800" dirty="0" smtClean="0">
                <a:solidFill>
                  <a:schemeClr val="tx1"/>
                </a:solidFill>
              </a:rPr>
              <a:t>Value Proposition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Selected Interface &amp; Rationale</a:t>
            </a:r>
            <a:endParaRPr lang="en-US" sz="4200" dirty="0"/>
          </a:p>
        </p:txBody>
      </p:sp>
      <p:pic>
        <p:nvPicPr>
          <p:cNvPr id="4" name="Content Placeholder 3" descr="Scan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755" y="3766854"/>
            <a:ext cx="5546725" cy="2680551"/>
          </a:xfrm>
        </p:spPr>
      </p:pic>
      <p:pic>
        <p:nvPicPr>
          <p:cNvPr id="5" name="Content Placeholder 3" descr="Scan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78" y="1288020"/>
            <a:ext cx="5546640" cy="247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74" y="5439200"/>
            <a:ext cx="27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Native Mobile App UI Flow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40784" y="3284763"/>
            <a:ext cx="3023181" cy="3108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Rationale: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/>
              <a:t>Demographics</a:t>
            </a:r>
          </a:p>
          <a:p>
            <a:endParaRPr lang="en-US" sz="28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/>
              <a:t>Interface</a:t>
            </a:r>
          </a:p>
          <a:p>
            <a:endParaRPr lang="en-US" sz="28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800" dirty="0" smtClean="0"/>
              <a:t>Device Capabilities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23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Lo-fi Prototype Structure </a:t>
            </a:r>
            <a:endParaRPr lang="en-US" sz="4800" dirty="0"/>
          </a:p>
        </p:txBody>
      </p:sp>
      <p:pic>
        <p:nvPicPr>
          <p:cNvPr id="5" name="Picture 4" descr="IMG_292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4000"/>
                    </a14:imgEffect>
                    <a14:imgEffect>
                      <a14:brightnessContrast bright="4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61" y="1409905"/>
            <a:ext cx="6754394" cy="50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Task 1: Art Preferences Quiz</a:t>
            </a:r>
            <a:endParaRPr lang="en-US" sz="4000" dirty="0"/>
          </a:p>
        </p:txBody>
      </p:sp>
      <p:pic>
        <p:nvPicPr>
          <p:cNvPr id="4" name="Picture 3" descr="IMG_29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22157" y="1839108"/>
            <a:ext cx="3180362" cy="2289167"/>
          </a:xfrm>
          <a:prstGeom prst="rect">
            <a:avLst/>
          </a:prstGeom>
        </p:spPr>
      </p:pic>
      <p:pic>
        <p:nvPicPr>
          <p:cNvPr id="8" name="Picture 7" descr="UI Storyboard- Task1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22" y="1600200"/>
            <a:ext cx="4121133" cy="443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289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42112" y="4999663"/>
            <a:ext cx="1846580" cy="1287194"/>
          </a:xfrm>
          <a:prstGeom prst="rect">
            <a:avLst/>
          </a:prstGeom>
        </p:spPr>
      </p:pic>
      <p:pic>
        <p:nvPicPr>
          <p:cNvPr id="10" name="Picture 9" descr="IMG_289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47386" y="5022069"/>
            <a:ext cx="1851677" cy="1247479"/>
          </a:xfrm>
          <a:prstGeom prst="rect">
            <a:avLst/>
          </a:prstGeom>
        </p:spPr>
      </p:pic>
      <p:pic>
        <p:nvPicPr>
          <p:cNvPr id="11" name="Picture 10" descr="IMG_2898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28949" y="4699999"/>
            <a:ext cx="1851675" cy="18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Task 2: Museum Navigation</a:t>
            </a:r>
            <a:endParaRPr lang="en-US" sz="4000" dirty="0"/>
          </a:p>
        </p:txBody>
      </p:sp>
      <p:pic>
        <p:nvPicPr>
          <p:cNvPr id="5" name="Picture 4" descr="IMG_292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4337" y="542040"/>
            <a:ext cx="1739722" cy="2948959"/>
          </a:xfrm>
          <a:prstGeom prst="rect">
            <a:avLst/>
          </a:prstGeom>
        </p:spPr>
      </p:pic>
      <p:pic>
        <p:nvPicPr>
          <p:cNvPr id="6" name="Picture 5" descr="IMG_292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2161" y="3146473"/>
            <a:ext cx="3393882" cy="331876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835704" y="2762763"/>
            <a:ext cx="348397" cy="52595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I Storyboard- Task2 and Task3 (1)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8" y="2157699"/>
            <a:ext cx="5005552" cy="311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772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3: Seek Further Information </a:t>
            </a:r>
            <a:endParaRPr lang="en-US" dirty="0"/>
          </a:p>
        </p:txBody>
      </p:sp>
      <p:pic>
        <p:nvPicPr>
          <p:cNvPr id="4" name="Picture 3" descr="UI Storyboard- Task2 and Task3 (1)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66" y="1258657"/>
            <a:ext cx="4821353" cy="259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92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802" y="3425874"/>
            <a:ext cx="4742686" cy="3125890"/>
          </a:xfrm>
          <a:prstGeom prst="rect">
            <a:avLst/>
          </a:prstGeom>
        </p:spPr>
      </p:pic>
      <p:pic>
        <p:nvPicPr>
          <p:cNvPr id="7" name="Picture 6" descr="IMG_29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69" y="4051374"/>
            <a:ext cx="3390077" cy="244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Experimental Method </a:t>
            </a:r>
            <a:endParaRPr lang="en-US" sz="4800" dirty="0"/>
          </a:p>
        </p:txBody>
      </p:sp>
      <p:pic>
        <p:nvPicPr>
          <p:cNvPr id="5" name="Picture 4" descr="IMG_291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829" y="2029522"/>
            <a:ext cx="4818352" cy="3613764"/>
          </a:xfrm>
          <a:prstGeom prst="rect">
            <a:avLst/>
          </a:prstGeom>
        </p:spPr>
      </p:pic>
      <p:pic>
        <p:nvPicPr>
          <p:cNvPr id="6" name="Picture 5" descr="IMG_29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500" y="2416174"/>
            <a:ext cx="1780255" cy="1843033"/>
          </a:xfrm>
          <a:prstGeom prst="rect">
            <a:avLst/>
          </a:prstGeom>
        </p:spPr>
      </p:pic>
      <p:pic>
        <p:nvPicPr>
          <p:cNvPr id="7" name="Picture 6" descr="IMG_291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06650" y="2435731"/>
            <a:ext cx="1819370" cy="1780255"/>
          </a:xfrm>
          <a:prstGeom prst="rect">
            <a:avLst/>
          </a:prstGeom>
        </p:spPr>
      </p:pic>
      <p:pic>
        <p:nvPicPr>
          <p:cNvPr id="8" name="Picture 7" descr="1463613_10200966699391969_17772632_n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501" y="4461493"/>
            <a:ext cx="1780254" cy="1819370"/>
          </a:xfrm>
          <a:prstGeom prst="rect">
            <a:avLst/>
          </a:prstGeom>
        </p:spPr>
      </p:pic>
      <p:pic>
        <p:nvPicPr>
          <p:cNvPr id="9" name="Picture 8" descr="blank-profile-hi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64"/>
          <a:stretch/>
        </p:blipFill>
        <p:spPr>
          <a:xfrm>
            <a:off x="6614968" y="4461493"/>
            <a:ext cx="1780256" cy="1832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3261" y="1876749"/>
            <a:ext cx="379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Participants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39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542</TotalTime>
  <Words>383</Words>
  <Application>Microsoft Macintosh PowerPoint</Application>
  <PresentationFormat>On-screen Show (4:3)</PresentationFormat>
  <Paragraphs>69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CanTour</vt:lpstr>
      <vt:lpstr>Overview </vt:lpstr>
      <vt:lpstr>Value Proposition </vt:lpstr>
      <vt:lpstr>Selected Interface &amp; Rationale</vt:lpstr>
      <vt:lpstr>Lo-fi Prototype Structure </vt:lpstr>
      <vt:lpstr>Task 1: Art Preferences Quiz</vt:lpstr>
      <vt:lpstr>Task 2: Museum Navigation</vt:lpstr>
      <vt:lpstr>Task 3: Seek Further Information </vt:lpstr>
      <vt:lpstr>Experimental Method </vt:lpstr>
      <vt:lpstr>Experimental Results</vt:lpstr>
      <vt:lpstr>Experimental Results</vt:lpstr>
      <vt:lpstr>Experimental Results</vt:lpstr>
      <vt:lpstr>Suggested UI Changes </vt:lpstr>
      <vt:lpstr>Suggested UI Changes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CanTour</dc:title>
  <dc:creator>Shubha Raghvendra</dc:creator>
  <cp:lastModifiedBy>Shubha Raghvendra</cp:lastModifiedBy>
  <cp:revision>37</cp:revision>
  <dcterms:created xsi:type="dcterms:W3CDTF">2015-10-22T21:44:11Z</dcterms:created>
  <dcterms:modified xsi:type="dcterms:W3CDTF">2015-10-23T06:46:57Z</dcterms:modified>
</cp:coreProperties>
</file>