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</p:embeddedFont>
    <p:embeddedFont>
      <p:font typeface="Helvetica Neue"/>
      <p:regular r:id="rId9"/>
      <p:bold r:id="rId10"/>
      <p:italic r:id="rId11"/>
      <p:boldItalic r:id="rId1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2" Type="http://schemas.openxmlformats.org/officeDocument/2006/relationships/font" Target="fonts/HelveticaNeue-boldItalic.fntdata"/><Relationship Id="rId9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9" name="Shape 119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C458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7362" y="1641924"/>
            <a:ext cx="1572600" cy="1572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type="ctrTitle"/>
          </p:nvPr>
        </p:nvSpPr>
        <p:spPr>
          <a:xfrm>
            <a:off x="2892238" y="1810008"/>
            <a:ext cx="42459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Raleway"/>
              <a:buNone/>
            </a:pPr>
            <a:r>
              <a:rPr b="0" baseline="0" i="0" lang="en" sz="72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NightOwl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4631349" y="2706125"/>
            <a:ext cx="29853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Get help now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