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 Slab"/>
      <p:regular r:id="rId6"/>
      <p:bold r:id="rId7"/>
    </p:embeddedFont>
    <p:embeddedFont>
      <p:font typeface="Grand Hotel"/>
      <p:regular r:id="rId8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RobotoSlab-regular.fntdata"/><Relationship Id="rId7" Type="http://schemas.openxmlformats.org/officeDocument/2006/relationships/font" Target="fonts/RobotoSlab-bold.fntdata"/><Relationship Id="rId8" Type="http://schemas.openxmlformats.org/officeDocument/2006/relationships/font" Target="fonts/GrandHot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182415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1726796" y="1146946"/>
            <a:ext cx="5690400" cy="13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0">
                <a:solidFill>
                  <a:srgbClr val="40CCBB"/>
                </a:solidFill>
                <a:latin typeface="Roboto Slab"/>
                <a:ea typeface="Roboto Slab"/>
                <a:cs typeface="Roboto Slab"/>
                <a:sym typeface="Roboto Slab"/>
              </a:rPr>
              <a:t>docket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359691" y="2272355"/>
            <a:ext cx="8424599" cy="1269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9000">
                <a:solidFill>
                  <a:srgbClr val="434343"/>
                </a:solidFill>
                <a:latin typeface="Grand Hotel"/>
                <a:ea typeface="Grand Hotel"/>
                <a:cs typeface="Grand Hotel"/>
                <a:sym typeface="Grand Hotel"/>
              </a:rPr>
              <a:t>B</a:t>
            </a:r>
            <a:r>
              <a:rPr i="1" lang="en" sz="9000">
                <a:solidFill>
                  <a:srgbClr val="434343"/>
                </a:solidFill>
                <a:latin typeface="Grand Hotel"/>
                <a:ea typeface="Grand Hotel"/>
                <a:cs typeface="Grand Hotel"/>
                <a:sym typeface="Grand Hotel"/>
              </a:rPr>
              <a:t>ringing ideas to life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