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Thu Cool: Concept Video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Marilyn Harris, Thu Ngo, Nathalia Scrimshaw, Jamison Searles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Problem Statement Overview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musician can be her worst inner critic, letting perfection get in the way of growth as an artist. 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Using mindfulness practices, we help musicians stress less about perceived failure and help them focus on learning about themselves and their craft.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11708" y="163992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9600">
                <a:latin typeface="Lato"/>
                <a:ea typeface="Lato"/>
                <a:cs typeface="Lato"/>
                <a:sym typeface="Lato"/>
              </a:rPr>
              <a:t>B</a:t>
            </a:r>
            <a:r>
              <a:rPr b="1" baseline="30000" lang="en" sz="9600">
                <a:latin typeface="Lato"/>
                <a:ea typeface="Lato"/>
                <a:cs typeface="Lato"/>
                <a:sym typeface="Lato"/>
              </a:rPr>
              <a:t>Sharp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600"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614100" y="3321050"/>
            <a:ext cx="79158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Get in tune with yourself.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64" name="Shape 64"/>
          <p:cNvSpPr txBox="1"/>
          <p:nvPr/>
        </p:nvSpPr>
        <p:spPr>
          <a:xfrm>
            <a:off x="3219450" y="2266950"/>
            <a:ext cx="2705100" cy="20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Mindfulness  for Musicians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Tasks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8635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b="1" baseline="30000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Aware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Track </a:t>
            </a:r>
            <a:r>
              <a:rPr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your physical and emotional state as you practice (Moderate)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b="1" baseline="30000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Insightful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Analyze</a:t>
            </a:r>
            <a:r>
              <a:rPr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your data to learn about yourself as a person and a musician (Complex)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b="1" baseline="30000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Connected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Share</a:t>
            </a:r>
            <a:r>
              <a:rPr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with a community  of artists to bring perspective and support (Simple)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623942" y="1353975"/>
            <a:ext cx="3896099" cy="77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Scene 1: The Inner Critic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28632" l="26472" r="43548" t="47627"/>
          <a:stretch/>
        </p:blipFill>
        <p:spPr>
          <a:xfrm rot="5400000">
            <a:off x="2942332" y="2569027"/>
            <a:ext cx="1311271" cy="138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77236" l="25885" r="44918" t="2116"/>
          <a:stretch/>
        </p:blipFill>
        <p:spPr>
          <a:xfrm rot="5400000">
            <a:off x="4719612" y="2612903"/>
            <a:ext cx="1375212" cy="129669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564612" y="4057494"/>
            <a:ext cx="1938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Frustrated practice session 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502601" y="4117924"/>
            <a:ext cx="18093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Friend recommends B-Sharp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233499" y="1970775"/>
            <a:ext cx="46770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Phrase Problem, Give Solution Rationale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563537" y="300625"/>
            <a:ext cx="80169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Storyboard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052298" y="740525"/>
            <a:ext cx="5039400" cy="61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Scene 2: Note and Analyze </a:t>
            </a:r>
          </a:p>
        </p:txBody>
      </p:sp>
      <p:grpSp>
        <p:nvGrpSpPr>
          <p:cNvPr id="87" name="Shape 87"/>
          <p:cNvGrpSpPr/>
          <p:nvPr/>
        </p:nvGrpSpPr>
        <p:grpSpPr>
          <a:xfrm>
            <a:off x="619425" y="1507600"/>
            <a:ext cx="3051900" cy="2266596"/>
            <a:chOff x="619425" y="1507600"/>
            <a:chExt cx="3051900" cy="2266596"/>
          </a:xfrm>
        </p:grpSpPr>
        <p:pic>
          <p:nvPicPr>
            <p:cNvPr id="88" name="Shape 88"/>
            <p:cNvPicPr preferRelativeResize="0"/>
            <p:nvPr/>
          </p:nvPicPr>
          <p:blipFill rotWithShape="1">
            <a:blip r:embed="rId3">
              <a:alphaModFix/>
            </a:blip>
            <a:srcRect b="13130" l="4281" r="77629" t="60939"/>
            <a:stretch/>
          </p:blipFill>
          <p:spPr>
            <a:xfrm rot="10800000">
              <a:off x="2387118" y="2070372"/>
              <a:ext cx="1225762" cy="1317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Shape 89"/>
            <p:cNvPicPr preferRelativeResize="0"/>
            <p:nvPr/>
          </p:nvPicPr>
          <p:blipFill rotWithShape="1">
            <a:blip r:embed="rId3">
              <a:alphaModFix/>
            </a:blip>
            <a:srcRect b="11154" l="26242" r="53215" t="62915"/>
            <a:stretch/>
          </p:blipFill>
          <p:spPr>
            <a:xfrm rot="10800000">
              <a:off x="666007" y="2062138"/>
              <a:ext cx="1409411" cy="1334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Shape 90"/>
            <p:cNvSpPr txBox="1"/>
            <p:nvPr/>
          </p:nvSpPr>
          <p:spPr>
            <a:xfrm>
              <a:off x="619425" y="1507600"/>
              <a:ext cx="30519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800">
                  <a:solidFill>
                    <a:srgbClr val="FFFFFF"/>
                  </a:solidFill>
                </a:rPr>
                <a:t>TASK 1: Note Emotions</a:t>
              </a: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666013" y="3486191"/>
              <a:ext cx="1409399" cy="187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Note Emotions before Practice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2203470" y="3486196"/>
              <a:ext cx="1409399" cy="28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Shot of Practice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4141292" y="1472112"/>
            <a:ext cx="4441405" cy="2424209"/>
            <a:chOff x="5951628" y="991714"/>
            <a:chExt cx="2878609" cy="1571203"/>
          </a:xfrm>
        </p:grpSpPr>
        <p:pic>
          <p:nvPicPr>
            <p:cNvPr id="94" name="Shape 94"/>
            <p:cNvPicPr preferRelativeResize="0"/>
            <p:nvPr/>
          </p:nvPicPr>
          <p:blipFill rotWithShape="1">
            <a:blip r:embed="rId3">
              <a:alphaModFix/>
            </a:blip>
            <a:srcRect b="48012" l="3331" r="76126" t="22094"/>
            <a:stretch/>
          </p:blipFill>
          <p:spPr>
            <a:xfrm rot="10800000">
              <a:off x="7915651" y="1326799"/>
              <a:ext cx="794473" cy="867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 b="48333" l="25821" r="53636" t="21304"/>
            <a:stretch/>
          </p:blipFill>
          <p:spPr>
            <a:xfrm rot="10800000">
              <a:off x="6992163" y="1319987"/>
              <a:ext cx="794473" cy="880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 b="49013" l="47983" r="30126" t="20624"/>
            <a:stretch/>
          </p:blipFill>
          <p:spPr>
            <a:xfrm rot="10800000">
              <a:off x="6029777" y="1333462"/>
              <a:ext cx="833397" cy="86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Shape 97"/>
            <p:cNvSpPr txBox="1"/>
            <p:nvPr/>
          </p:nvSpPr>
          <p:spPr>
            <a:xfrm>
              <a:off x="6071003" y="991714"/>
              <a:ext cx="2573999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800">
                  <a:solidFill>
                    <a:srgbClr val="FFFFFF"/>
                  </a:solidFill>
                </a:rPr>
                <a:t>TASK 2:  Analyze and Reflect</a:t>
              </a: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5951628" y="2297117"/>
              <a:ext cx="989699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Opens Emotion Stats in App</a:t>
              </a:r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6863162" y="2285175"/>
              <a:ext cx="989699" cy="186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Questions Results: Why Flustered?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7795537" y="2297125"/>
              <a:ext cx="1034700" cy="186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Finds insight to reset before practice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63E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31299" l="32139" r="42141" t="48155"/>
          <a:stretch/>
        </p:blipFill>
        <p:spPr>
          <a:xfrm rot="5400000">
            <a:off x="2133097" y="2290441"/>
            <a:ext cx="1406504" cy="149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3539" l="66664" r="2137" t="73175"/>
          <a:stretch/>
        </p:blipFill>
        <p:spPr>
          <a:xfrm rot="5400000">
            <a:off x="5152432" y="2311237"/>
            <a:ext cx="1463646" cy="14564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468200" y="862550"/>
            <a:ext cx="5804999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Scene 3: Sharing with the Community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006100" y="3875925"/>
            <a:ext cx="1660499" cy="38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Pause before Practice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054007" y="3875922"/>
            <a:ext cx="1660499" cy="79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Post experience on Community Feed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666697" y="1761125"/>
            <a:ext cx="3810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TASK 3: Connect with Others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457" y="2327353"/>
            <a:ext cx="1320485" cy="1424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611546" y="3875922"/>
            <a:ext cx="1518299" cy="38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Log Emotions and Goal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