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Economica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value proposition?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airbnb for perf. spaces. musician/renter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list space, criteria, charge/free?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Kevin’s reaction: meet ppl in local area who appreciate musicians.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potential networking value → super cool to meet chill people.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general UI comments, overall concept good. little weird with review system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bad reviews could hurt you?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Really liked the concept, wanted to know if it was being made.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Identified with the struggle of having to find practice spaces for his band on campus.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Need: Mindfulness important for a musician, get musicians to think about daily actions outside of practicing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Form: iphone is natural during rehearsal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Tested with Jamie, aspiring guitarist, singer, and songwriter (pictured in slide)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Liked: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how it would help musicians build network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“Craigslist feel” of “Resources” feature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Possible Issues: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“Resources” page might look too much like ads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Many musicians don’t have trouble finding gigs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There aren’t many gigs (supply/demand issue)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Suggestions: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Feature to connect musicians with students in need of lessons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Feature to share music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Relationship Id="rId6" Type="http://schemas.openxmlformats.org/officeDocument/2006/relationships/image" Target="../media/image09.jpg"/><Relationship Id="rId7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Relationship Id="rId7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Relationship Id="rId5" Type="http://schemas.openxmlformats.org/officeDocument/2006/relationships/image" Target="../media/image08.jpg"/><Relationship Id="rId6" Type="http://schemas.openxmlformats.org/officeDocument/2006/relationships/image" Target="../media/image06.jpg"/><Relationship Id="rId7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2830875" y="1444250"/>
            <a:ext cx="3473999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 &amp; Experience Prototyping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Nathalia Scrimshaw, Thu Ngo, Marilyn Harris, Jamison Searles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Revised POV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036375"/>
            <a:ext cx="8520599" cy="354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met </a:t>
            </a:r>
            <a:r>
              <a:rPr lang="en" sz="3000"/>
              <a:t>Amanda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</a:t>
            </a:r>
            <a:r>
              <a:rPr lang="en"/>
              <a:t>who needs </a:t>
            </a:r>
            <a:r>
              <a:rPr lang="en" sz="3000"/>
              <a:t>places to rehearse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</a:t>
            </a:r>
            <a:r>
              <a:rPr lang="en"/>
              <a:t>because </a:t>
            </a:r>
            <a:r>
              <a:rPr lang="en" sz="3000"/>
              <a:t>she practices in her car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would be game changing if…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proprietors opened their spaces to her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How Might We…</a:t>
            </a:r>
            <a:r>
              <a:rPr lang="en"/>
              <a:t> 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364850" y="1585725"/>
            <a:ext cx="64142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Help aspiring musicians connect to people in similar situations?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Prototype: Practice Space</a:t>
            </a:r>
          </a:p>
        </p:txBody>
      </p:sp>
      <p:sp>
        <p:nvSpPr>
          <p:cNvPr id="133" name="Shape 133"/>
          <p:cNvSpPr/>
          <p:nvPr/>
        </p:nvSpPr>
        <p:spPr>
          <a:xfrm>
            <a:off x="6764104" y="2294301"/>
            <a:ext cx="617420" cy="234227"/>
          </a:xfrm>
          <a:prstGeom prst="flowChartProcess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Main Menu</a:t>
            </a:r>
          </a:p>
        </p:txBody>
      </p:sp>
      <p:sp>
        <p:nvSpPr>
          <p:cNvPr id="134" name="Shape 134"/>
          <p:cNvSpPr/>
          <p:nvPr/>
        </p:nvSpPr>
        <p:spPr>
          <a:xfrm>
            <a:off x="6327156" y="2623802"/>
            <a:ext cx="592800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700">
                <a:solidFill>
                  <a:srgbClr val="FFFFFF"/>
                </a:solidFill>
              </a:rPr>
              <a:t>Musician</a:t>
            </a:r>
          </a:p>
        </p:txBody>
      </p:sp>
      <p:cxnSp>
        <p:nvCxnSpPr>
          <p:cNvPr id="135" name="Shape 135"/>
          <p:cNvCxnSpPr>
            <a:stCxn id="133" idx="2"/>
            <a:endCxn id="134" idx="0"/>
          </p:cNvCxnSpPr>
          <p:nvPr/>
        </p:nvCxnSpPr>
        <p:spPr>
          <a:xfrm flipH="1">
            <a:off x="6623415" y="2528528"/>
            <a:ext cx="449400" cy="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/>
          <p:nvPr/>
        </p:nvSpPr>
        <p:spPr>
          <a:xfrm>
            <a:off x="7575099" y="2623802"/>
            <a:ext cx="592800" cy="345599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00">
                <a:solidFill>
                  <a:srgbClr val="FFFFFF"/>
                </a:solidFill>
              </a:rPr>
              <a:t>Owner</a:t>
            </a:r>
          </a:p>
        </p:txBody>
      </p:sp>
      <p:cxnSp>
        <p:nvCxnSpPr>
          <p:cNvPr id="137" name="Shape 137"/>
          <p:cNvCxnSpPr>
            <a:stCxn id="133" idx="2"/>
            <a:endCxn id="136" idx="0"/>
          </p:cNvCxnSpPr>
          <p:nvPr/>
        </p:nvCxnSpPr>
        <p:spPr>
          <a:xfrm>
            <a:off x="7072815" y="2528528"/>
            <a:ext cx="798600" cy="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8" name="Shape 138"/>
          <p:cNvSpPr/>
          <p:nvPr/>
        </p:nvSpPr>
        <p:spPr>
          <a:xfrm>
            <a:off x="5897161" y="3064614"/>
            <a:ext cx="532799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Search</a:t>
            </a:r>
          </a:p>
        </p:txBody>
      </p:sp>
      <p:cxnSp>
        <p:nvCxnSpPr>
          <p:cNvPr id="139" name="Shape 139"/>
          <p:cNvCxnSpPr>
            <a:stCxn id="134" idx="2"/>
            <a:endCxn id="138" idx="0"/>
          </p:cNvCxnSpPr>
          <p:nvPr/>
        </p:nvCxnSpPr>
        <p:spPr>
          <a:xfrm flipH="1">
            <a:off x="6163656" y="2969402"/>
            <a:ext cx="459900" cy="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0" name="Shape 140"/>
          <p:cNvSpPr/>
          <p:nvPr/>
        </p:nvSpPr>
        <p:spPr>
          <a:xfrm>
            <a:off x="5897161" y="3505439"/>
            <a:ext cx="532799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Listings</a:t>
            </a:r>
          </a:p>
        </p:txBody>
      </p:sp>
      <p:cxnSp>
        <p:nvCxnSpPr>
          <p:cNvPr id="141" name="Shape 141"/>
          <p:cNvCxnSpPr>
            <a:stCxn id="138" idx="2"/>
            <a:endCxn id="140" idx="0"/>
          </p:cNvCxnSpPr>
          <p:nvPr/>
        </p:nvCxnSpPr>
        <p:spPr>
          <a:xfrm>
            <a:off x="6163561" y="3410214"/>
            <a:ext cx="0" cy="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2" name="Shape 142"/>
          <p:cNvSpPr/>
          <p:nvPr/>
        </p:nvSpPr>
        <p:spPr>
          <a:xfrm>
            <a:off x="5897161" y="3946265"/>
            <a:ext cx="532799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Apply</a:t>
            </a:r>
          </a:p>
        </p:txBody>
      </p:sp>
      <p:cxnSp>
        <p:nvCxnSpPr>
          <p:cNvPr id="143" name="Shape 143"/>
          <p:cNvCxnSpPr>
            <a:stCxn id="140" idx="2"/>
            <a:endCxn id="142" idx="0"/>
          </p:cNvCxnSpPr>
          <p:nvPr/>
        </p:nvCxnSpPr>
        <p:spPr>
          <a:xfrm>
            <a:off x="6163561" y="3851039"/>
            <a:ext cx="0" cy="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4" name="Shape 144"/>
          <p:cNvCxnSpPr>
            <a:stCxn id="142" idx="2"/>
            <a:endCxn id="145" idx="0"/>
          </p:cNvCxnSpPr>
          <p:nvPr/>
        </p:nvCxnSpPr>
        <p:spPr>
          <a:xfrm flipH="1">
            <a:off x="5787361" y="4291865"/>
            <a:ext cx="376200" cy="1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5" name="Shape 145"/>
          <p:cNvSpPr/>
          <p:nvPr/>
        </p:nvSpPr>
        <p:spPr>
          <a:xfrm>
            <a:off x="5521080" y="4426475"/>
            <a:ext cx="532799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Contact Owner</a:t>
            </a:r>
          </a:p>
        </p:txBody>
      </p:sp>
      <p:sp>
        <p:nvSpPr>
          <p:cNvPr id="146" name="Shape 146"/>
          <p:cNvSpPr/>
          <p:nvPr/>
        </p:nvSpPr>
        <p:spPr>
          <a:xfrm>
            <a:off x="4738051" y="4426475"/>
            <a:ext cx="532799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Leave Review</a:t>
            </a:r>
          </a:p>
        </p:txBody>
      </p:sp>
      <p:cxnSp>
        <p:nvCxnSpPr>
          <p:cNvPr id="147" name="Shape 147"/>
          <p:cNvCxnSpPr>
            <a:stCxn id="145" idx="1"/>
            <a:endCxn id="146" idx="3"/>
          </p:cNvCxnSpPr>
          <p:nvPr/>
        </p:nvCxnSpPr>
        <p:spPr>
          <a:xfrm rot="10800000">
            <a:off x="5270880" y="4599275"/>
            <a:ext cx="25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8" name="Shape 148"/>
          <p:cNvSpPr txBox="1"/>
          <p:nvPr/>
        </p:nvSpPr>
        <p:spPr>
          <a:xfrm>
            <a:off x="5364225" y="4192225"/>
            <a:ext cx="532799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"/>
              <a:t>Approved</a:t>
            </a:r>
          </a:p>
        </p:txBody>
      </p:sp>
      <p:sp>
        <p:nvSpPr>
          <p:cNvPr id="149" name="Shape 149"/>
          <p:cNvSpPr/>
          <p:nvPr/>
        </p:nvSpPr>
        <p:spPr>
          <a:xfrm>
            <a:off x="6304108" y="4426475"/>
            <a:ext cx="532799" cy="345599"/>
          </a:xfrm>
          <a:prstGeom prst="flowChartAlternateProcess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Notified</a:t>
            </a:r>
          </a:p>
        </p:txBody>
      </p:sp>
      <p:cxnSp>
        <p:nvCxnSpPr>
          <p:cNvPr id="150" name="Shape 150"/>
          <p:cNvCxnSpPr>
            <a:stCxn id="142" idx="2"/>
            <a:endCxn id="149" idx="0"/>
          </p:cNvCxnSpPr>
          <p:nvPr/>
        </p:nvCxnSpPr>
        <p:spPr>
          <a:xfrm>
            <a:off x="6163561" y="4291865"/>
            <a:ext cx="406800" cy="1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1" name="Shape 151"/>
          <p:cNvSpPr txBox="1"/>
          <p:nvPr/>
        </p:nvSpPr>
        <p:spPr>
          <a:xfrm>
            <a:off x="6449523" y="4192225"/>
            <a:ext cx="532799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Rejected</a:t>
            </a:r>
          </a:p>
        </p:txBody>
      </p:sp>
      <p:sp>
        <p:nvSpPr>
          <p:cNvPr id="152" name="Shape 152"/>
          <p:cNvSpPr/>
          <p:nvPr/>
        </p:nvSpPr>
        <p:spPr>
          <a:xfrm>
            <a:off x="6824089" y="3200954"/>
            <a:ext cx="592800" cy="345599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00">
                <a:solidFill>
                  <a:srgbClr val="FFFFFF"/>
                </a:solidFill>
              </a:rPr>
              <a:t>Create Listing</a:t>
            </a:r>
          </a:p>
        </p:txBody>
      </p:sp>
      <p:sp>
        <p:nvSpPr>
          <p:cNvPr id="153" name="Shape 153"/>
          <p:cNvSpPr/>
          <p:nvPr/>
        </p:nvSpPr>
        <p:spPr>
          <a:xfrm>
            <a:off x="7575099" y="3200961"/>
            <a:ext cx="592800" cy="345599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00">
                <a:solidFill>
                  <a:srgbClr val="FFFFFF"/>
                </a:solidFill>
              </a:rPr>
              <a:t>Manage Listings</a:t>
            </a:r>
          </a:p>
        </p:txBody>
      </p:sp>
      <p:sp>
        <p:nvSpPr>
          <p:cNvPr id="154" name="Shape 154"/>
          <p:cNvSpPr/>
          <p:nvPr/>
        </p:nvSpPr>
        <p:spPr>
          <a:xfrm>
            <a:off x="8326109" y="3200961"/>
            <a:ext cx="592800" cy="345599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">
                <a:solidFill>
                  <a:srgbClr val="FFFFFF"/>
                </a:solidFill>
              </a:rPr>
              <a:t>View Requests</a:t>
            </a:r>
          </a:p>
        </p:txBody>
      </p:sp>
      <p:cxnSp>
        <p:nvCxnSpPr>
          <p:cNvPr id="155" name="Shape 155"/>
          <p:cNvCxnSpPr>
            <a:stCxn id="136" idx="2"/>
            <a:endCxn id="152" idx="0"/>
          </p:cNvCxnSpPr>
          <p:nvPr/>
        </p:nvCxnSpPr>
        <p:spPr>
          <a:xfrm flipH="1">
            <a:off x="7120599" y="2969402"/>
            <a:ext cx="750900" cy="2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6" name="Shape 156"/>
          <p:cNvCxnSpPr>
            <a:stCxn id="136" idx="2"/>
            <a:endCxn id="154" idx="0"/>
          </p:cNvCxnSpPr>
          <p:nvPr/>
        </p:nvCxnSpPr>
        <p:spPr>
          <a:xfrm>
            <a:off x="7871499" y="2969402"/>
            <a:ext cx="750900" cy="2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7" name="Shape 157"/>
          <p:cNvCxnSpPr>
            <a:stCxn id="136" idx="2"/>
            <a:endCxn id="153" idx="0"/>
          </p:cNvCxnSpPr>
          <p:nvPr/>
        </p:nvCxnSpPr>
        <p:spPr>
          <a:xfrm>
            <a:off x="7871499" y="2969402"/>
            <a:ext cx="0" cy="2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8" name="Shape 158"/>
          <p:cNvSpPr/>
          <p:nvPr/>
        </p:nvSpPr>
        <p:spPr>
          <a:xfrm>
            <a:off x="8326109" y="3766842"/>
            <a:ext cx="592800" cy="345599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00">
                <a:solidFill>
                  <a:srgbClr val="FFFFFF"/>
                </a:solidFill>
              </a:rPr>
              <a:t>Leave Review</a:t>
            </a:r>
          </a:p>
        </p:txBody>
      </p:sp>
      <p:cxnSp>
        <p:nvCxnSpPr>
          <p:cNvPr id="159" name="Shape 159"/>
          <p:cNvCxnSpPr>
            <a:stCxn id="154" idx="2"/>
            <a:endCxn id="158" idx="0"/>
          </p:cNvCxnSpPr>
          <p:nvPr/>
        </p:nvCxnSpPr>
        <p:spPr>
          <a:xfrm>
            <a:off x="8622509" y="3546561"/>
            <a:ext cx="0" cy="22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73" y="1320724"/>
            <a:ext cx="1876525" cy="25020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26889" l="0" r="0" t="0"/>
          <a:stretch/>
        </p:blipFill>
        <p:spPr>
          <a:xfrm>
            <a:off x="4756350" y="656575"/>
            <a:ext cx="1876525" cy="182925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23189" l="0" r="0" t="0"/>
          <a:stretch/>
        </p:blipFill>
        <p:spPr>
          <a:xfrm>
            <a:off x="6978450" y="122247"/>
            <a:ext cx="1786100" cy="182925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299" y="3546552"/>
            <a:ext cx="1786100" cy="238147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8062" y="1895699"/>
            <a:ext cx="2217074" cy="29560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Practice Space: Kevin’s Feedback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25225"/>
            <a:ext cx="4752600" cy="283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worked: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Loved the concept + validated a need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“What stage is this in?!”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Potential networking tool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467925" y="2588025"/>
            <a:ext cx="3876899" cy="22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What didn’t: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Negative reviews may impact musicians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Some unclear UI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Revised POV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023575"/>
            <a:ext cx="8520599" cy="3555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met </a:t>
            </a:r>
            <a:r>
              <a:rPr lang="en" sz="3000"/>
              <a:t>Eric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</a:t>
            </a:r>
            <a:r>
              <a:rPr lang="en"/>
              <a:t>who has strong </a:t>
            </a:r>
            <a:r>
              <a:rPr lang="en" sz="3000"/>
              <a:t>mindfulness skills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</a:t>
            </a:r>
            <a:r>
              <a:rPr lang="en"/>
              <a:t>because </a:t>
            </a:r>
            <a:r>
              <a:rPr lang="en" sz="3000"/>
              <a:t>he’s learned how to face failure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It would be game changing if…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we could help build this mindset in the many other musicians who struggle in this area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How Might We…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735200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Help musicians build resilience?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Mindful Musician 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Goal: Tailor existing mindfulness practices to help musicians develop and embrace an awareness of change and connect them to a community that can remind you on an off-day, you’re not alone.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Prototype: The Mindful Musician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45" y="1726900"/>
            <a:ext cx="2463526" cy="32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16109" l="9682" r="0" t="13999"/>
          <a:stretch/>
        </p:blipFill>
        <p:spPr>
          <a:xfrm>
            <a:off x="5824423" y="1382646"/>
            <a:ext cx="1978026" cy="2040848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7638" l="12477" r="13294" t="0"/>
          <a:stretch/>
        </p:blipFill>
        <p:spPr>
          <a:xfrm>
            <a:off x="2145361" y="1225224"/>
            <a:ext cx="1851226" cy="307120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6">
            <a:alphaModFix/>
          </a:blip>
          <a:srcRect b="7458" l="6809" r="10044" t="0"/>
          <a:stretch/>
        </p:blipFill>
        <p:spPr>
          <a:xfrm>
            <a:off x="6811778" y="2388924"/>
            <a:ext cx="1856147" cy="275457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7">
            <a:alphaModFix/>
          </a:blip>
          <a:srcRect b="35475" l="11677" r="33055" t="0"/>
          <a:stretch/>
        </p:blipFill>
        <p:spPr>
          <a:xfrm>
            <a:off x="3426063" y="2480461"/>
            <a:ext cx="1651977" cy="257150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Mindful Musician: Joel’s Feedback	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What Worked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Social: Yikyak for musicians?</a:t>
            </a: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What Didn’t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Jam/Performance Functions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Bring more humor into app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055075" y="3232650"/>
            <a:ext cx="6902099" cy="147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Suggestions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>
              <a:spcBef>
                <a:spcPts val="0"/>
              </a:spcBef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Target users: Highly technical, intermediate to advanced musicians, young musicians</a:t>
            </a:r>
          </a:p>
          <a:p>
            <a:pPr indent="-228600" lvl="0" marL="457200" rtl="0">
              <a:spcBef>
                <a:spcPts val="0"/>
              </a:spcBef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Clarify purpose and content of summaries/statistics</a:t>
            </a:r>
          </a:p>
          <a:p>
            <a:pPr indent="-228600" lvl="0" marL="457200" rtl="0">
              <a:spcBef>
                <a:spcPts val="0"/>
              </a:spcBef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Value from not just monitoring emotions, but all non-practice activities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909500" y="2156100"/>
            <a:ext cx="53249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Problem Domain: Musicians + Focus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Cont.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400" y="841300"/>
            <a:ext cx="294640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085400" y="2566800"/>
            <a:ext cx="3606899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Eric Tran: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Classical Pianist and Composer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250" y="1541200"/>
            <a:ext cx="2863299" cy="21204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823400" y="3760200"/>
            <a:ext cx="3914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Joel Chapman: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Conductor, Singer, Composer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we learned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Eric: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Mindset and validation from your community help you be emotionally resilient as an artist.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Joel:</a:t>
            </a:r>
            <a:r>
              <a:rPr lang="en"/>
              <a:t>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/>
              <a:t>When your body is your instrument, failure feels more personal and emotions have a greater impact on your performance.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17517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POV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908425"/>
            <a:ext cx="8520599" cy="36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We met</a:t>
            </a:r>
            <a:r>
              <a:rPr lang="en" sz="2400"/>
              <a:t> </a:t>
            </a:r>
            <a:r>
              <a:rPr lang="en" sz="3000"/>
              <a:t>Brian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/>
              <a:t>	</a:t>
            </a:r>
            <a:r>
              <a:rPr lang="en"/>
              <a:t>who needs</a:t>
            </a:r>
            <a:r>
              <a:rPr lang="en" sz="2400"/>
              <a:t> </a:t>
            </a:r>
            <a:r>
              <a:rPr lang="en" sz="3000"/>
              <a:t>more gigs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/>
              <a:t>	</a:t>
            </a:r>
            <a:r>
              <a:rPr lang="en" sz="2400"/>
              <a:t>	</a:t>
            </a:r>
            <a:r>
              <a:rPr lang="en"/>
              <a:t>because </a:t>
            </a:r>
            <a:r>
              <a:rPr lang="en" sz="3000"/>
              <a:t>he wants to establish his career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It would be game changing if...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he could easily connect with other aspiring musicians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061975"/>
            <a:ext cx="8520599" cy="351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met </a:t>
            </a:r>
            <a:r>
              <a:rPr lang="en" sz="3000"/>
              <a:t>Brian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</a:t>
            </a:r>
            <a:r>
              <a:rPr lang="en"/>
              <a:t>who needs </a:t>
            </a:r>
            <a:r>
              <a:rPr lang="en" sz="3000"/>
              <a:t>exposure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</a:t>
            </a:r>
            <a:r>
              <a:rPr lang="en"/>
              <a:t>because </a:t>
            </a:r>
            <a:r>
              <a:rPr lang="en" sz="3000"/>
              <a:t>he wants to build his network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would be game changing if…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he had access to marketing resources for musicians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How Might We…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708800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Optimize a musician’s most limited resources, time and money?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95450" y="677125"/>
            <a:ext cx="8520599" cy="168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Prototype: </a:t>
            </a:r>
          </a:p>
          <a:p>
            <a:pPr indent="457200" marL="457200" rtl="0">
              <a:spcBef>
                <a:spcPts val="0"/>
              </a:spcBef>
              <a:buNone/>
            </a:pPr>
            <a:r>
              <a:rPr lang="en"/>
              <a:t>Exposure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20546" t="9387"/>
          <a:stretch/>
        </p:blipFill>
        <p:spPr>
          <a:xfrm>
            <a:off x="6793523" y="2601475"/>
            <a:ext cx="2052923" cy="175594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17434" l="0" r="0" t="7865"/>
          <a:stretch/>
        </p:blipFill>
        <p:spPr>
          <a:xfrm>
            <a:off x="6793525" y="494762"/>
            <a:ext cx="2052925" cy="20447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15666" l="9167" r="8608" t="10330"/>
          <a:stretch/>
        </p:blipFill>
        <p:spPr>
          <a:xfrm>
            <a:off x="2154925" y="1947725"/>
            <a:ext cx="1626575" cy="2409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b="8546" l="8520" r="10795" t="6158"/>
          <a:stretch/>
        </p:blipFill>
        <p:spPr>
          <a:xfrm>
            <a:off x="445412" y="1947725"/>
            <a:ext cx="1709501" cy="2409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7" name="Shape 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1491" y="324575"/>
            <a:ext cx="3012032" cy="40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Exposure: Jamie’s Feedback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25225"/>
            <a:ext cx="4192200" cy="283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worked: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Need for network building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Craigslist feel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10825" y="1225225"/>
            <a:ext cx="3876899" cy="22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What didn’t:</a:t>
            </a:r>
          </a:p>
          <a:p>
            <a:pPr indent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“Resources” feature might look like ads</a:t>
            </a:r>
          </a:p>
          <a:p>
            <a:pPr indent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Many musicians prefer brand building by word of mouth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271325" y="2706900"/>
            <a:ext cx="5139000" cy="1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Suggestions: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	Music sharing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Feature to connect with students with instructors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