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1.png" ContentType="image/png"/>
  <Override PartName="/ppt/media/image20.png" ContentType="image/png"/>
  <Override PartName="/ppt/media/image19.png" ContentType="image/png"/>
  <Override PartName="/ppt/media/image17.png" ContentType="image/png"/>
  <Override PartName="/ppt/media/image14.png" ContentType="image/png"/>
  <Override PartName="/ppt/media/image16.png" ContentType="image/png"/>
  <Override PartName="/ppt/media/image13.png" ContentType="image/png"/>
  <Override PartName="/ppt/media/image12.png" ContentType="image/png"/>
  <Override PartName="/ppt/media/image10.png" ContentType="image/png"/>
  <Override PartName="/ppt/media/image9.png" ContentType="image/png"/>
  <Override PartName="/ppt/media/image15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18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1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9" Type="http://schemas.openxmlformats.org/officeDocument/2006/relationships/image" Target="../media/image21.png"/><Relationship Id="rId2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5a29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179800" y="-1828800"/>
            <a:ext cx="5317920" cy="704052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764280" y="-1368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DejaVu Sans Condensed"/>
              </a:rPr>
              <a:t>Stop Wasting Time.</a:t>
            </a:r>
            <a:endParaRPr/>
          </a:p>
        </p:txBody>
      </p:sp>
      <p:pic>
        <p:nvPicPr>
          <p:cNvPr id="38" name="Content Placeholder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566160" y="1097280"/>
            <a:ext cx="2590200" cy="2590200"/>
          </a:xfrm>
          <a:prstGeom prst="rect">
            <a:avLst/>
          </a:prstGeom>
          <a:ln>
            <a:noFill/>
          </a:ln>
        </p:spPr>
      </p:pic>
      <p:pic>
        <p:nvPicPr>
          <p:cNvPr id="39" name="Picture 12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9920" y="1292760"/>
            <a:ext cx="1448640" cy="1175760"/>
          </a:xfrm>
          <a:prstGeom prst="rect">
            <a:avLst/>
          </a:prstGeom>
          <a:ln>
            <a:noFill/>
          </a:ln>
        </p:spPr>
      </p:pic>
      <p:pic>
        <p:nvPicPr>
          <p:cNvPr id="40" name="Picture 12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304920" y="411480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41" name="Picture 12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7239240" y="4952880"/>
            <a:ext cx="1600920" cy="1299600"/>
          </a:xfrm>
          <a:prstGeom prst="rect">
            <a:avLst/>
          </a:prstGeom>
          <a:ln>
            <a:noFill/>
          </a:ln>
        </p:spPr>
      </p:pic>
      <p:pic>
        <p:nvPicPr>
          <p:cNvPr id="42" name="Picture 12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6125400" y="3687840"/>
            <a:ext cx="1372320" cy="1113840"/>
          </a:xfrm>
          <a:prstGeom prst="rect">
            <a:avLst/>
          </a:prstGeom>
          <a:ln>
            <a:noFill/>
          </a:ln>
        </p:spPr>
      </p:pic>
      <p:pic>
        <p:nvPicPr>
          <p:cNvPr id="43" name="Picture 12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2039040" y="1092960"/>
            <a:ext cx="1407240" cy="1142280"/>
          </a:xfrm>
          <a:prstGeom prst="rect">
            <a:avLst/>
          </a:prstGeom>
          <a:ln>
            <a:noFill/>
          </a:ln>
        </p:spPr>
      </p:pic>
      <p:pic>
        <p:nvPicPr>
          <p:cNvPr id="44" name="Picture 12" descr=""/>
          <p:cNvPicPr/>
          <p:nvPr/>
        </p:nvPicPr>
        <p:blipFill>
          <a:blip r:embed="rId8"/>
          <a:stretch>
            <a:fillRect/>
          </a:stretch>
        </p:blipFill>
        <p:spPr>
          <a:xfrm>
            <a:off x="1528920" y="1905120"/>
            <a:ext cx="1596240" cy="1294560"/>
          </a:xfrm>
          <a:prstGeom prst="rect">
            <a:avLst/>
          </a:prstGeom>
          <a:ln>
            <a:noFill/>
          </a:ln>
        </p:spPr>
      </p:pic>
      <p:pic>
        <p:nvPicPr>
          <p:cNvPr id="45" name="Picture 12" descr=""/>
          <p:cNvPicPr/>
          <p:nvPr/>
        </p:nvPicPr>
        <p:blipFill>
          <a:blip r:embed="rId9"/>
          <a:stretch>
            <a:fillRect/>
          </a:stretch>
        </p:blipFill>
        <p:spPr>
          <a:xfrm>
            <a:off x="304920" y="2819520"/>
            <a:ext cx="1596240" cy="1294560"/>
          </a:xfrm>
          <a:prstGeom prst="rect">
            <a:avLst/>
          </a:prstGeom>
          <a:ln>
            <a:noFill/>
          </a:ln>
        </p:spPr>
      </p:pic>
      <p:pic>
        <p:nvPicPr>
          <p:cNvPr id="46" name="Picture 12" descr=""/>
          <p:cNvPicPr/>
          <p:nvPr/>
        </p:nvPicPr>
        <p:blipFill>
          <a:blip r:embed="rId10"/>
          <a:stretch>
            <a:fillRect/>
          </a:stretch>
        </p:blipFill>
        <p:spPr>
          <a:xfrm>
            <a:off x="838080" y="4724280"/>
            <a:ext cx="1904400" cy="1545480"/>
          </a:xfrm>
          <a:prstGeom prst="rect">
            <a:avLst/>
          </a:prstGeom>
          <a:ln>
            <a:noFill/>
          </a:ln>
        </p:spPr>
      </p:pic>
      <p:pic>
        <p:nvPicPr>
          <p:cNvPr id="47" name="Picture 12" descr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620120" y="396252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48" name="Picture 12" descr=""/>
          <p:cNvPicPr/>
          <p:nvPr/>
        </p:nvPicPr>
        <p:blipFill>
          <a:blip r:embed="rId12"/>
          <a:stretch>
            <a:fillRect/>
          </a:stretch>
        </p:blipFill>
        <p:spPr>
          <a:xfrm>
            <a:off x="1981080" y="365760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49" name="Picture 12" descr=""/>
          <p:cNvPicPr/>
          <p:nvPr/>
        </p:nvPicPr>
        <p:blipFill>
          <a:blip r:embed="rId13"/>
          <a:stretch>
            <a:fillRect/>
          </a:stretch>
        </p:blipFill>
        <p:spPr>
          <a:xfrm>
            <a:off x="6846120" y="320040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50" name="Picture 12" descr=""/>
          <p:cNvPicPr/>
          <p:nvPr/>
        </p:nvPicPr>
        <p:blipFill>
          <a:blip r:embed="rId14"/>
          <a:stretch>
            <a:fillRect/>
          </a:stretch>
        </p:blipFill>
        <p:spPr>
          <a:xfrm>
            <a:off x="7466400" y="91440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51" name="Picture 12" descr=""/>
          <p:cNvPicPr/>
          <p:nvPr/>
        </p:nvPicPr>
        <p:blipFill>
          <a:blip r:embed="rId15"/>
          <a:stretch>
            <a:fillRect/>
          </a:stretch>
        </p:blipFill>
        <p:spPr>
          <a:xfrm>
            <a:off x="516960" y="56412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52" name="Picture 12" descr=""/>
          <p:cNvPicPr/>
          <p:nvPr/>
        </p:nvPicPr>
        <p:blipFill>
          <a:blip r:embed="rId16"/>
          <a:stretch>
            <a:fillRect/>
          </a:stretch>
        </p:blipFill>
        <p:spPr>
          <a:xfrm>
            <a:off x="7773120" y="2970000"/>
            <a:ext cx="1220040" cy="990000"/>
          </a:xfrm>
          <a:prstGeom prst="rect">
            <a:avLst/>
          </a:prstGeom>
          <a:ln>
            <a:noFill/>
          </a:ln>
        </p:spPr>
      </p:pic>
      <p:pic>
        <p:nvPicPr>
          <p:cNvPr id="53" name="Picture 12" descr=""/>
          <p:cNvPicPr/>
          <p:nvPr/>
        </p:nvPicPr>
        <p:blipFill>
          <a:blip r:embed="rId17"/>
          <a:stretch>
            <a:fillRect/>
          </a:stretch>
        </p:blipFill>
        <p:spPr>
          <a:xfrm>
            <a:off x="6309360" y="1554480"/>
            <a:ext cx="1502640" cy="1218600"/>
          </a:xfrm>
          <a:prstGeom prst="rect">
            <a:avLst/>
          </a:prstGeom>
          <a:ln>
            <a:noFill/>
          </a:ln>
        </p:spPr>
      </p:pic>
      <p:pic>
        <p:nvPicPr>
          <p:cNvPr id="54" name="Picture 12" descr=""/>
          <p:cNvPicPr/>
          <p:nvPr/>
        </p:nvPicPr>
        <p:blipFill>
          <a:blip r:embed="rId18"/>
          <a:stretch>
            <a:fillRect/>
          </a:stretch>
        </p:blipFill>
        <p:spPr>
          <a:xfrm>
            <a:off x="7696080" y="1905120"/>
            <a:ext cx="1220040" cy="990000"/>
          </a:xfrm>
          <a:prstGeom prst="rect">
            <a:avLst/>
          </a:prstGeom>
          <a:ln>
            <a:noFill/>
          </a:ln>
        </p:spPr>
      </p:pic>
      <p:sp>
        <p:nvSpPr>
          <p:cNvPr id="55" name="CustomShape 2"/>
          <p:cNvSpPr/>
          <p:nvPr/>
        </p:nvSpPr>
        <p:spPr>
          <a:xfrm>
            <a:off x="548640" y="6217920"/>
            <a:ext cx="8228880" cy="731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DejaVu Sans"/>
              </a:rPr>
              <a:t>Instant context for everything.</a:t>
            </a:r>
            <a:endParaRPr/>
          </a:p>
        </p:txBody>
      </p:sp>
      <p:pic>
        <p:nvPicPr>
          <p:cNvPr id="56" name="" descr=""/>
          <p:cNvPicPr/>
          <p:nvPr/>
        </p:nvPicPr>
        <p:blipFill>
          <a:blip r:embed="rId19"/>
          <a:stretch>
            <a:fillRect/>
          </a:stretch>
        </p:blipFill>
        <p:spPr>
          <a:xfrm>
            <a:off x="3017520" y="5212080"/>
            <a:ext cx="3748680" cy="1279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0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nodeType="afterEffect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nodeType="afterEffect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