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Montserrat"/>
      <p:regular r:id="rId30"/>
      <p:bold r:id="rId31"/>
    </p:embeddedFont>
    <p:embeddedFont>
      <p:font typeface="Source Sans Pro"/>
      <p:regular r:id="rId32"/>
      <p:bold r:id="rId33"/>
      <p:italic r:id="rId34"/>
      <p:boldItalic r:id="rId3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35A6ABD-0EED-49B9-8491-40B858C001FB}">
  <a:tblStyle styleId="{935A6ABD-0EED-49B9-8491-40B858C001F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32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jpg"/><Relationship Id="rId4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715" y="1707600"/>
            <a:ext cx="2925122" cy="17093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2926975" y="-9475"/>
            <a:ext cx="6216899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399325" y="1370000"/>
            <a:ext cx="5204399" cy="161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MIDWAY MILESTONE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399325" y="2980900"/>
            <a:ext cx="52043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Addison, Joanne, Katherine, SunMi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77900" y="1301700"/>
            <a:ext cx="7588200" cy="302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latin typeface="Source Sans Pro"/>
                <a:ea typeface="Source Sans Pro"/>
                <a:cs typeface="Source Sans Pro"/>
                <a:sym typeface="Source Sans Pro"/>
              </a:rPr>
              <a:t>“Right after adding a new spiel, I get a confirmation dialog that tells me I can see my </a:t>
            </a:r>
            <a:r>
              <a:rPr b="1" lang="en" sz="3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spiel on the home feed</a:t>
            </a:r>
            <a:r>
              <a:rPr b="1" lang="en" sz="3000">
                <a:latin typeface="Source Sans Pro"/>
                <a:ea typeface="Source Sans Pro"/>
                <a:cs typeface="Source Sans Pro"/>
                <a:sym typeface="Source Sans Pro"/>
              </a:rPr>
              <a:t>. Clicking next however… looks nothing like my feed.” [Severity: 3]</a:t>
            </a:r>
          </a:p>
        </p:txBody>
      </p:sp>
      <p:sp>
        <p:nvSpPr>
          <p:cNvPr id="123" name="Shape 123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REVISED DESIGN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25" y="1105200"/>
            <a:ext cx="2131887" cy="378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448275" y="1392450"/>
            <a:ext cx="2963400" cy="3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Took out the confirmation screen (extra step) – once a spiel is posted, you see it at the top of your home feed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675" y="1105212"/>
            <a:ext cx="2131875" cy="378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77900" y="1606500"/>
            <a:ext cx="7588200" cy="302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“There’s </a:t>
            </a:r>
            <a:r>
              <a:rPr b="1" lang="en" sz="4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back/cancel button</a:t>
            </a: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 on the ‘create a spiel’ flow.” [Severity: 3]</a:t>
            </a:r>
          </a:p>
        </p:txBody>
      </p:sp>
      <p:sp>
        <p:nvSpPr>
          <p:cNvPr id="139" name="Shape 139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REVISED DESIGN</a:t>
            </a:r>
          </a:p>
        </p:txBody>
      </p:sp>
      <p:sp>
        <p:nvSpPr>
          <p:cNvPr id="145" name="Shape 145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75" y="1117750"/>
            <a:ext cx="2148350" cy="38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700955" y="1240894"/>
            <a:ext cx="274800" cy="27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3362700" y="1392450"/>
            <a:ext cx="5048999" cy="3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Added a back arrow – consistent with the other parts of the app for going to the previous screen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OTHER NOTABLE CHANGES (LOWER SEVERITIES)</a:t>
            </a:r>
          </a:p>
        </p:txBody>
      </p:sp>
      <p:sp>
        <p:nvSpPr>
          <p:cNvPr id="154" name="Shape 154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11050" y="1171425"/>
            <a:ext cx="7521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Selecting multiple photos when posting a spiel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Sharing option on all spiel detail pages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Decreased text content on main feed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Did a size check – increased readability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Fixed small consistency errors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Source Sans Pro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“Picks” instead of “spiels”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Source Sans Pro"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“Favorites” vs. “likes” in notifications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b="1" lang="en" sz="2400">
                <a:latin typeface="Source Sans Pro"/>
                <a:ea typeface="Source Sans Pro"/>
                <a:cs typeface="Source Sans Pro"/>
                <a:sym typeface="Source Sans Pro"/>
              </a:rPr>
              <a:t>And more…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1323600" y="1572050"/>
            <a:ext cx="6496800" cy="178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HI-FI PROTOTYPE SO FAR</a:t>
            </a:r>
          </a:p>
        </p:txBody>
      </p:sp>
      <p:sp>
        <p:nvSpPr>
          <p:cNvPr id="161" name="Shape 161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TOOLS BEING USED</a:t>
            </a:r>
          </a:p>
        </p:txBody>
      </p:sp>
      <p:sp>
        <p:nvSpPr>
          <p:cNvPr id="167" name="Shape 167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825" y="1557219"/>
            <a:ext cx="1976461" cy="197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6712" y="1503150"/>
            <a:ext cx="2084600" cy="20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847062" y="3732125"/>
            <a:ext cx="1828199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Xcode (Swift)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574962" y="3732125"/>
            <a:ext cx="1828199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Parse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IMPLEMENTED FEATURES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450350" y="1388450"/>
            <a:ext cx="6243299" cy="197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MEDIUM TASK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000">
                <a:latin typeface="Source Sans Pro"/>
                <a:ea typeface="Source Sans Pro"/>
                <a:cs typeface="Source Sans Pro"/>
                <a:sym typeface="Source Sans Pro"/>
              </a:rPr>
              <a:t>Learn about the lifestyles of people you admire.</a:t>
            </a:r>
          </a:p>
        </p:txBody>
      </p:sp>
      <p:sp>
        <p:nvSpPr>
          <p:cNvPr id="178" name="Shape 178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79" name="Shape 179"/>
          <p:cNvGraphicFramePr/>
          <p:nvPr/>
        </p:nvGraphicFramePr>
        <p:xfrm>
          <a:off x="952500" y="34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{935A6ABD-0EED-49B9-8491-40B858C001FB}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HOME FEED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SPIEL DETAIL PAGE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YET TO BE IMPLEMENTED FEATURES</a:t>
            </a:r>
          </a:p>
        </p:txBody>
      </p:sp>
      <p:sp>
        <p:nvSpPr>
          <p:cNvPr id="185" name="Shape 185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70250" y="1237725"/>
            <a:ext cx="3570000" cy="19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SIMPLE TASK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Source Sans Pro"/>
                <a:ea typeface="Source Sans Pro"/>
                <a:cs typeface="Source Sans Pro"/>
                <a:sym typeface="Source Sans Pro"/>
              </a:rPr>
              <a:t>Share interesting spiels with your other social networks.</a:t>
            </a:r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5103750" y="1237725"/>
            <a:ext cx="3570000" cy="154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COMPLEX TASK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Source Sans Pro"/>
                <a:ea typeface="Source Sans Pro"/>
                <a:cs typeface="Source Sans Pro"/>
                <a:sym typeface="Source Sans Pro"/>
              </a:rPr>
              <a:t>Inspire others with your new finds and stories.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49100" y="3174625"/>
            <a:ext cx="3012299" cy="130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MODAL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CONNECTION WITH OTHER SOCIAL NETWORKS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382600" y="3174625"/>
            <a:ext cx="3012299" cy="130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POSTING PROCESS – CATEGORIZATION, PHOTO SELECTION, TEXT INPUT</a:t>
            </a:r>
          </a:p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UPDATED HOME FEED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PLAN TO FINISH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777900" y="1143000"/>
            <a:ext cx="7588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First build complex task of posting a new spiel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Simple task of sharing happens after content creation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b="1" lang="en" sz="2400">
                <a:latin typeface="Source Sans Pro"/>
                <a:ea typeface="Source Sans Pro"/>
                <a:cs typeface="Source Sans Pro"/>
                <a:sym typeface="Source Sans Pro"/>
              </a:rPr>
              <a:t>Timeline: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Continue building (a lot) after break! 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Main challenge is posting – sharing integration with other social networks will follow</a:t>
            </a:r>
          </a:p>
        </p:txBody>
      </p:sp>
      <p:sp>
        <p:nvSpPr>
          <p:cNvPr id="196" name="Shape 196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77900" y="1330550"/>
            <a:ext cx="7588200" cy="32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4800">
                <a:latin typeface="Source Sans Pro"/>
                <a:ea typeface="Source Sans Pro"/>
                <a:cs typeface="Source Sans Pro"/>
                <a:sym typeface="Source Sans Pro"/>
              </a:rPr>
              <a:t>Connect to people by sharing stories through your favorite discoveries.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WIZARD OF OZ TECHNIQUES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24750" y="1628625"/>
            <a:ext cx="7294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We control some of the elements, such as pre-loading photos that users can choose to upload and pre-populating the home feed</a:t>
            </a:r>
          </a:p>
        </p:txBody>
      </p:sp>
      <p:sp>
        <p:nvSpPr>
          <p:cNvPr id="203" name="Shape 203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HARDCODED DATA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23100" y="1161950"/>
            <a:ext cx="729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Profile and spiel data for other users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“Your” profile – no login implementation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Pre-loaded photos</a:t>
            </a:r>
          </a:p>
        </p:txBody>
      </p:sp>
      <p:sp>
        <p:nvSpPr>
          <p:cNvPr id="210" name="Shape 210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ISSUES AND QUESTIONS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024200" y="1133525"/>
            <a:ext cx="709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Are we bound to creating a pixel-perfect version of the medium-fi prototype?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Is it alright to leave out small elements in screens that are part of a task flow (ie extra buttons and tabs) if they are not immediately relevant to the task?</a:t>
            </a:r>
          </a:p>
        </p:txBody>
      </p:sp>
      <p:sp>
        <p:nvSpPr>
          <p:cNvPr id="217" name="Shape 217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ctrTitle"/>
          </p:nvPr>
        </p:nvSpPr>
        <p:spPr>
          <a:xfrm>
            <a:off x="1128300" y="1171675"/>
            <a:ext cx="6887399" cy="178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PROTOTYPE DEMO</a:t>
            </a:r>
          </a:p>
        </p:txBody>
      </p:sp>
      <p:sp>
        <p:nvSpPr>
          <p:cNvPr id="223" name="Shape 223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133100" y="1143000"/>
            <a:ext cx="68777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Revised medium-fidelity prototype to accommodate all high-severity evaluations and several lower-severity evaluations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Implemented one task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Source Sans Pro"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Planning next steps for finishing parts of the app relevant to our three tasks</a:t>
            </a:r>
          </a:p>
        </p:txBody>
      </p:sp>
      <p:sp>
        <p:nvSpPr>
          <p:cNvPr id="230" name="Shape 230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INTRO TO PROBLEM &amp; SOLUTION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796800" y="1237750"/>
            <a:ext cx="7550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are searching for a better way to learn about the lifestyles of the people they like, admire, and respect.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Spiel helps users </a:t>
            </a:r>
            <a:r>
              <a:rPr b="1" lang="en" sz="2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 stories about their favorite discoveries</a:t>
            </a: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It provides a simpler, more elegant, and more personal platform that allows people to </a:t>
            </a:r>
            <a:r>
              <a:rPr b="1" lang="en" sz="2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discover new interests</a:t>
            </a: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through </a:t>
            </a:r>
            <a:r>
              <a:rPr b="1" lang="en" sz="2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people-centric product recommendations</a:t>
            </a: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be inspired by the lifestyles of </a:t>
            </a:r>
            <a:r>
              <a:rPr b="1" lang="en" sz="2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they admire</a:t>
            </a: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70" name="Shape 70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OVERVIEW OF TALK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96800" y="1313950"/>
            <a:ext cx="7550399" cy="33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Heuristic evaluation results &amp; revised design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Prototype implementation status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to finish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Issues and questions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</a:t>
            </a:r>
          </a:p>
        </p:txBody>
      </p:sp>
      <p:sp>
        <p:nvSpPr>
          <p:cNvPr id="77" name="Shape 77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1432500" y="1050000"/>
            <a:ext cx="6278999" cy="304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RESULTS &amp; REVISED DESIGN</a:t>
            </a:r>
          </a:p>
        </p:txBody>
      </p:sp>
      <p:sp>
        <p:nvSpPr>
          <p:cNvPr id="83" name="Shape 83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77900" y="1301700"/>
            <a:ext cx="7588200" cy="302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“Include an option to </a:t>
            </a:r>
            <a:r>
              <a:rPr b="1" lang="en" sz="4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delete a spiel</a:t>
            </a: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 on a page that displays a spiel you’ve created.” [Severity: 4]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REVISED DESIGN</a:t>
            </a:r>
          </a:p>
        </p:txBody>
      </p:sp>
      <p:sp>
        <p:nvSpPr>
          <p:cNvPr id="96" name="Shape 96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5863400" y="1301700"/>
            <a:ext cx="2775300" cy="338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Added a delete option when viewing your own spiel – includes native confirmation modal in hi-fi to prevent accidental deletions!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00" y="1221949"/>
            <a:ext cx="5081524" cy="90196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2273375" y="3267950"/>
            <a:ext cx="568200" cy="2651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777900" y="1301700"/>
            <a:ext cx="7588200" cy="302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“I did not immediately realize what the </a:t>
            </a:r>
            <a:r>
              <a:rPr b="1" lang="en" sz="4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arrow buttons</a:t>
            </a:r>
            <a:r>
              <a:rPr b="1" lang="en" sz="4200">
                <a:latin typeface="Source Sans Pro"/>
                <a:ea typeface="Source Sans Pro"/>
                <a:cs typeface="Source Sans Pro"/>
                <a:sym typeface="Source Sans Pro"/>
              </a:rPr>
              <a:t> on Katherine’s profile did.” [Severity: 3]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REVISED DESIGN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-18950"/>
            <a:ext cx="9144000" cy="1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24" y="1201749"/>
            <a:ext cx="4585124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710425" y="1544000"/>
            <a:ext cx="274800" cy="27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79350" y="1544000"/>
            <a:ext cx="274800" cy="27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5448275" y="1392450"/>
            <a:ext cx="2963400" cy="3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rrows lead back to the same screen (either Home or a spiel detail), rather than leading to the previous month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