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</p:embeddedFont>
    <p:embeddedFont>
      <p:font typeface="Source Sans Pro"/>
      <p:regular r:id="rId22"/>
      <p:bold r:id="rId23"/>
      <p:italic r:id="rId24"/>
      <p:boldItalic r:id="rId25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SourceSansPro-regular.fntdata"/><Relationship Id="rId21" Type="http://schemas.openxmlformats.org/officeDocument/2006/relationships/font" Target="fonts/Montserrat-bold.fntdata"/><Relationship Id="rId24" Type="http://schemas.openxmlformats.org/officeDocument/2006/relationships/font" Target="fonts/SourceSansPro-italic.fntdata"/><Relationship Id="rId23" Type="http://schemas.openxmlformats.org/officeDocument/2006/relationships/font" Target="fonts/SourceSansPr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vimeo.com/142590174" TargetMode="External"/><Relationship Id="rId4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10493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rtl="0">
              <a:spcBef>
                <a:spcPts val="0"/>
              </a:spcBef>
              <a:buNone/>
            </a:pPr>
            <a:r>
              <a:rPr b="1" lang="en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 CONCEPT VIDEO •</a:t>
            </a:r>
          </a:p>
          <a:p>
            <a:pPr>
              <a:spcBef>
                <a:spcPts val="0"/>
              </a:spcBef>
              <a:buNone/>
            </a:pPr>
            <a:r>
              <a:rPr b="1" lang="en" sz="7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PICKS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31389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Addison, Joanne, Katherine, SunMi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16550"/>
            <a:ext cx="9143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458050" y="390975"/>
            <a:ext cx="6803999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Planning the split screen layout of our final scene...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91700"/>
            <a:ext cx="9143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7366825" y="495950"/>
            <a:ext cx="15174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End of the video!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5150"/>
            <a:ext cx="9143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2117775" y="4426975"/>
            <a:ext cx="6803999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Planning the scene shifts!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04325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46475" y="5397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concept video</a:t>
            </a:r>
          </a:p>
        </p:txBody>
      </p:sp>
      <p:sp>
        <p:nvSpPr>
          <p:cNvPr id="124" name="Shape 124"/>
          <p:cNvSpPr txBox="1"/>
          <p:nvPr>
            <p:ph idx="2" type="title"/>
          </p:nvPr>
        </p:nvSpPr>
        <p:spPr>
          <a:xfrm>
            <a:off x="311700" y="1207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0C343D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https://vimeo.com/142590174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9312" y="1935724"/>
            <a:ext cx="4814924" cy="270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7498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Value Proposition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2102625"/>
            <a:ext cx="8520599" cy="2466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Pick your inspiration.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5212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Problem/Solution Overview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53000" y="1312725"/>
            <a:ext cx="7638000" cy="374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Right now, recommendations are restricted to word-of-mouth, company-sponsored ads, or posts by a few influential bloggers – there is no go-to way of finding new interests or product recommendations.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Through </a:t>
            </a:r>
            <a:r>
              <a:rPr b="1"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crowd power</a:t>
            </a: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Picks allows people to express themselves through </a:t>
            </a:r>
            <a:r>
              <a:rPr b="1"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their own</a:t>
            </a: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recommendations</a:t>
            </a: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while helping them </a:t>
            </a:r>
            <a:r>
              <a:rPr b="1"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discover new interests</a:t>
            </a: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be </a:t>
            </a:r>
            <a:r>
              <a:rPr b="1"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inspired by the lifestyles of people you admire</a:t>
            </a: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6833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Tasks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557700" y="1596300"/>
            <a:ext cx="8028599" cy="279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Posting your curated 5 favorite things you’ve been using each month </a:t>
            </a:r>
            <a:r>
              <a:rPr b="1" lang="en" sz="2000">
                <a:solidFill>
                  <a:srgbClr val="0166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COMPLEX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Following the products and lifestyles posted by people you admire </a:t>
            </a:r>
            <a:r>
              <a:rPr b="1" lang="en" sz="2000">
                <a:solidFill>
                  <a:srgbClr val="0166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MEDIUM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Sharing interesting picks with your other social networks            </a:t>
            </a:r>
            <a:r>
              <a:rPr b="1" lang="en" sz="2000">
                <a:solidFill>
                  <a:srgbClr val="01666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SIMPLE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21976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video planning storyboard process…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17150"/>
            <a:ext cx="9143998" cy="685801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58050" y="390975"/>
            <a:ext cx="1736699" cy="29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problem are we trying to convey through our video?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57250"/>
            <a:ext cx="9143998" cy="685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5875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A5B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6900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