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  <p:embeddedFont>
      <p:font typeface="Questrial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Questrial-regular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Storyboard overview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As a newcomer, finding interesting activities to do at a location (i.e., Stanford) (</a:t>
            </a:r>
            <a:r>
              <a:rPr b="1" lang="en"/>
              <a:t>Simple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2.As a local, suggesting interesting activities to do or places to go at a location (</a:t>
            </a:r>
            <a:r>
              <a:rPr b="1" lang="en"/>
              <a:t>Moderate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3.Creating a story of memories when in a new place. (</a:t>
            </a:r>
            <a:r>
              <a:rPr b="1" lang="en"/>
              <a:t>Complex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video begins with a tourist arriving at Stanford, excited to explore the new location. He wanders into a hallway with a large number of posters and advertisements, and doesn’t know what to do next. Meanwhile, two Stanford students bored of studying decide to start a spontaneous adventure, consisting of crowdsourced activities. The tourist is notified of this event, meets up with the students, and starts a new chapter in his visit to Stanford.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video proceeds with the tourist and the students engaging in a series of activities. Together, the group of friends accept and complete a series of spontaneous activities, forming lasting memories in the process. The activities shown in the video include:</a:t>
            </a:r>
            <a:br>
              <a:rPr lang="en"/>
            </a:br>
            <a:r>
              <a:rPr lang="en"/>
              <a:t>1) Riding a golf cart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2) Picnicking at Lake Lagunita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2) Attending a football game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During each activity, the friends take snapshots of particularly memorable scenes. Together, the pictures form a scrapbook-like story journaling the adventures of the group, and the tourist’s latest chapter at Stanford.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Relationship Id="rId4" Type="http://schemas.openxmlformats.org/officeDocument/2006/relationships/image" Target="../media/image01.png"/><Relationship Id="rId5" Type="http://schemas.openxmlformats.org/officeDocument/2006/relationships/image" Target="../media/image00.png"/><Relationship Id="rId6" Type="http://schemas.openxmlformats.org/officeDocument/2006/relationships/image" Target="../media/image03.png"/><Relationship Id="rId7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ZGQXWJ2bgXk" TargetMode="External"/><Relationship Id="rId4" Type="http://schemas.openxmlformats.org/officeDocument/2006/relationships/hyperlink" Target="https://vimeo.com/14261382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11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7200"/>
              <a:t>Crowd Power: Location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Week 3: Concept Video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Dan, Melissa, Irving, &amp; David </a:t>
            </a:r>
          </a:p>
        </p:txBody>
      </p:sp>
      <p:sp>
        <p:nvSpPr>
          <p:cNvPr id="54" name="Shape 54"/>
          <p:cNvSpPr txBox="1"/>
          <p:nvPr>
            <p:ph idx="2" type="title"/>
          </p:nvPr>
        </p:nvSpPr>
        <p:spPr>
          <a:xfrm>
            <a:off x="0" y="2688300"/>
            <a:ext cx="9144000" cy="3110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676" y="3020275"/>
            <a:ext cx="2097122" cy="2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797" y="3020275"/>
            <a:ext cx="1922952" cy="23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2753" y="3020275"/>
            <a:ext cx="2173923" cy="23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6">
            <a:alphaModFix/>
          </a:blip>
          <a:srcRect b="23418" l="0" r="0" t="0"/>
          <a:stretch/>
        </p:blipFill>
        <p:spPr>
          <a:xfrm>
            <a:off x="343150" y="3027900"/>
            <a:ext cx="2326900" cy="23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150" y="3020275"/>
            <a:ext cx="2326890" cy="23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75" y="69750"/>
            <a:ext cx="6590578" cy="494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75" y="92200"/>
            <a:ext cx="6530725" cy="489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75" y="92200"/>
            <a:ext cx="6530725" cy="489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75" y="92199"/>
            <a:ext cx="6530725" cy="489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311700" y="1993850"/>
            <a:ext cx="8520599" cy="48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613100" y="726300"/>
            <a:ext cx="5917799" cy="37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Value Proposition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Problem/Solution Overview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Three Tasks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Video Storyboards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Concept Video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 txBox="1"/>
          <p:nvPr>
            <p:ph idx="4294967295" type="body"/>
          </p:nvPr>
        </p:nvSpPr>
        <p:spPr>
          <a:xfrm>
            <a:off x="1073700" y="923875"/>
            <a:ext cx="6908100" cy="3340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Chapter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“Find your next adventure”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599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Value Proposition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87260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/>
              <a:t>Discover your activities in a location, crowdsourced by those who know best.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485525"/>
            <a:ext cx="8520599" cy="31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How do you find the best activities to do at a location? Because locals in the area know the coolest spots around, they can help crowdsource fun, engaging activities to do. After doing these activities, </a:t>
            </a:r>
            <a:r>
              <a:rPr i="1" lang="en" sz="2400">
                <a:solidFill>
                  <a:schemeClr val="accent1"/>
                </a:solidFill>
              </a:rPr>
              <a:t>Chapter</a:t>
            </a:r>
            <a:r>
              <a:rPr lang="en" sz="2400">
                <a:solidFill>
                  <a:schemeClr val="accent1"/>
                </a:solidFill>
              </a:rPr>
              <a:t> creates a new story in your book of adventures for you to relive. 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Problem/Solution Overview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Three Tasks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29500" y="1326475"/>
            <a:ext cx="8914499" cy="381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1.As a newcomer, finding interesting activities to do at a location (i.e., Stanford) (</a:t>
            </a:r>
            <a:r>
              <a:rPr b="1" lang="en" sz="2400">
                <a:solidFill>
                  <a:srgbClr val="000000"/>
                </a:solidFill>
              </a:rPr>
              <a:t>Simple</a:t>
            </a:r>
            <a:r>
              <a:rPr lang="en" sz="2400">
                <a:solidFill>
                  <a:srgbClr val="000000"/>
                </a:solidFill>
              </a:rPr>
              <a:t>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2.As a local, suggesting interesting activities to do or places to go at a location (</a:t>
            </a:r>
            <a:r>
              <a:rPr b="1" lang="en" sz="2400">
                <a:solidFill>
                  <a:srgbClr val="000000"/>
                </a:solidFill>
              </a:rPr>
              <a:t>Moderate</a:t>
            </a:r>
            <a:r>
              <a:rPr lang="en" sz="2400">
                <a:solidFill>
                  <a:srgbClr val="000000"/>
                </a:solidFill>
              </a:rPr>
              <a:t>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3.Creating a story of memories when in a new place. (</a:t>
            </a:r>
            <a:r>
              <a:rPr b="1" lang="en" sz="2400">
                <a:solidFill>
                  <a:srgbClr val="000000"/>
                </a:solidFill>
              </a:rPr>
              <a:t>Complex</a:t>
            </a:r>
            <a:r>
              <a:rPr lang="en" sz="2400">
                <a:solidFill>
                  <a:srgbClr val="000000"/>
                </a:solidFill>
              </a:rPr>
              <a:t>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292850"/>
            <a:ext cx="8520599" cy="98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Concept Video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35405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YouTube: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https://youtu.be/ZGQXWJ2bgXk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Vimeo: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https://vimeo.com/142613820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275" y="59125"/>
            <a:ext cx="6812001" cy="503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>
            <p:ph idx="4294967295" type="body"/>
          </p:nvPr>
        </p:nvSpPr>
        <p:spPr>
          <a:xfrm>
            <a:off x="1149900" y="1838275"/>
            <a:ext cx="6908100" cy="1269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Video Storyboards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