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C0FB8"/>
    <a:srgbClr val="94009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5" autoAdjust="0"/>
    <p:restoredTop sz="94574" autoAdjust="0"/>
  </p:normalViewPr>
  <p:slideViewPr>
    <p:cSldViewPr snapToGrid="0" snapToObjects="1">
      <p:cViewPr varScale="1">
        <p:scale>
          <a:sx n="83" d="100"/>
          <a:sy n="83" d="100"/>
        </p:scale>
        <p:origin x="-1528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56B31-9637-A143-BA4F-F3630B7EFFB8}" type="datetimeFigureOut">
              <a:rPr lang="en-US" smtClean="0"/>
              <a:t>12/2/15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E8679-C60E-E745-8D4C-58455A8868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8572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56B31-9637-A143-BA4F-F3630B7EFFB8}" type="datetimeFigureOut">
              <a:rPr lang="en-US" smtClean="0"/>
              <a:t>12/2/15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E8679-C60E-E745-8D4C-58455A8868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10972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56B31-9637-A143-BA4F-F3630B7EFFB8}" type="datetimeFigureOut">
              <a:rPr lang="en-US" smtClean="0"/>
              <a:t>12/2/15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E8679-C60E-E745-8D4C-58455A8868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31643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56B31-9637-A143-BA4F-F3630B7EFFB8}" type="datetimeFigureOut">
              <a:rPr lang="en-US" smtClean="0"/>
              <a:t>12/2/15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E8679-C60E-E745-8D4C-58455A8868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6267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56B31-9637-A143-BA4F-F3630B7EFFB8}" type="datetimeFigureOut">
              <a:rPr lang="en-US" smtClean="0"/>
              <a:t>12/2/15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E8679-C60E-E745-8D4C-58455A8868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79925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56B31-9637-A143-BA4F-F3630B7EFFB8}" type="datetimeFigureOut">
              <a:rPr lang="en-US" smtClean="0"/>
              <a:t>12/2/15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E8679-C60E-E745-8D4C-58455A8868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06523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56B31-9637-A143-BA4F-F3630B7EFFB8}" type="datetimeFigureOut">
              <a:rPr lang="en-US" smtClean="0"/>
              <a:t>12/2/15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E8679-C60E-E745-8D4C-58455A8868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1708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56B31-9637-A143-BA4F-F3630B7EFFB8}" type="datetimeFigureOut">
              <a:rPr lang="en-US" smtClean="0"/>
              <a:t>12/2/15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E8679-C60E-E745-8D4C-58455A8868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2648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56B31-9637-A143-BA4F-F3630B7EFFB8}" type="datetimeFigureOut">
              <a:rPr lang="en-US" smtClean="0"/>
              <a:t>12/2/15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E8679-C60E-E745-8D4C-58455A8868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57117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56B31-9637-A143-BA4F-F3630B7EFFB8}" type="datetimeFigureOut">
              <a:rPr lang="en-US" smtClean="0"/>
              <a:t>12/2/15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E8679-C60E-E745-8D4C-58455A8868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39494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56B31-9637-A143-BA4F-F3630B7EFFB8}" type="datetimeFigureOut">
              <a:rPr lang="en-US" smtClean="0"/>
              <a:t>12/2/15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E8679-C60E-E745-8D4C-58455A8868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70756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956B31-9637-A143-BA4F-F3630B7EFFB8}" type="datetimeFigureOut">
              <a:rPr lang="en-US" smtClean="0"/>
              <a:t>12/2/15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AE8679-C60E-E745-8D4C-58455A8868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67665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alphaModFix amt="30000"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RubatoLogoText.png"/>
          <p:cNvPicPr>
            <a:picLocks noChangeAspect="1"/>
          </p:cNvPicPr>
          <p:nvPr/>
        </p:nvPicPr>
        <p:blipFill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" y="215900"/>
            <a:ext cx="8793712" cy="294577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0" y="3404806"/>
            <a:ext cx="9143999" cy="584776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  <a:latin typeface="Lato Medium"/>
                <a:cs typeface="Lato Medium"/>
              </a:rPr>
              <a:t>  </a:t>
            </a:r>
            <a:r>
              <a:rPr lang="en-US" sz="3200" dirty="0" smtClean="0">
                <a:solidFill>
                  <a:schemeClr val="bg1"/>
                </a:solidFill>
                <a:latin typeface="Knul"/>
                <a:cs typeface="Knul"/>
              </a:rPr>
              <a:t>   </a:t>
            </a:r>
            <a:r>
              <a:rPr lang="en-US" sz="2800" dirty="0" smtClean="0">
                <a:solidFill>
                  <a:schemeClr val="bg1"/>
                </a:solidFill>
                <a:latin typeface="Knul"/>
                <a:cs typeface="Knul"/>
              </a:rPr>
              <a:t>SOCIAL </a:t>
            </a:r>
            <a:r>
              <a:rPr lang="en-US" sz="2800" dirty="0" smtClean="0">
                <a:solidFill>
                  <a:schemeClr val="bg1"/>
                </a:solidFill>
                <a:latin typeface="Knul"/>
                <a:cs typeface="Knul"/>
              </a:rPr>
              <a:t>MUSIC PLAYLIST CREATION IN REAL-TIME</a:t>
            </a:r>
            <a:endParaRPr lang="en-US" sz="2800" dirty="0">
              <a:solidFill>
                <a:schemeClr val="bg1"/>
              </a:solidFill>
              <a:latin typeface="Knul"/>
              <a:cs typeface="Knul"/>
            </a:endParaRPr>
          </a:p>
        </p:txBody>
      </p:sp>
    </p:spTree>
    <p:extLst>
      <p:ext uri="{BB962C8B-B14F-4D97-AF65-F5344CB8AC3E}">
        <p14:creationId xmlns:p14="http://schemas.microsoft.com/office/powerpoint/2010/main" val="40907155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</TotalTime>
  <Words>9</Words>
  <Application>Microsoft Macintosh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Peter Washington</dc:creator>
  <cp:lastModifiedBy>Peter Washington</cp:lastModifiedBy>
  <cp:revision>9</cp:revision>
  <dcterms:created xsi:type="dcterms:W3CDTF">2015-12-02T02:58:24Z</dcterms:created>
  <dcterms:modified xsi:type="dcterms:W3CDTF">2015-12-03T05:46:01Z</dcterms:modified>
</cp:coreProperties>
</file>