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0116800" cy="25603200"/>
  <p:notesSz cx="21126450" cy="3123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1pPr>
    <a:lvl2pPr marL="315913" indent="1412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2pPr>
    <a:lvl3pPr marL="633413" indent="2809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3pPr>
    <a:lvl4pPr marL="950913" indent="4206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4pPr>
    <a:lvl5pPr marL="1268413" indent="5603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C0FB8"/>
    <a:srgbClr val="000000"/>
    <a:srgbClr val="7B20CE"/>
    <a:srgbClr val="777777"/>
    <a:srgbClr val="951725"/>
    <a:srgbClr val="AE1B2C"/>
    <a:srgbClr val="010643"/>
    <a:srgbClr val="E08000"/>
    <a:srgbClr val="00A40C"/>
    <a:srgbClr val="483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2720" y="-240"/>
      </p:cViewPr>
      <p:guideLst>
        <p:guide orient="horz" pos="8064"/>
        <p:guide pos="6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defTabSz="2994025" eaLnBrk="1" hangingPunct="1">
              <a:defRPr sz="3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971338" y="0"/>
            <a:ext cx="91551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algn="r" defTabSz="2994025" eaLnBrk="1" hangingPunct="1">
              <a:defRPr sz="3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9678313"/>
            <a:ext cx="91551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defTabSz="2994025" eaLnBrk="1" hangingPunct="1">
              <a:defRPr sz="3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971338" y="29678313"/>
            <a:ext cx="91551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algn="r" defTabSz="2994025" eaLnBrk="1" hangingPunct="1">
              <a:defRPr sz="3800" smtClean="0"/>
            </a:lvl1pPr>
          </a:lstStyle>
          <a:p>
            <a:pPr>
              <a:defRPr/>
            </a:pPr>
            <a:fld id="{884FDD60-C4AE-C243-A1E7-872339D95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966575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962650" y="2343150"/>
            <a:ext cx="9201150" cy="1171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12963" y="14836775"/>
            <a:ext cx="16900525" cy="140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966575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E654024-1CF0-F54E-AF0A-1E6E3246F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315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633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950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268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158739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0487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2235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39837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7AA67FA7-38A9-6143-9A3C-A87AE7A4BA4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2650" y="2343150"/>
            <a:ext cx="9201150" cy="117125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324" y="7953217"/>
            <a:ext cx="17100153" cy="54884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740" y="14508480"/>
            <a:ext cx="14081323" cy="6543040"/>
          </a:xfrm>
        </p:spPr>
        <p:txBody>
          <a:bodyPr/>
          <a:lstStyle>
            <a:lvl1pPr marL="0" indent="0" algn="ctr">
              <a:buNone/>
              <a:defRPr/>
            </a:lvl1pPr>
            <a:lvl2pPr marL="317480" indent="0" algn="ctr">
              <a:buNone/>
              <a:defRPr/>
            </a:lvl2pPr>
            <a:lvl3pPr marL="634959" indent="0" algn="ctr">
              <a:buNone/>
              <a:defRPr/>
            </a:lvl3pPr>
            <a:lvl4pPr marL="952439" indent="0" algn="ctr">
              <a:buNone/>
              <a:defRPr/>
            </a:lvl4pPr>
            <a:lvl5pPr marL="1269919" indent="0" algn="ctr">
              <a:buNone/>
              <a:defRPr/>
            </a:lvl5pPr>
            <a:lvl6pPr marL="1587398" indent="0" algn="ctr">
              <a:buNone/>
              <a:defRPr/>
            </a:lvl6pPr>
            <a:lvl7pPr marL="1904878" indent="0" algn="ctr">
              <a:buNone/>
              <a:defRPr/>
            </a:lvl7pPr>
            <a:lvl8pPr marL="2222358" indent="0" algn="ctr">
              <a:buNone/>
              <a:defRPr/>
            </a:lvl8pPr>
            <a:lvl9pPr marL="25398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AC79-390C-3E45-8E31-17D670C2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A1F5-0B5B-7B47-B005-82AF3571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33439" y="2275840"/>
            <a:ext cx="4273947" cy="20482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9416" y="2275840"/>
            <a:ext cx="12719248" cy="20482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4BA5-53A5-1A4C-B7ED-4D78F934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E04D-FF7A-E74C-821F-44133DC6B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16452057"/>
            <a:ext cx="17099062" cy="508508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88" y="10851357"/>
            <a:ext cx="17099062" cy="5600700"/>
          </a:xfrm>
        </p:spPr>
        <p:txBody>
          <a:bodyPr anchor="b"/>
          <a:lstStyle>
            <a:lvl1pPr marL="0" indent="0">
              <a:buNone/>
              <a:defRPr sz="1400"/>
            </a:lvl1pPr>
            <a:lvl2pPr marL="317480" indent="0">
              <a:buNone/>
              <a:defRPr sz="1200"/>
            </a:lvl2pPr>
            <a:lvl3pPr marL="634959" indent="0">
              <a:buNone/>
              <a:defRPr sz="1100"/>
            </a:lvl3pPr>
            <a:lvl4pPr marL="952439" indent="0">
              <a:buNone/>
              <a:defRPr sz="1000"/>
            </a:lvl4pPr>
            <a:lvl5pPr marL="1269919" indent="0">
              <a:buNone/>
              <a:defRPr sz="1000"/>
            </a:lvl5pPr>
            <a:lvl6pPr marL="1587398" indent="0">
              <a:buNone/>
              <a:defRPr sz="1000"/>
            </a:lvl6pPr>
            <a:lvl7pPr marL="1904878" indent="0">
              <a:buNone/>
              <a:defRPr sz="1000"/>
            </a:lvl7pPr>
            <a:lvl8pPr marL="2222358" indent="0">
              <a:buNone/>
              <a:defRPr sz="1000"/>
            </a:lvl8pPr>
            <a:lvl9pPr marL="25398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FF95-9D1F-6C48-A287-89B26F0F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416" y="7396480"/>
            <a:ext cx="8496597" cy="1536192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0788" y="7396480"/>
            <a:ext cx="8496598" cy="1536192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F23D-A6FB-EC46-85B7-DD017503B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7" y="1025684"/>
            <a:ext cx="18104247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277" y="5730717"/>
            <a:ext cx="8888413" cy="23891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6277" y="8119905"/>
            <a:ext cx="8888413" cy="1475073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8838" y="5730717"/>
            <a:ext cx="8891686" cy="23891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8838" y="8119905"/>
            <a:ext cx="8891686" cy="1475073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785C-F8B3-374C-969B-964EA15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925A-1264-2D40-BBDB-B449E150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18FF-B270-584C-8BD0-E0FF0BB0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7" y="1019017"/>
            <a:ext cx="6618288" cy="433832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673" y="1019017"/>
            <a:ext cx="11245850" cy="2185162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6277" y="5357337"/>
            <a:ext cx="6618288" cy="1751330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F006-FFCB-E54A-9EA1-733AA689F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252" y="17922240"/>
            <a:ext cx="12069861" cy="211582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252" y="2288064"/>
            <a:ext cx="12069861" cy="15361920"/>
          </a:xfrm>
        </p:spPr>
        <p:txBody>
          <a:bodyPr/>
          <a:lstStyle>
            <a:lvl1pPr marL="0" indent="0">
              <a:buNone/>
              <a:defRPr sz="2200"/>
            </a:lvl1pPr>
            <a:lvl2pPr marL="317480" indent="0">
              <a:buNone/>
              <a:defRPr sz="1900"/>
            </a:lvl2pPr>
            <a:lvl3pPr marL="634959" indent="0">
              <a:buNone/>
              <a:defRPr sz="1700"/>
            </a:lvl3pPr>
            <a:lvl4pPr marL="952439" indent="0">
              <a:buNone/>
              <a:defRPr sz="1400"/>
            </a:lvl4pPr>
            <a:lvl5pPr marL="1269919" indent="0">
              <a:buNone/>
              <a:defRPr sz="1400"/>
            </a:lvl5pPr>
            <a:lvl6pPr marL="1587398" indent="0">
              <a:buNone/>
              <a:defRPr sz="1400"/>
            </a:lvl6pPr>
            <a:lvl7pPr marL="1904878" indent="0">
              <a:buNone/>
              <a:defRPr sz="1400"/>
            </a:lvl7pPr>
            <a:lvl8pPr marL="2222358" indent="0">
              <a:buNone/>
              <a:defRPr sz="1400"/>
            </a:lvl8pPr>
            <a:lvl9pPr marL="2539837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252" y="20038060"/>
            <a:ext cx="12069861" cy="300482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303B-BB73-8649-96D7-09EC5AAAB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8760" y="2275840"/>
            <a:ext cx="170992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1235" tIns="130617" rIns="261235" bIns="13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760" y="7396480"/>
            <a:ext cx="17099280" cy="153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8760" y="23327360"/>
            <a:ext cx="41910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0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73240" y="23327360"/>
            <a:ext cx="637032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0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17040" y="23327360"/>
            <a:ext cx="41910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0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25DB43A-F98B-4C44-813A-D2B28078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317480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6pPr>
      <a:lvl7pPr marL="63495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7pPr>
      <a:lvl8pPr marL="95243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8pPr>
      <a:lvl9pPr marL="126991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9pPr>
    </p:titleStyle>
    <p:bodyStyle>
      <a:lvl1pPr marL="979488" indent="-979488" algn="l" defTabSz="2611438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122488" indent="-8175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ea typeface="ＭＳ Ｐゴシック" charset="0"/>
        </a:defRPr>
      </a:lvl2pPr>
      <a:lvl3pPr marL="3265488" indent="-652463" algn="l" defTabSz="2611438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ＭＳ Ｐゴシック" charset="0"/>
        </a:defRPr>
      </a:lvl3pPr>
      <a:lvl4pPr marL="4570413" indent="-6524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  <a:ea typeface="ＭＳ Ｐゴシック" charset="0"/>
        </a:defRPr>
      </a:lvl4pPr>
      <a:lvl5pPr marL="5876925" indent="-652463" algn="l" defTabSz="2611438" rtl="0" eaLnBrk="0" fontAlgn="base" hangingPunct="0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  <a:ea typeface="ＭＳ Ｐゴシック" charset="0"/>
        </a:defRPr>
      </a:lvl5pPr>
      <a:lvl6pPr marL="619526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6pPr>
      <a:lvl7pPr marL="651274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7pPr>
      <a:lvl8pPr marL="683022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8pPr>
      <a:lvl9pPr marL="7147702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9"/>
          <p:cNvSpPr txBox="1">
            <a:spLocks noChangeArrowheads="1"/>
          </p:cNvSpPr>
          <p:nvPr/>
        </p:nvSpPr>
        <p:spPr bwMode="auto">
          <a:xfrm>
            <a:off x="419100" y="4124961"/>
            <a:ext cx="19697700" cy="21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5" tIns="38098" rIns="76195" bIns="38098">
            <a:spAutoFit/>
          </a:bodyPr>
          <a:lstStyle>
            <a:lvl1pPr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4000" dirty="0" smtClean="0">
                <a:solidFill>
                  <a:srgbClr val="8C0FB8"/>
                </a:solidFill>
                <a:latin typeface="Knul"/>
                <a:cs typeface="Knul"/>
              </a:rPr>
              <a:t>Overview</a:t>
            </a:r>
          </a:p>
          <a:p>
            <a:pPr eaLnBrk="1" hangingPunct="1"/>
            <a:r>
              <a:rPr lang="en-NZ" sz="3200" dirty="0" smtClean="0">
                <a:solidFill>
                  <a:schemeClr val="tx1"/>
                </a:solidFill>
                <a:latin typeface="Knul"/>
                <a:cs typeface="Knul"/>
              </a:rPr>
              <a:t>Music is a dynamic force that brings communities together. Rubato allows users to create and join nearby live playlist sessions with the ability to update the playlist in real-time. This makes the playlist curation process more engaging for everybody at the event and taps into the social nature of music.</a:t>
            </a:r>
            <a:endParaRPr lang="en-NZ" sz="40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sp>
        <p:nvSpPr>
          <p:cNvPr id="15364" name="Text Box 41"/>
          <p:cNvSpPr txBox="1">
            <a:spLocks noChangeArrowheads="1"/>
          </p:cNvSpPr>
          <p:nvPr/>
        </p:nvSpPr>
        <p:spPr bwMode="auto">
          <a:xfrm>
            <a:off x="12656820" y="17806130"/>
            <a:ext cx="6789420" cy="56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5" tIns="38098" rIns="76195" bIns="38098" anchor="ctr">
            <a:spAutoFit/>
          </a:bodyPr>
          <a:lstStyle>
            <a:lvl1pPr marL="427038" indent="-427038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C0FB8"/>
                </a:solidFill>
                <a:latin typeface="Knul"/>
                <a:cs typeface="Knul"/>
              </a:rPr>
              <a:t>Design Iteration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Knul"/>
                <a:cs typeface="Knul"/>
              </a:rPr>
              <a:t>User testing on low-fidelity prototype showed that users can have malicious intent, so we implemented voting.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Knul"/>
                <a:cs typeface="Knul"/>
              </a:rPr>
              <a:t>Heuristic evaluations on the medium-fidelity prototype inspired us to simplify the design, add </a:t>
            </a:r>
            <a:r>
              <a:rPr lang="en-US" sz="3200" dirty="0" err="1" smtClean="0">
                <a:solidFill>
                  <a:srgbClr val="000000"/>
                </a:solidFill>
                <a:latin typeface="Knul"/>
                <a:cs typeface="Knul"/>
              </a:rPr>
              <a:t>downvoting</a:t>
            </a:r>
            <a:r>
              <a:rPr lang="en-US" sz="3200" dirty="0" smtClean="0">
                <a:solidFill>
                  <a:srgbClr val="000000"/>
                </a:solidFill>
                <a:latin typeface="Knul"/>
                <a:cs typeface="Knul"/>
              </a:rPr>
              <a:t>, and stray away from </a:t>
            </a:r>
            <a:r>
              <a:rPr lang="en-US" sz="3200" dirty="0" err="1" smtClean="0">
                <a:solidFill>
                  <a:srgbClr val="000000"/>
                </a:solidFill>
                <a:latin typeface="Knul"/>
                <a:cs typeface="Knul"/>
              </a:rPr>
              <a:t>Spotify</a:t>
            </a:r>
            <a:r>
              <a:rPr lang="en-US" sz="3200" dirty="0" smtClean="0">
                <a:solidFill>
                  <a:srgbClr val="000000"/>
                </a:solidFill>
                <a:latin typeface="Knul"/>
                <a:cs typeface="Knul"/>
              </a:rPr>
              <a:t>-like design features. </a:t>
            </a:r>
            <a:endParaRPr lang="en-US" sz="3200" dirty="0">
              <a:solidFill>
                <a:srgbClr val="000000"/>
              </a:solidFill>
              <a:latin typeface="Knul"/>
              <a:cs typeface="Knul"/>
            </a:endParaRPr>
          </a:p>
        </p:txBody>
      </p:sp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419100" y="6399594"/>
            <a:ext cx="19697700" cy="21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5" tIns="38098" rIns="76195" bIns="38098" anchor="ctr">
            <a:spAutoFit/>
          </a:bodyPr>
          <a:lstStyle>
            <a:lvl1pPr marL="487363" indent="-487363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096963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C0FB8"/>
                </a:solidFill>
                <a:latin typeface="Knul"/>
                <a:cs typeface="Knul"/>
              </a:rPr>
              <a:t>Our </a:t>
            </a:r>
            <a:r>
              <a:rPr lang="en-US" sz="4000" dirty="0" smtClean="0">
                <a:solidFill>
                  <a:srgbClr val="8C0FB8"/>
                </a:solidFill>
                <a:latin typeface="Knul"/>
                <a:cs typeface="Knul"/>
              </a:rPr>
              <a:t>Solution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Allow users to aid in the creation of a playlist in real-time by adding and voting on songs in real-time.</a:t>
            </a:r>
          </a:p>
          <a:p>
            <a:pPr eaLnBrk="1" hangingPunct="1"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  <a:p>
            <a:pPr marL="0" indent="0" eaLnBrk="1" hangingPunct="1"/>
            <a:endParaRPr lang="en-US" sz="3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5367" name="Rectangle 56"/>
          <p:cNvSpPr>
            <a:spLocks noChangeArrowheads="1"/>
          </p:cNvSpPr>
          <p:nvPr/>
        </p:nvSpPr>
        <p:spPr bwMode="auto">
          <a:xfrm>
            <a:off x="16746536" y="23588133"/>
            <a:ext cx="3389681" cy="2015067"/>
          </a:xfrm>
          <a:prstGeom prst="rect">
            <a:avLst/>
          </a:prstGeom>
          <a:solidFill>
            <a:srgbClr val="8C0FB8"/>
          </a:solidFill>
          <a:ln>
            <a:noFill/>
          </a:ln>
          <a:extLst/>
        </p:spPr>
        <p:txBody>
          <a:bodyPr wrap="none" lIns="76195" tIns="38098" rIns="76195" bIns="38098" anchor="ctr"/>
          <a:lstStyle/>
          <a:p>
            <a:pPr algn="ctr" defTabSz="760413" eaLnBrk="1" hangingPunct="1"/>
            <a:endParaRPr lang="en-US" sz="3000">
              <a:latin typeface="Helvetica" charset="0"/>
            </a:endParaRPr>
          </a:p>
        </p:txBody>
      </p:sp>
      <p:sp>
        <p:nvSpPr>
          <p:cNvPr id="15368" name="Rectangle 57"/>
          <p:cNvSpPr>
            <a:spLocks noChangeArrowheads="1"/>
          </p:cNvSpPr>
          <p:nvPr/>
        </p:nvSpPr>
        <p:spPr bwMode="auto">
          <a:xfrm>
            <a:off x="0" y="23588133"/>
            <a:ext cx="16764000" cy="2015067"/>
          </a:xfrm>
          <a:prstGeom prst="rect">
            <a:avLst/>
          </a:prstGeom>
          <a:solidFill>
            <a:srgbClr val="8C0FB8"/>
          </a:solidFill>
          <a:ln>
            <a:noFill/>
          </a:ln>
          <a:extLst/>
        </p:spPr>
        <p:txBody>
          <a:bodyPr wrap="none" lIns="76195" tIns="38098" rIns="76195" bIns="38098" anchor="ctr"/>
          <a:lstStyle/>
          <a:p>
            <a:pPr defTabSz="760413" eaLnBrk="1" hangingPunct="1"/>
            <a:endParaRPr lang="en-US" sz="1200" dirty="0">
              <a:latin typeface="Lato Medium"/>
              <a:cs typeface="Lato Medium"/>
            </a:endParaRPr>
          </a:p>
          <a:p>
            <a:pPr defTabSz="760413" eaLnBrk="1" hangingPunct="1"/>
            <a:r>
              <a:rPr lang="en-US" sz="4800" dirty="0" smtClean="0">
                <a:latin typeface="Knul"/>
                <a:cs typeface="Knul"/>
              </a:rPr>
              <a:t>Peter Washington . </a:t>
            </a:r>
            <a:r>
              <a:rPr lang="en-US" sz="4800" dirty="0" err="1" smtClean="0">
                <a:latin typeface="Knul"/>
                <a:cs typeface="Knul"/>
              </a:rPr>
              <a:t>Gio</a:t>
            </a:r>
            <a:r>
              <a:rPr lang="en-US" sz="4800" dirty="0" smtClean="0">
                <a:latin typeface="Knul"/>
                <a:cs typeface="Knul"/>
              </a:rPr>
              <a:t> Jacuzzi </a:t>
            </a:r>
            <a:r>
              <a:rPr lang="en-US" sz="4800" dirty="0">
                <a:latin typeface="Knul"/>
                <a:cs typeface="Knul"/>
              </a:rPr>
              <a:t>. </a:t>
            </a:r>
            <a:r>
              <a:rPr lang="en-US" sz="4800" dirty="0" smtClean="0">
                <a:latin typeface="Knul"/>
                <a:cs typeface="Knul"/>
              </a:rPr>
              <a:t>Parker </a:t>
            </a:r>
            <a:r>
              <a:rPr lang="en-US" sz="4800" dirty="0" err="1" smtClean="0">
                <a:latin typeface="Knul"/>
                <a:cs typeface="Knul"/>
              </a:rPr>
              <a:t>Odrich</a:t>
            </a:r>
            <a:endParaRPr lang="en-US" sz="4800" dirty="0" smtClean="0">
              <a:latin typeface="Knul"/>
              <a:cs typeface="Knul"/>
            </a:endParaRPr>
          </a:p>
          <a:p>
            <a:pPr defTabSz="760413" eaLnBrk="1" hangingPunct="1"/>
            <a:endParaRPr lang="en-US" sz="1100" b="1" dirty="0">
              <a:latin typeface="Knul"/>
              <a:cs typeface="Knul"/>
            </a:endParaRPr>
          </a:p>
          <a:p>
            <a:pPr defTabSz="760413" eaLnBrk="1" hangingPunct="1"/>
            <a:r>
              <a:rPr lang="en-US" sz="3200" dirty="0" err="1" smtClean="0">
                <a:latin typeface="Knul"/>
                <a:cs typeface="Knul"/>
              </a:rPr>
              <a:t>hci.stanford.edu</a:t>
            </a:r>
            <a:r>
              <a:rPr lang="en-US" sz="3200" dirty="0" smtClean="0">
                <a:latin typeface="Knul"/>
                <a:cs typeface="Knul"/>
              </a:rPr>
              <a:t>/courses/cs147/2015/au/projects/creation/</a:t>
            </a:r>
            <a:r>
              <a:rPr lang="en-US" sz="3200" dirty="0" err="1" smtClean="0">
                <a:latin typeface="Knul"/>
                <a:cs typeface="Knul"/>
              </a:rPr>
              <a:t>rubato</a:t>
            </a:r>
            <a:endParaRPr lang="en-US" sz="3200" dirty="0">
              <a:latin typeface="Knul"/>
              <a:cs typeface="Knul"/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13411200" y="23588133"/>
            <a:ext cx="3352800" cy="2015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76195" tIns="38098" rIns="76195" bIns="38098" anchor="ctr"/>
          <a:lstStyle/>
          <a:p>
            <a:pPr algn="ctr" defTabSz="761731" eaLnBrk="1" hangingPunct="1">
              <a:defRPr/>
            </a:pPr>
            <a:r>
              <a:rPr lang="en-US" sz="4800" dirty="0">
                <a:latin typeface="Knul"/>
                <a:cs typeface="Knul"/>
              </a:rPr>
              <a:t>CS 147</a:t>
            </a:r>
          </a:p>
          <a:p>
            <a:pPr algn="ctr" defTabSz="761731" eaLnBrk="1" hangingPunct="1">
              <a:defRPr/>
            </a:pPr>
            <a:r>
              <a:rPr lang="en-US" sz="2800" dirty="0">
                <a:latin typeface="Knul"/>
                <a:cs typeface="Knul"/>
              </a:rPr>
              <a:t>Autumn 2015</a:t>
            </a: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419101" y="22260560"/>
            <a:ext cx="3017520" cy="10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Low-Fi Prototype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pic>
        <p:nvPicPr>
          <p:cNvPr id="4" name="Picture 32" descr="SUSig_White_St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713" y="24056340"/>
            <a:ext cx="2465705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ubatoTex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26721"/>
            <a:ext cx="11565414" cy="29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ubato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-4243"/>
            <a:ext cx="4442460" cy="45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7795261" y="3342641"/>
            <a:ext cx="1298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Knul"/>
                <a:cs typeface="Knul"/>
              </a:rPr>
              <a:t>SOCIAL MUSIC PLAYLIST CREATION IN REAL-TIME</a:t>
            </a:r>
            <a:endParaRPr lang="en-US" sz="40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4777741" y="22331680"/>
            <a:ext cx="3017520" cy="10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Medium-Fi Prototype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8801101" y="22402800"/>
            <a:ext cx="3017520" cy="10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High-Fi Prototype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pic>
        <p:nvPicPr>
          <p:cNvPr id="9" name="Picture 8" descr="Screen Shot 2015-12-01 at 9.58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18277840"/>
            <a:ext cx="3182981" cy="380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Straight Arrow Connector 25"/>
          <p:cNvCxnSpPr/>
          <p:nvPr/>
        </p:nvCxnSpPr>
        <p:spPr bwMode="auto">
          <a:xfrm>
            <a:off x="7962900" y="20126960"/>
            <a:ext cx="1173480" cy="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 descr="AddS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61" y="7894320"/>
            <a:ext cx="2730137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8534400" y="11963400"/>
            <a:ext cx="4777740" cy="5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Search and Add Songs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14081760" y="12019281"/>
            <a:ext cx="5448300" cy="5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Vote on Songs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pic>
        <p:nvPicPr>
          <p:cNvPr id="22" name="Picture 21" descr="PastSession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700" y="12943840"/>
            <a:ext cx="2671810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14752320" y="17211041"/>
            <a:ext cx="4107180" cy="5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Relive Past </a:t>
            </a:r>
            <a:r>
              <a:rPr lang="en-US" sz="3200" dirty="0" err="1" smtClean="0">
                <a:solidFill>
                  <a:schemeClr val="tx1"/>
                </a:solidFill>
                <a:latin typeface="Knul"/>
                <a:cs typeface="Knul"/>
              </a:rPr>
              <a:t>Sesions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pic>
        <p:nvPicPr>
          <p:cNvPr id="23" name="Picture 22" descr="UserTesti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5006321"/>
            <a:ext cx="5222663" cy="188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2095500" y="16997681"/>
            <a:ext cx="4274820" cy="5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User Testing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927860" y="17424400"/>
            <a:ext cx="1089660" cy="7112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32120" y="17495520"/>
            <a:ext cx="1089660" cy="78232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CurrentSess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18348961"/>
            <a:ext cx="2430780" cy="366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creen Shot 2015-12-01 at 10.00.45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18491200"/>
            <a:ext cx="2237613" cy="336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omeScree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7823201"/>
            <a:ext cx="3604260" cy="546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CurrentSess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81" y="7894320"/>
            <a:ext cx="2685246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CurrentSo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60" y="12872720"/>
            <a:ext cx="2682240" cy="407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1424940" y="13370560"/>
            <a:ext cx="5783580" cy="10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 smtClean="0">
                <a:solidFill>
                  <a:schemeClr val="tx1"/>
                </a:solidFill>
                <a:latin typeface="Knul"/>
                <a:cs typeface="Knul"/>
              </a:rPr>
              <a:t>Homescreen</a:t>
            </a:r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: View Nearby and Featured Sessions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7620000" y="17221200"/>
            <a:ext cx="6370320" cy="5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96" tIns="31748" rIns="63496" bIns="31748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Knul"/>
                <a:cs typeface="Knul"/>
              </a:rPr>
              <a:t>Stay In Control of Your Session</a:t>
            </a:r>
            <a:endParaRPr lang="en-US" sz="3200" dirty="0">
              <a:solidFill>
                <a:schemeClr val="tx1"/>
              </a:solidFill>
              <a:latin typeface="Knul"/>
              <a:cs typeface="Knu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206</Words>
  <Application>Microsoft Macintosh PowerPoint</Application>
  <PresentationFormat>Custom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Landay</dc:creator>
  <cp:lastModifiedBy>Peter Washington</cp:lastModifiedBy>
  <cp:revision>42</cp:revision>
  <cp:lastPrinted>2000-12-09T22:11:17Z</cp:lastPrinted>
  <dcterms:created xsi:type="dcterms:W3CDTF">2015-11-17T18:45:01Z</dcterms:created>
  <dcterms:modified xsi:type="dcterms:W3CDTF">2015-12-04T01:43:23Z</dcterms:modified>
</cp:coreProperties>
</file>