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Proxima Nova"/>
      <p:regular r:id="rId27"/>
      <p:bold r:id="rId28"/>
      <p:italic r:id="rId29"/>
      <p:boldItalic r:id="rId3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Shape 75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6.jpg"/><Relationship Id="rId5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POVs, HMWs, Experience Prototypes, Oh My!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Rubato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Parker Odrich, Gio Jacuzzi, Peter Washington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Studio: Creation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Assignment #2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Parker Odrich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HMW 1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100"/>
              <a:t>Inspiration: Aaron &amp; Paton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might we make social music curation less autocratic and more community-driven?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100"/>
              <a:t>Proposed Solution: </a:t>
            </a:r>
            <a:r>
              <a:rPr b="1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Communal playlist creation by all members of a social event in real-time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Assumption: 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will enjoy hearing music that other people want to listen to as long as they’re contributing to the curation of the playlist.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Legend for Prototypes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✔: What went well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✖: What didn’t go well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!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Something surprising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★: Something new that we learned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50800" y="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Prototype 1: Mock Communal Music Curator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50799" y="60575"/>
            <a:ext cx="4902899" cy="33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 Very useful and perfect for mobile. No need to a pass a phone around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✖ Need to integrate user pictures and names. Show who is currently playing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 suprised host did not have controls for volume, pause, etc.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With this being a social experience, up and down votes could enhance it!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 was valid because both users liked communal aspect and not having to pass a phone around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3197" l="15840" r="17688" t="1355"/>
          <a:stretch/>
        </p:blipFill>
        <p:spPr>
          <a:xfrm flipH="1" rot="5400000">
            <a:off x="6300238" y="-309698"/>
            <a:ext cx="1497349" cy="414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788" y="2677975"/>
            <a:ext cx="4190225" cy="220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6607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HMW 2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565700"/>
            <a:ext cx="768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100"/>
              <a:t>Inspiration: Aaron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000000"/>
                </a:solidFill>
              </a:rPr>
              <a:t>How might we make it easier for DJs who are burdened by too much hardware to produce music?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/>
              <a:t>Proposed Solution: </a:t>
            </a:r>
            <a:r>
              <a:rPr b="1" lang="en" sz="2000">
                <a:solidFill>
                  <a:srgbClr val="000000"/>
                </a:solidFill>
              </a:rPr>
              <a:t>Create a fully-customizable mobile GUI that maps parameters from DJ hardware to an easy interface on a phone, allowing the DJ to create music from anywhere.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Assumption: 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Pre-processing the digital interface for the DJ will be worth the ease of experience during the actual performance.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0" y="-12165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Prototype 2: Mock Customizable UIs for DJs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79200" y="441675"/>
            <a:ext cx="5184599" cy="435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✔ Loves customizability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✔ Simple interface with large icons/buttons,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</a:rPr>
              <a:t> Unclear how to pair with computer software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✖ Tough to mix songs on a small interface like a phone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★ Important to keep in mind the medium matters for the implementation of an idea. Tablet would work, but not phone.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Assumption was valid because he likes the customizability and knowing exactly where things are located for the show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6015" l="0" r="0" t="0"/>
          <a:stretch/>
        </p:blipFill>
        <p:spPr>
          <a:xfrm>
            <a:off x="5411250" y="605775"/>
            <a:ext cx="3732747" cy="214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250" y="2890600"/>
            <a:ext cx="3732751" cy="20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HMW 3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968950"/>
            <a:ext cx="6375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100"/>
              <a:t>Inspiration: Angelica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000000"/>
                </a:solidFill>
              </a:rPr>
              <a:t>How might we enable people to curate music that better expresses how they feel?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100"/>
              <a:t>Proposed Solution: </a:t>
            </a:r>
            <a:r>
              <a:rPr b="1" lang="en" sz="2100">
                <a:solidFill>
                  <a:srgbClr val="000000"/>
                </a:solidFill>
              </a:rPr>
              <a:t>A</a:t>
            </a:r>
            <a:r>
              <a:rPr lang="en" sz="2100">
                <a:solidFill>
                  <a:srgbClr val="000000"/>
                </a:solidFill>
              </a:rPr>
              <a:t> </a:t>
            </a:r>
            <a:r>
              <a:rPr b="1" lang="en" sz="2100">
                <a:solidFill>
                  <a:srgbClr val="000000"/>
                </a:solidFill>
              </a:rPr>
              <a:t>Playlist interface where a user can curate recommended songs based on time of day, current location, and an array of moods.</a:t>
            </a:r>
          </a:p>
          <a:p>
            <a:pPr lvl="0">
              <a:spcBef>
                <a:spcPts val="0"/>
              </a:spcBef>
              <a:buNone/>
            </a:pPr>
            <a:r>
              <a:rPr lang="en" sz="2100"/>
              <a:t>Assumption: 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want to listen to songs that are complementary to their current situation.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0" y="-5697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500"/>
              <a:t>Prototype 3: Mock Situational Music Curator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0" y="366125"/>
            <a:ext cx="5567999" cy="465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✔ Likes recommendations based on time, location, and weather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✖ “Emotion:” label with dropdown is reductive.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</a:rPr>
              <a:t> “Usually I feel a combination of emotions or something more complicated than ‘happy or sad’”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★ Emotions are complex: typing your custom mood would more empathetic than a dropdown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Assumption was semi-valid because user liked recommendations based on time, location, and weather.  However, selecting/indicating your emotion seemed off-putting and cold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100"/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-6134" t="0"/>
          <a:stretch/>
        </p:blipFill>
        <p:spPr>
          <a:xfrm rot="-5400000">
            <a:off x="6324462" y="-184386"/>
            <a:ext cx="2103548" cy="353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475" y="2758475"/>
            <a:ext cx="3535524" cy="216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247200" y="166310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Questions? Comments? We’d love to hear them!</a:t>
            </a:r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>
            <a:off x="282625" y="359125"/>
            <a:ext cx="8520599" cy="1104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36550" y="42842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Meet the Rubato Team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8265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100"/>
              <a:t>Studio theme: Creation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 sz="2100"/>
              <a:t>Problem domain: Music!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150" y="1249662"/>
            <a:ext cx="1656524" cy="20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6680" l="0" r="24998" t="2674"/>
          <a:stretch/>
        </p:blipFill>
        <p:spPr>
          <a:xfrm>
            <a:off x="5104600" y="1229875"/>
            <a:ext cx="1743274" cy="21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9024" y="1229863"/>
            <a:ext cx="1743274" cy="21068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250150" y="3418975"/>
            <a:ext cx="53093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Parker				    Gio		             Peter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6192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Initial POV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017800"/>
            <a:ext cx="61247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We met Angelica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We were amazed to realize that she was shy about her music taste while being comfortable with illegally downloading music.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It would be game changing to make her less anxious about her musical tastes and expressing them.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but then we interviewed more people!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825" y="562074"/>
            <a:ext cx="2762176" cy="303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050" y="261925"/>
            <a:ext cx="18192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#6: Manek Mathur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9875"/>
            <a:ext cx="56414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100"/>
              <a:t>DJ who regularly performs in NYC: Electronic, house, EDM</a:t>
            </a:r>
          </a:p>
          <a:p>
            <a:pPr rtl="0">
              <a:spcBef>
                <a:spcPts val="0"/>
              </a:spcBef>
              <a:buNone/>
            </a:pPr>
            <a:r>
              <a:rPr lang="en" sz="2100"/>
              <a:t>Was open to sharing playlists but not for some of his personal music and mashups</a:t>
            </a:r>
          </a:p>
          <a:p>
            <a:pPr rtl="0">
              <a:spcBef>
                <a:spcPts val="0"/>
              </a:spcBef>
              <a:buNone/>
            </a:pPr>
            <a:r>
              <a:rPr lang="en" sz="2100"/>
              <a:t>“I like to keep my sets and collection unique, it's more of an identity thing”</a:t>
            </a:r>
          </a:p>
          <a:p>
            <a:pPr rtl="0">
              <a:spcBef>
                <a:spcPts val="0"/>
              </a:spcBef>
              <a:buNone/>
            </a:pPr>
            <a:r>
              <a:rPr lang="en" sz="2100"/>
              <a:t>“</a:t>
            </a:r>
            <a:r>
              <a:rPr lang="en" sz="2000"/>
              <a:t>No handbook to tell you what’s right and what’s wrong, its all about constant repetition””</a:t>
            </a:r>
          </a:p>
          <a:p>
            <a:pPr>
              <a:spcBef>
                <a:spcPts val="0"/>
              </a:spcBef>
              <a:buNone/>
            </a:pPr>
            <a:r>
              <a:rPr lang="en" sz="2100"/>
              <a:t>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250" y="607099"/>
            <a:ext cx="3304751" cy="242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Interview #7: Aaron Roe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017800"/>
            <a:ext cx="52907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/>
              <a:t>Another DJ oriented with house and house derivatives</a:t>
            </a:r>
          </a:p>
          <a:p>
            <a:pPr rtl="0">
              <a:spcBef>
                <a:spcPts val="0"/>
              </a:spcBef>
              <a:buNone/>
            </a:pPr>
            <a:r>
              <a:rPr lang="en" sz="2100"/>
              <a:t>He’s completely open to sharing, although admits the process is sometimes not easy especially in intimate social settings</a:t>
            </a:r>
          </a:p>
          <a:p>
            <a:pPr rtl="0">
              <a:spcBef>
                <a:spcPts val="0"/>
              </a:spcBef>
              <a:buNone/>
            </a:pPr>
            <a:r>
              <a:rPr lang="en" sz="2100"/>
              <a:t>Admits song selection process is difficult</a:t>
            </a:r>
          </a:p>
          <a:p>
            <a:pPr rtl="0">
              <a:spcBef>
                <a:spcPts val="0"/>
              </a:spcBef>
              <a:buNone/>
            </a:pPr>
            <a:r>
              <a:rPr lang="en" sz="2100"/>
              <a:t>“It would help if the DJing process were more visual”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1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425" y="760675"/>
            <a:ext cx="3370100" cy="253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Interview #8: Paton Moody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9875"/>
            <a:ext cx="52440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Music Writer and Blogger/Curator, works at Red Light Management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“Introducing people to music is a rush, especially when you help them find a new favorite song or Artist. That’s what I like most about it”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Admitted that people get embarrassed or even offended when you show them a song you really like and they don’t necessarily like it.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207525" y="1648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125" y="201925"/>
            <a:ext cx="333900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49350" y="3595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 #1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249350" y="643750"/>
            <a:ext cx="58128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met Manek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were amazed to realize that despite the fact that he is a DJ and curates a ton of his music and shares it, there are some pieces that he likes to keep private, linking it to his “identity”.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would be game-changing if we can remove the stigma from publically curating his music while allowing him to feel like his “musical identity” is preserved, or even improved?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300" y="575950"/>
            <a:ext cx="2952000" cy="22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5385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 #2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661650"/>
            <a:ext cx="5750700" cy="297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met Aaron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were amazed to realize that he finds current state-of-the-art DJing software, such as Traktor, to be </a:t>
            </a:r>
            <a:r>
              <a:rPr i="1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complicated to use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while still lacking certain important features.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would be game-changing if we could make DJing software more powerful while still being as simple to use as possible.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0600" y="729525"/>
            <a:ext cx="2883399" cy="23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11387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 #3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809025"/>
            <a:ext cx="6031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met Paton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were amazed to realize that choosing the music to listen to with his friends can become logistically awkward or frustrating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 the car or at parties.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would be game-changing to develop a way to streamline music playlisting among friends and reduce this tension in the process.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525" y="721675"/>
            <a:ext cx="2872150" cy="28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