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Roboto Slab"/>
      <p:regular r:id="rId7"/>
      <p:bold r:id="rId8"/>
    </p:embeddedFon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  <p:embeddedFont>
      <p:font typeface="Pacifico"/>
      <p:regular r:id="rId1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7" Type="http://schemas.openxmlformats.org/officeDocument/2006/relationships/font" Target="fonts/Pacifico-regular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many of you write in a journal?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See, no one.  But we might!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Right now, it’s hard to start even though we actually love to record and reminisce.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Momentous reduces the inertia of journaling.  It makes recording the day quick and painless; by giving us a jumping off point from other apps that already track us...sso photos, twitter, wellness apps, facebook put into an entry and writing from there.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People can now record, look back on, and learn from the good and the bad in their days with momentous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5200"/>
            </a:lvl1pPr>
            <a:lvl2pPr rtl="0" algn="ctr">
              <a:spcBef>
                <a:spcPts val="0"/>
              </a:spcBef>
              <a:buSzPct val="100000"/>
              <a:defRPr sz="5200"/>
            </a:lvl2pPr>
            <a:lvl3pPr rtl="0" algn="ctr">
              <a:spcBef>
                <a:spcPts val="0"/>
              </a:spcBef>
              <a:buSzPct val="100000"/>
              <a:defRPr sz="5200"/>
            </a:lvl3pPr>
            <a:lvl4pPr rtl="0" algn="ctr">
              <a:spcBef>
                <a:spcPts val="0"/>
              </a:spcBef>
              <a:buSzPct val="100000"/>
              <a:defRPr sz="5200"/>
            </a:lvl4pPr>
            <a:lvl5pPr rtl="0" algn="ctr">
              <a:spcBef>
                <a:spcPts val="0"/>
              </a:spcBef>
              <a:buSzPct val="100000"/>
              <a:defRPr sz="5200"/>
            </a:lvl5pPr>
            <a:lvl6pPr rtl="0" algn="ctr">
              <a:spcBef>
                <a:spcPts val="0"/>
              </a:spcBef>
              <a:buSzPct val="100000"/>
              <a:defRPr sz="5200"/>
            </a:lvl6pPr>
            <a:lvl7pPr rtl="0" algn="ctr">
              <a:spcBef>
                <a:spcPts val="0"/>
              </a:spcBef>
              <a:buSzPct val="100000"/>
              <a:defRPr sz="5200"/>
            </a:lvl7pPr>
            <a:lvl8pPr rtl="0" algn="ctr">
              <a:spcBef>
                <a:spcPts val="0"/>
              </a:spcBef>
              <a:buSzPct val="100000"/>
              <a:defRPr sz="5200"/>
            </a:lvl8pPr>
            <a:lvl9pPr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12000"/>
            </a:lvl1pPr>
            <a:lvl2pPr rtl="0" algn="ctr">
              <a:spcBef>
                <a:spcPts val="0"/>
              </a:spcBef>
              <a:buSzPct val="100000"/>
              <a:defRPr sz="12000"/>
            </a:lvl2pPr>
            <a:lvl3pPr rtl="0" algn="ctr">
              <a:spcBef>
                <a:spcPts val="0"/>
              </a:spcBef>
              <a:buSzPct val="100000"/>
              <a:defRPr sz="12000"/>
            </a:lvl3pPr>
            <a:lvl4pPr rtl="0" algn="ctr">
              <a:spcBef>
                <a:spcPts val="0"/>
              </a:spcBef>
              <a:buSzPct val="100000"/>
              <a:defRPr sz="12000"/>
            </a:lvl4pPr>
            <a:lvl5pPr rtl="0" algn="ctr">
              <a:spcBef>
                <a:spcPts val="0"/>
              </a:spcBef>
              <a:buSzPct val="100000"/>
              <a:defRPr sz="12000"/>
            </a:lvl5pPr>
            <a:lvl6pPr rtl="0" algn="ctr">
              <a:spcBef>
                <a:spcPts val="0"/>
              </a:spcBef>
              <a:buSzPct val="100000"/>
              <a:defRPr sz="12000"/>
            </a:lvl6pPr>
            <a:lvl7pPr rtl="0" algn="ctr">
              <a:spcBef>
                <a:spcPts val="0"/>
              </a:spcBef>
              <a:buSzPct val="100000"/>
              <a:defRPr sz="12000"/>
            </a:lvl7pPr>
            <a:lvl8pPr rtl="0" algn="ctr">
              <a:spcBef>
                <a:spcPts val="0"/>
              </a:spcBef>
              <a:buSzPct val="100000"/>
              <a:defRPr sz="12000"/>
            </a:lvl8pPr>
            <a:lvl9pPr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2749050" y="998400"/>
            <a:ext cx="3645899" cy="4861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2992950" y="1323600"/>
            <a:ext cx="3158100" cy="4210799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type="ctrTitle"/>
          </p:nvPr>
        </p:nvSpPr>
        <p:spPr>
          <a:xfrm>
            <a:off x="3096250" y="2169600"/>
            <a:ext cx="2951399" cy="211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x="3096362" y="4355907"/>
            <a:ext cx="2951399" cy="935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509550" y="1898500"/>
            <a:ext cx="8124900" cy="2397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6727600"/>
            <a:ext cx="9144000" cy="130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855170"/>
            <a:ext cx="2807999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90250" y="701800"/>
            <a:ext cx="5618700" cy="5454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7" name="Shape 97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Shape 98"/>
          <p:cNvSpPr txBox="1"/>
          <p:nvPr>
            <p:ph type="title"/>
          </p:nvPr>
        </p:nvSpPr>
        <p:spPr>
          <a:xfrm>
            <a:off x="265500" y="1477266"/>
            <a:ext cx="4045199" cy="2244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265500" y="3793601"/>
            <a:ext cx="4045199" cy="1793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00" name="Shape 100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SzPct val="100000"/>
              <a:defRPr sz="3600"/>
            </a:lvl1pPr>
            <a:lvl2pPr rtl="0" algn="ctr">
              <a:spcBef>
                <a:spcPts val="0"/>
              </a:spcBef>
              <a:buSzPct val="100000"/>
              <a:defRPr sz="3600"/>
            </a:lvl2pPr>
            <a:lvl3pPr rtl="0" algn="ctr">
              <a:spcBef>
                <a:spcPts val="0"/>
              </a:spcBef>
              <a:buSzPct val="100000"/>
              <a:defRPr sz="3600"/>
            </a:lvl3pPr>
            <a:lvl4pPr rtl="0" algn="ctr">
              <a:spcBef>
                <a:spcPts val="0"/>
              </a:spcBef>
              <a:buSzPct val="100000"/>
              <a:defRPr sz="3600"/>
            </a:lvl4pPr>
            <a:lvl5pPr rtl="0" algn="ctr">
              <a:spcBef>
                <a:spcPts val="0"/>
              </a:spcBef>
              <a:buSzPct val="100000"/>
              <a:defRPr sz="3600"/>
            </a:lvl5pPr>
            <a:lvl6pPr rtl="0" algn="ctr">
              <a:spcBef>
                <a:spcPts val="0"/>
              </a:spcBef>
              <a:buSzPct val="100000"/>
              <a:defRPr sz="3600"/>
            </a:lvl6pPr>
            <a:lvl7pPr rtl="0" algn="ctr">
              <a:spcBef>
                <a:spcPts val="0"/>
              </a:spcBef>
              <a:buSzPct val="100000"/>
              <a:defRPr sz="3600"/>
            </a:lvl7pPr>
            <a:lvl8pPr rtl="0" algn="ctr">
              <a:spcBef>
                <a:spcPts val="0"/>
              </a:spcBef>
              <a:buSzPct val="100000"/>
              <a:defRPr sz="3600"/>
            </a:lvl8pPr>
            <a:lvl9pPr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319500" y="5640766"/>
            <a:ext cx="5998800" cy="798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0" y="6727600"/>
            <a:ext cx="9144000" cy="130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311700" y="1644133"/>
            <a:ext cx="8520599" cy="2146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3892600"/>
            <a:ext cx="8520599" cy="142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SzPct val="100000"/>
              <a:defRPr sz="4800"/>
            </a:lvl1pPr>
            <a:lvl2pPr rtl="0">
              <a:spcBef>
                <a:spcPts val="0"/>
              </a:spcBef>
              <a:buSzPct val="100000"/>
              <a:defRPr sz="4800"/>
            </a:lvl2pPr>
            <a:lvl3pPr rtl="0">
              <a:spcBef>
                <a:spcPts val="0"/>
              </a:spcBef>
              <a:buSzPct val="100000"/>
              <a:defRPr sz="4800"/>
            </a:lvl3pPr>
            <a:lvl4pPr rtl="0">
              <a:spcBef>
                <a:spcPts val="0"/>
              </a:spcBef>
              <a:buSzPct val="100000"/>
              <a:defRPr sz="4800"/>
            </a:lvl4pPr>
            <a:lvl5pPr rtl="0">
              <a:spcBef>
                <a:spcPts val="0"/>
              </a:spcBef>
              <a:buSzPct val="100000"/>
              <a:defRPr sz="4800"/>
            </a:lvl5pPr>
            <a:lvl6pPr rtl="0">
              <a:spcBef>
                <a:spcPts val="0"/>
              </a:spcBef>
              <a:buSzPct val="100000"/>
              <a:defRPr sz="4800"/>
            </a:lvl6pPr>
            <a:lvl7pPr rtl="0">
              <a:spcBef>
                <a:spcPts val="0"/>
              </a:spcBef>
              <a:buSzPct val="100000"/>
              <a:defRPr sz="4800"/>
            </a:lvl7pPr>
            <a:lvl8pPr rtl="0">
              <a:spcBef>
                <a:spcPts val="0"/>
              </a:spcBef>
              <a:buSzPct val="100000"/>
              <a:defRPr sz="4800"/>
            </a:lvl8pPr>
            <a:lvl9pPr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4200"/>
            </a:lvl1pPr>
            <a:lvl2pPr rtl="0" algn="ctr">
              <a:spcBef>
                <a:spcPts val="0"/>
              </a:spcBef>
              <a:buSzPct val="100000"/>
              <a:defRPr sz="4200"/>
            </a:lvl2pPr>
            <a:lvl3pPr rtl="0" algn="ctr">
              <a:spcBef>
                <a:spcPts val="0"/>
              </a:spcBef>
              <a:buSzPct val="100000"/>
              <a:defRPr sz="4200"/>
            </a:lvl3pPr>
            <a:lvl4pPr rtl="0" algn="ctr">
              <a:spcBef>
                <a:spcPts val="0"/>
              </a:spcBef>
              <a:buSzPct val="100000"/>
              <a:defRPr sz="4200"/>
            </a:lvl4pPr>
            <a:lvl5pPr rtl="0" algn="ctr">
              <a:spcBef>
                <a:spcPts val="0"/>
              </a:spcBef>
              <a:buSzPct val="100000"/>
              <a:defRPr sz="4200"/>
            </a:lvl5pPr>
            <a:lvl6pPr rtl="0" algn="ctr">
              <a:spcBef>
                <a:spcPts val="0"/>
              </a:spcBef>
              <a:buSzPct val="100000"/>
              <a:defRPr sz="4200"/>
            </a:lvl6pPr>
            <a:lvl7pPr rtl="0" algn="ctr">
              <a:spcBef>
                <a:spcPts val="0"/>
              </a:spcBef>
              <a:buSzPct val="100000"/>
              <a:defRPr sz="4200"/>
            </a:lvl7pPr>
            <a:lvl8pPr rtl="0" algn="ctr">
              <a:spcBef>
                <a:spcPts val="0"/>
              </a:spcBef>
              <a:buSzPct val="100000"/>
              <a:defRPr sz="4200"/>
            </a:lvl8pPr>
            <a:lvl9pPr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Relationship Id="rId4" Type="http://schemas.openxmlformats.org/officeDocument/2006/relationships/image" Target="../media/image00.png"/><Relationship Id="rId5" Type="http://schemas.openxmlformats.org/officeDocument/2006/relationships/image" Target="../media/image03.png"/><Relationship Id="rId6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>
            <a:alphaModFix amt="19000"/>
          </a:blip>
          <a:srcRect b="15531" l="0" r="0" t="947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3020100" y="2689050"/>
            <a:ext cx="3201000" cy="6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200">
                <a:solidFill>
                  <a:srgbClr val="9F103A"/>
                </a:solidFill>
                <a:latin typeface="Roboto Slab"/>
                <a:ea typeface="Roboto Slab"/>
                <a:cs typeface="Roboto Slab"/>
                <a:sym typeface="Roboto Slab"/>
              </a:rPr>
              <a:t>Saving the Day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2219400" y="1975040"/>
            <a:ext cx="4705200" cy="1031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0">
                <a:solidFill>
                  <a:srgbClr val="9F103A"/>
                </a:solidFill>
                <a:latin typeface="Pacifico"/>
                <a:ea typeface="Pacifico"/>
                <a:cs typeface="Pacifico"/>
                <a:sym typeface="Pacifico"/>
              </a:rPr>
              <a:t>momentous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5400" y="3730932"/>
            <a:ext cx="1124730" cy="1114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2416" y="3706123"/>
            <a:ext cx="1225662" cy="1163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20364" y="3673550"/>
            <a:ext cx="1178235" cy="12290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1687662" y="4813375"/>
            <a:ext cx="1840199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9F103A"/>
                </a:solidFill>
                <a:latin typeface="Roboto Slab"/>
                <a:ea typeface="Roboto Slab"/>
                <a:cs typeface="Roboto Slab"/>
                <a:sym typeface="Roboto Slab"/>
              </a:rPr>
              <a:t>Positivity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3343600" y="4845175"/>
            <a:ext cx="2403300" cy="55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9F103A"/>
                </a:solidFill>
                <a:latin typeface="Roboto Slab"/>
                <a:ea typeface="Roboto Slab"/>
                <a:cs typeface="Roboto Slab"/>
                <a:sym typeface="Roboto Slab"/>
              </a:rPr>
              <a:t>Self-Improvement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5870150" y="4845175"/>
            <a:ext cx="1307700" cy="4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9F103A"/>
                </a:solidFill>
                <a:latin typeface="Roboto Slab"/>
                <a:ea typeface="Roboto Slab"/>
                <a:cs typeface="Roboto Slab"/>
                <a:sym typeface="Roboto Slab"/>
              </a:rPr>
              <a:t>Nostalgia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