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70" r:id="rId3"/>
    <p:sldMasterId id="2147483671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y="5143500" cx="9144000"/>
  <p:notesSz cx="6858000" cy="9144000"/>
  <p:embeddedFontLst>
    <p:embeddedFont>
      <p:font typeface="Roboto Slab"/>
      <p:regular r:id="rId23"/>
      <p:bold r:id="rId24"/>
    </p:embeddedFont>
    <p:embeddedFont>
      <p:font typeface="Economica"/>
      <p:regular r:id="rId25"/>
      <p:bold r:id="rId26"/>
      <p:italic r:id="rId27"/>
      <p:boldItalic r:id="rId28"/>
    </p:embeddedFont>
    <p:embeddedFont>
      <p:font typeface="Amatic SC"/>
      <p:regular r:id="rId29"/>
      <p:bold r:id="rId30"/>
    </p:embeddedFont>
    <p:embeddedFont>
      <p:font typeface="Playfair Display"/>
      <p:regular r:id="rId31"/>
      <p:bold r:id="rId32"/>
      <p:italic r:id="rId33"/>
      <p:boldItalic r:id="rId34"/>
    </p:embeddedFont>
    <p:embeddedFont>
      <p:font typeface="Lato"/>
      <p:regular r:id="rId35"/>
      <p:bold r:id="rId36"/>
      <p:italic r:id="rId37"/>
      <p:boldItalic r:id="rId38"/>
    </p:embeddedFont>
    <p:embeddedFont>
      <p:font typeface="Pacifico"/>
      <p:regular r:id="rId39"/>
    </p:embeddedFont>
    <p:embeddedFont>
      <p:font typeface="Open Sans"/>
      <p:regular r:id="rId40"/>
      <p:bold r:id="rId41"/>
      <p:italic r:id="rId42"/>
      <p:boldItalic r:id="rId43"/>
    </p:embeddedFont>
  </p:embeddedFontLst>
  <p:defaultTextStyle>
    <a:defPPr marR="0" rtl="0" algn="l">
      <a:lnSpc>
        <a:spcPct val="100000"/>
      </a:lnSpc>
      <a:spcBef>
        <a:spcPts val="0"/>
      </a:spcBef>
      <a:spcAft>
        <a:spcPts val="0"/>
      </a:spcAft>
    </a:defPPr>
    <a:lvl1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OpenSans-regular.fntdata"/><Relationship Id="rId20" Type="http://schemas.openxmlformats.org/officeDocument/2006/relationships/slide" Target="slides/slide15.xml"/><Relationship Id="rId42" Type="http://schemas.openxmlformats.org/officeDocument/2006/relationships/font" Target="fonts/OpenSans-italic.fntdata"/><Relationship Id="rId41" Type="http://schemas.openxmlformats.org/officeDocument/2006/relationships/font" Target="fonts/OpenSans-bold.fntdata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43" Type="http://schemas.openxmlformats.org/officeDocument/2006/relationships/font" Target="fonts/OpenSans-boldItalic.fntdata"/><Relationship Id="rId24" Type="http://schemas.openxmlformats.org/officeDocument/2006/relationships/font" Target="fonts/RobotoSlab-bold.fntdata"/><Relationship Id="rId23" Type="http://schemas.openxmlformats.org/officeDocument/2006/relationships/font" Target="fonts/RobotoSlab-regular.fntdata"/><Relationship Id="rId1" Type="http://schemas.openxmlformats.org/officeDocument/2006/relationships/theme" Target="theme/theme3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26" Type="http://schemas.openxmlformats.org/officeDocument/2006/relationships/font" Target="fonts/Economica-bold.fntdata"/><Relationship Id="rId25" Type="http://schemas.openxmlformats.org/officeDocument/2006/relationships/font" Target="fonts/Economica-regular.fntdata"/><Relationship Id="rId28" Type="http://schemas.openxmlformats.org/officeDocument/2006/relationships/font" Target="fonts/Economica-boldItalic.fntdata"/><Relationship Id="rId27" Type="http://schemas.openxmlformats.org/officeDocument/2006/relationships/font" Target="fonts/Economica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AmaticSC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PlayfairDisplay-regular.fntdata"/><Relationship Id="rId30" Type="http://schemas.openxmlformats.org/officeDocument/2006/relationships/font" Target="fonts/AmaticSC-bold.fntdata"/><Relationship Id="rId11" Type="http://schemas.openxmlformats.org/officeDocument/2006/relationships/slide" Target="slides/slide6.xml"/><Relationship Id="rId33" Type="http://schemas.openxmlformats.org/officeDocument/2006/relationships/font" Target="fonts/PlayfairDisplay-italic.fntdata"/><Relationship Id="rId10" Type="http://schemas.openxmlformats.org/officeDocument/2006/relationships/slide" Target="slides/slide5.xml"/><Relationship Id="rId32" Type="http://schemas.openxmlformats.org/officeDocument/2006/relationships/font" Target="fonts/PlayfairDisplay-bold.fntdata"/><Relationship Id="rId13" Type="http://schemas.openxmlformats.org/officeDocument/2006/relationships/slide" Target="slides/slide8.xml"/><Relationship Id="rId35" Type="http://schemas.openxmlformats.org/officeDocument/2006/relationships/font" Target="fonts/Lato-regular.fntdata"/><Relationship Id="rId12" Type="http://schemas.openxmlformats.org/officeDocument/2006/relationships/slide" Target="slides/slide7.xml"/><Relationship Id="rId34" Type="http://schemas.openxmlformats.org/officeDocument/2006/relationships/font" Target="fonts/PlayfairDisplay-boldItalic.fntdata"/><Relationship Id="rId15" Type="http://schemas.openxmlformats.org/officeDocument/2006/relationships/slide" Target="slides/slide10.xml"/><Relationship Id="rId37" Type="http://schemas.openxmlformats.org/officeDocument/2006/relationships/font" Target="fonts/Lato-italic.fntdata"/><Relationship Id="rId14" Type="http://schemas.openxmlformats.org/officeDocument/2006/relationships/slide" Target="slides/slide9.xml"/><Relationship Id="rId36" Type="http://schemas.openxmlformats.org/officeDocument/2006/relationships/font" Target="fonts/Lato-bold.fntdata"/><Relationship Id="rId17" Type="http://schemas.openxmlformats.org/officeDocument/2006/relationships/slide" Target="slides/slide12.xml"/><Relationship Id="rId39" Type="http://schemas.openxmlformats.org/officeDocument/2006/relationships/font" Target="fonts/Pacifico-regular.fntdata"/><Relationship Id="rId16" Type="http://schemas.openxmlformats.org/officeDocument/2006/relationships/slide" Target="slides/slide11.xml"/><Relationship Id="rId38" Type="http://schemas.openxmlformats.org/officeDocument/2006/relationships/font" Target="fonts/Lato-boldItalic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" name="Shape 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58" name="Shape 5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80" name="Shape 18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85" name="Shape 18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tutorial before was misleading w/ limitations of med-fi</a:t>
            </a:r>
          </a:p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03" name="Shape 20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08" name="Shape 20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Sketch: icon logos,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xcode: generally used to build iOS apps.  </a:t>
            </a:r>
          </a:p>
          <a:p>
            <a:pPr>
              <a:spcBef>
                <a:spcPts val="0"/>
              </a:spcBef>
              <a:buNone/>
            </a:pPr>
            <a:r>
              <a:rPr lang="en"/>
              <a:t>swift: new replacement of objective C (bc it’s a little simpler).  No one on the team had any experience with it.  Part of the process has been learning the language.  We await developer license.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15" name="Shape 21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i="1" lang="en"/>
              <a:t>last implemented features are the foundation for tasks 2, 3</a:t>
            </a:r>
          </a:p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27" name="Shape 22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given that primary goal is UI, we’ll create a hard-coded store of information from which the app will pull data to pin/create trends.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41" name="Shape 24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46" name="Shape 24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14" name="Shape 11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32" name="Shape 13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easily save and write about your day by automatically documenting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Aggregates multiple different types of content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 multi-sensory journaling experience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157142"/>
              <a:buFont typeface="Arial"/>
              <a:buNone/>
            </a:pPr>
            <a:r>
              <a:rPr lang="en" sz="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">
                <a:solidFill>
                  <a:schemeClr val="dk1"/>
                </a:solidFill>
              </a:rPr>
              <a:t>It also shows you relevant entries from the past to rekindle memories and highlight personal growth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We are not making a shiny new app.  We are allowing people to save their day and look back.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37" name="Shape 13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42" name="Shape 14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48" name="Shape 14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56" name="Shape 15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64" name="Shape 16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72" name="Shape 17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/>
          <p:nvPr/>
        </p:nvSpPr>
        <p:spPr>
          <a:xfrm>
            <a:off x="2744012" y="756700"/>
            <a:ext cx="1081625" cy="1124950"/>
          </a:xfrm>
          <a:custGeom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rgbClr val="9F103A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10" name="Shape 10"/>
          <p:cNvSpPr/>
          <p:nvPr/>
        </p:nvSpPr>
        <p:spPr>
          <a:xfrm rot="10800000">
            <a:off x="5318350" y="3266725"/>
            <a:ext cx="1081625" cy="1124950"/>
          </a:xfrm>
          <a:custGeom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rgbClr val="9F103A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11" name="Shape 11"/>
          <p:cNvSpPr txBox="1"/>
          <p:nvPr>
            <p:ph type="ctrTitle"/>
          </p:nvPr>
        </p:nvSpPr>
        <p:spPr>
          <a:xfrm>
            <a:off x="3044700" y="1444255"/>
            <a:ext cx="3054600" cy="15371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algn="ctr">
              <a:spcBef>
                <a:spcPts val="0"/>
              </a:spcBef>
              <a:defRPr/>
            </a:lvl1pPr>
            <a:lvl2pPr algn="ctr">
              <a:spcBef>
                <a:spcPts val="0"/>
              </a:spcBef>
              <a:defRPr/>
            </a:lvl2pPr>
            <a:lvl3pPr algn="ctr">
              <a:spcBef>
                <a:spcPts val="0"/>
              </a:spcBef>
              <a:defRPr/>
            </a:lvl3pPr>
            <a:lvl4pPr algn="ctr">
              <a:spcBef>
                <a:spcPts val="0"/>
              </a:spcBef>
              <a:defRPr/>
            </a:lvl4pPr>
            <a:lvl5pPr algn="ctr">
              <a:spcBef>
                <a:spcPts val="0"/>
              </a:spcBef>
              <a:defRPr/>
            </a:lvl5pPr>
            <a:lvl6pPr algn="ctr">
              <a:spcBef>
                <a:spcPts val="0"/>
              </a:spcBef>
              <a:defRPr/>
            </a:lvl6pPr>
            <a:lvl7pPr algn="ctr">
              <a:spcBef>
                <a:spcPts val="0"/>
              </a:spcBef>
              <a:defRPr/>
            </a:lvl7pPr>
            <a:lvl8pPr algn="ctr">
              <a:spcBef>
                <a:spcPts val="0"/>
              </a:spcBef>
              <a:defRPr/>
            </a:lvl8pPr>
            <a:lvl9pPr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12" name="Shape 12"/>
          <p:cNvSpPr txBox="1"/>
          <p:nvPr>
            <p:ph idx="1" type="subTitle"/>
          </p:nvPr>
        </p:nvSpPr>
        <p:spPr>
          <a:xfrm>
            <a:off x="3044700" y="3116580"/>
            <a:ext cx="3054600" cy="7013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1pPr>
            <a:lvl2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2pPr>
            <a:lvl3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3pPr>
            <a:lvl4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4pPr>
            <a:lvl5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5pPr>
            <a:lvl6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6pPr>
            <a:lvl7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7pPr>
            <a:lvl8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8pPr>
            <a:lvl9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13" name="Shape 13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rgbClr val="3D85C6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3C78D8"/>
              </a:solidFill>
            </a:endParaRPr>
          </a:p>
        </p:txBody>
      </p:sp>
      <p:sp>
        <p:nvSpPr>
          <p:cNvPr id="51" name="Shape 51"/>
          <p:cNvSpPr txBox="1"/>
          <p:nvPr>
            <p:ph type="title"/>
          </p:nvPr>
        </p:nvSpPr>
        <p:spPr>
          <a:xfrm>
            <a:off x="311700" y="957125"/>
            <a:ext cx="8520599" cy="2128799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algn="ctr">
              <a:spcBef>
                <a:spcPts val="0"/>
              </a:spcBef>
              <a:buClr>
                <a:srgbClr val="3D85C6"/>
              </a:buClr>
              <a:buSzPct val="100000"/>
              <a:defRPr sz="16000">
                <a:solidFill>
                  <a:srgbClr val="3D85C6"/>
                </a:solidFill>
              </a:defRPr>
            </a:lvl1pPr>
            <a:lvl2pPr algn="ctr">
              <a:spcBef>
                <a:spcPts val="0"/>
              </a:spcBef>
              <a:buClr>
                <a:schemeClr val="lt2"/>
              </a:buClr>
              <a:buSzPct val="100000"/>
              <a:defRPr sz="16000">
                <a:solidFill>
                  <a:schemeClr val="lt2"/>
                </a:solidFill>
              </a:defRPr>
            </a:lvl2pPr>
            <a:lvl3pPr algn="ctr">
              <a:spcBef>
                <a:spcPts val="0"/>
              </a:spcBef>
              <a:buClr>
                <a:schemeClr val="lt2"/>
              </a:buClr>
              <a:buSzPct val="100000"/>
              <a:defRPr sz="16000">
                <a:solidFill>
                  <a:schemeClr val="lt2"/>
                </a:solidFill>
              </a:defRPr>
            </a:lvl3pPr>
            <a:lvl4pPr algn="ctr">
              <a:spcBef>
                <a:spcPts val="0"/>
              </a:spcBef>
              <a:buClr>
                <a:schemeClr val="lt2"/>
              </a:buClr>
              <a:buSzPct val="100000"/>
              <a:defRPr sz="16000">
                <a:solidFill>
                  <a:schemeClr val="lt2"/>
                </a:solidFill>
              </a:defRPr>
            </a:lvl4pPr>
            <a:lvl5pPr algn="ctr">
              <a:spcBef>
                <a:spcPts val="0"/>
              </a:spcBef>
              <a:buClr>
                <a:schemeClr val="lt2"/>
              </a:buClr>
              <a:buSzPct val="100000"/>
              <a:defRPr sz="16000">
                <a:solidFill>
                  <a:schemeClr val="lt2"/>
                </a:solidFill>
              </a:defRPr>
            </a:lvl5pPr>
            <a:lvl6pPr algn="ctr">
              <a:spcBef>
                <a:spcPts val="0"/>
              </a:spcBef>
              <a:buClr>
                <a:schemeClr val="lt2"/>
              </a:buClr>
              <a:buSzPct val="100000"/>
              <a:defRPr sz="16000">
                <a:solidFill>
                  <a:schemeClr val="lt2"/>
                </a:solidFill>
              </a:defRPr>
            </a:lvl6pPr>
            <a:lvl7pPr algn="ctr">
              <a:spcBef>
                <a:spcPts val="0"/>
              </a:spcBef>
              <a:buClr>
                <a:schemeClr val="lt2"/>
              </a:buClr>
              <a:buSzPct val="100000"/>
              <a:defRPr sz="16000">
                <a:solidFill>
                  <a:schemeClr val="lt2"/>
                </a:solidFill>
              </a:defRPr>
            </a:lvl7pPr>
            <a:lvl8pPr algn="ctr">
              <a:spcBef>
                <a:spcPts val="0"/>
              </a:spcBef>
              <a:buClr>
                <a:schemeClr val="lt2"/>
              </a:buClr>
              <a:buSzPct val="100000"/>
              <a:defRPr sz="16000">
                <a:solidFill>
                  <a:schemeClr val="lt2"/>
                </a:solidFill>
              </a:defRPr>
            </a:lvl8pPr>
            <a:lvl9pPr algn="ctr">
              <a:spcBef>
                <a:spcPts val="0"/>
              </a:spcBef>
              <a:buClr>
                <a:schemeClr val="lt2"/>
              </a:buClr>
              <a:buSzPct val="100000"/>
              <a:defRPr sz="160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x="311700" y="3162000"/>
            <a:ext cx="8520599" cy="10715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algn="ctr">
              <a:spcBef>
                <a:spcPts val="0"/>
              </a:spcBef>
              <a:defRPr/>
            </a:lvl1pPr>
            <a:lvl2pPr algn="ctr">
              <a:spcBef>
                <a:spcPts val="0"/>
              </a:spcBef>
              <a:defRPr/>
            </a:lvl2pPr>
            <a:lvl3pPr algn="ctr">
              <a:spcBef>
                <a:spcPts val="0"/>
              </a:spcBef>
              <a:defRPr/>
            </a:lvl3pPr>
            <a:lvl4pPr algn="ctr">
              <a:spcBef>
                <a:spcPts val="0"/>
              </a:spcBef>
              <a:defRPr/>
            </a:lvl4pPr>
            <a:lvl5pPr algn="ctr">
              <a:spcBef>
                <a:spcPts val="0"/>
              </a:spcBef>
              <a:defRPr/>
            </a:lvl5pPr>
            <a:lvl6pPr algn="ctr">
              <a:spcBef>
                <a:spcPts val="0"/>
              </a:spcBef>
              <a:defRPr/>
            </a:lvl6pPr>
            <a:lvl7pPr algn="ctr">
              <a:spcBef>
                <a:spcPts val="0"/>
              </a:spcBef>
              <a:defRPr/>
            </a:lvl7pPr>
            <a:lvl8pPr algn="ctr">
              <a:spcBef>
                <a:spcPts val="0"/>
              </a:spcBef>
              <a:defRPr/>
            </a:lvl8pPr>
            <a:lvl9pPr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53" name="Shape 53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/>
          <p:nvPr/>
        </p:nvSpPr>
        <p:spPr>
          <a:xfrm>
            <a:off x="2749050" y="748800"/>
            <a:ext cx="3645899" cy="3645899"/>
          </a:xfrm>
          <a:prstGeom prst="rect">
            <a:avLst/>
          </a:prstGeom>
          <a:solidFill>
            <a:srgbClr val="9F103A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8" name="Shape 68"/>
          <p:cNvSpPr/>
          <p:nvPr/>
        </p:nvSpPr>
        <p:spPr>
          <a:xfrm>
            <a:off x="2992950" y="992700"/>
            <a:ext cx="3158100" cy="3158100"/>
          </a:xfrm>
          <a:prstGeom prst="rect">
            <a:avLst/>
          </a:prstGeom>
          <a:noFill/>
          <a:ln cap="flat" cmpd="sng" w="28575">
            <a:solidFill>
              <a:schemeClr val="lt1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9" name="Shape 69"/>
          <p:cNvSpPr txBox="1"/>
          <p:nvPr>
            <p:ph type="ctrTitle"/>
          </p:nvPr>
        </p:nvSpPr>
        <p:spPr>
          <a:xfrm>
            <a:off x="3096250" y="1627200"/>
            <a:ext cx="2951399" cy="15843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rtl="0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rtl="0" algn="ctr">
              <a:spcBef>
                <a:spcPts val="0"/>
              </a:spcBef>
              <a:buClr>
                <a:schemeClr val="lt1"/>
              </a:buClr>
              <a:buSzPct val="100000"/>
              <a:buFont typeface="Amatic SC"/>
              <a:defRPr sz="36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rtl="0" algn="ctr">
              <a:spcBef>
                <a:spcPts val="0"/>
              </a:spcBef>
              <a:buClr>
                <a:schemeClr val="lt1"/>
              </a:buClr>
              <a:buSzPct val="100000"/>
              <a:buFont typeface="Amatic SC"/>
              <a:defRPr sz="36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rtl="0" algn="ctr">
              <a:spcBef>
                <a:spcPts val="0"/>
              </a:spcBef>
              <a:buClr>
                <a:schemeClr val="lt1"/>
              </a:buClr>
              <a:buSzPct val="100000"/>
              <a:buFont typeface="Amatic SC"/>
              <a:defRPr sz="36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rtl="0" algn="ctr">
              <a:spcBef>
                <a:spcPts val="0"/>
              </a:spcBef>
              <a:buClr>
                <a:schemeClr val="lt1"/>
              </a:buClr>
              <a:buSzPct val="100000"/>
              <a:buFont typeface="Amatic SC"/>
              <a:defRPr sz="36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rtl="0" algn="ctr">
              <a:spcBef>
                <a:spcPts val="0"/>
              </a:spcBef>
              <a:buClr>
                <a:schemeClr val="lt1"/>
              </a:buClr>
              <a:buSzPct val="100000"/>
              <a:buFont typeface="Amatic SC"/>
              <a:defRPr sz="36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rtl="0" algn="ctr">
              <a:spcBef>
                <a:spcPts val="0"/>
              </a:spcBef>
              <a:buClr>
                <a:schemeClr val="lt1"/>
              </a:buClr>
              <a:buSzPct val="100000"/>
              <a:buFont typeface="Amatic SC"/>
              <a:defRPr sz="36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rtl="0" algn="ctr">
              <a:spcBef>
                <a:spcPts val="0"/>
              </a:spcBef>
              <a:buClr>
                <a:schemeClr val="lt1"/>
              </a:buClr>
              <a:buSzPct val="100000"/>
              <a:buFont typeface="Amatic SC"/>
              <a:defRPr sz="36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rtl="0" algn="ctr">
              <a:spcBef>
                <a:spcPts val="0"/>
              </a:spcBef>
              <a:buClr>
                <a:schemeClr val="lt1"/>
              </a:buClr>
              <a:buSzPct val="100000"/>
              <a:buFont typeface="Amatic SC"/>
              <a:defRPr sz="36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/>
        </p:txBody>
      </p:sp>
      <p:sp>
        <p:nvSpPr>
          <p:cNvPr id="70" name="Shape 70"/>
          <p:cNvSpPr txBox="1"/>
          <p:nvPr>
            <p:ph idx="1" type="subTitle"/>
          </p:nvPr>
        </p:nvSpPr>
        <p:spPr>
          <a:xfrm>
            <a:off x="3096362" y="3266930"/>
            <a:ext cx="2951399" cy="7013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200">
                <a:solidFill>
                  <a:schemeClr val="lt1"/>
                </a:solidFill>
              </a:defRPr>
            </a:lvl1pPr>
            <a:lvl2pPr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71" name="Shape 71"/>
          <p:cNvSpPr txBox="1"/>
          <p:nvPr>
            <p:ph idx="12" type="sldNum"/>
          </p:nvPr>
        </p:nvSpPr>
        <p:spPr>
          <a:xfrm>
            <a:off x="8490250" y="4681009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title">
    <p:bg>
      <p:bgPr>
        <a:solidFill>
          <a:srgbClr val="3AD8CD"/>
        </a:solidFill>
      </p:bgPr>
    </p:bg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/>
          <p:nvPr>
            <p:ph type="title"/>
          </p:nvPr>
        </p:nvSpPr>
        <p:spPr>
          <a:xfrm>
            <a:off x="509550" y="1423875"/>
            <a:ext cx="8124900" cy="1798199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rtl="0" algn="ctr">
              <a:spcBef>
                <a:spcPts val="0"/>
              </a:spcBef>
              <a:buClr>
                <a:schemeClr val="lt1"/>
              </a:buClr>
              <a:buSzPct val="100000"/>
              <a:defRPr b="0" sz="4800">
                <a:solidFill>
                  <a:schemeClr val="lt1"/>
                </a:solidFill>
              </a:defRPr>
            </a:lvl1pPr>
            <a:lvl2pPr rtl="0" algn="ctr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rtl="0" algn="ctr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rtl="0" algn="ctr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rtl="0" algn="ctr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rtl="0" algn="ctr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rtl="0" algn="ctr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rtl="0" algn="ctr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rtl="0" algn="ctr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74" name="Shape 74"/>
          <p:cNvSpPr txBox="1"/>
          <p:nvPr>
            <p:ph idx="12" type="sldNum"/>
          </p:nvPr>
        </p:nvSpPr>
        <p:spPr>
          <a:xfrm>
            <a:off x="8490250" y="4681009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rgbClr val="9F103A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7" name="Shape 77"/>
          <p:cNvSpPr txBox="1"/>
          <p:nvPr>
            <p:ph type="title"/>
          </p:nvPr>
        </p:nvSpPr>
        <p:spPr>
          <a:xfrm>
            <a:off x="311700" y="391350"/>
            <a:ext cx="8520599" cy="626100"/>
          </a:xfrm>
          <a:prstGeom prst="rect">
            <a:avLst/>
          </a:prstGeom>
          <a:noFill/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buClr>
                <a:srgbClr val="9F103A"/>
              </a:buClr>
              <a:buFont typeface="Pacifico"/>
              <a:defRPr>
                <a:solidFill>
                  <a:srgbClr val="9F103A"/>
                </a:solidFill>
                <a:latin typeface="Pacifico"/>
                <a:ea typeface="Pacifico"/>
                <a:cs typeface="Pacifico"/>
                <a:sym typeface="Pacifico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78" name="Shape 78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79" name="Shape 79"/>
          <p:cNvSpPr txBox="1"/>
          <p:nvPr>
            <p:ph idx="12" type="sldNum"/>
          </p:nvPr>
        </p:nvSpPr>
        <p:spPr>
          <a:xfrm>
            <a:off x="8490250" y="4681009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/>
          <p:nvPr>
            <p:ph type="title"/>
          </p:nvPr>
        </p:nvSpPr>
        <p:spPr>
          <a:xfrm>
            <a:off x="311700" y="391350"/>
            <a:ext cx="8520599" cy="6261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82" name="Shape 82"/>
          <p:cNvSpPr txBox="1"/>
          <p:nvPr>
            <p:ph idx="1" type="body"/>
          </p:nvPr>
        </p:nvSpPr>
        <p:spPr>
          <a:xfrm>
            <a:off x="311700" y="1152475"/>
            <a:ext cx="3999899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buSzPct val="100000"/>
              <a:defRPr sz="1400"/>
            </a:lvl1pPr>
            <a:lvl2pPr rtl="0">
              <a:spcBef>
                <a:spcPts val="0"/>
              </a:spcBef>
              <a:buSzPct val="100000"/>
              <a:defRPr sz="1200"/>
            </a:lvl2pPr>
            <a:lvl3pPr rtl="0">
              <a:spcBef>
                <a:spcPts val="0"/>
              </a:spcBef>
              <a:buSzPct val="100000"/>
              <a:defRPr sz="1200"/>
            </a:lvl3pPr>
            <a:lvl4pPr rtl="0">
              <a:spcBef>
                <a:spcPts val="0"/>
              </a:spcBef>
              <a:buSzPct val="100000"/>
              <a:defRPr sz="1200"/>
            </a:lvl4pPr>
            <a:lvl5pPr rtl="0">
              <a:spcBef>
                <a:spcPts val="0"/>
              </a:spcBef>
              <a:buSzPct val="100000"/>
              <a:defRPr sz="1200"/>
            </a:lvl5pPr>
            <a:lvl6pPr rtl="0">
              <a:spcBef>
                <a:spcPts val="0"/>
              </a:spcBef>
              <a:buSzPct val="100000"/>
              <a:defRPr sz="1200"/>
            </a:lvl6pPr>
            <a:lvl7pPr rtl="0">
              <a:spcBef>
                <a:spcPts val="0"/>
              </a:spcBef>
              <a:buSzPct val="100000"/>
              <a:defRPr sz="1200"/>
            </a:lvl7pPr>
            <a:lvl8pPr rtl="0">
              <a:spcBef>
                <a:spcPts val="0"/>
              </a:spcBef>
              <a:buSzPct val="100000"/>
              <a:defRPr sz="1200"/>
            </a:lvl8pPr>
            <a:lvl9pPr rtl="0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83" name="Shape 83"/>
          <p:cNvSpPr txBox="1"/>
          <p:nvPr>
            <p:ph idx="2" type="body"/>
          </p:nvPr>
        </p:nvSpPr>
        <p:spPr>
          <a:xfrm>
            <a:off x="4832400" y="1152475"/>
            <a:ext cx="3999899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buSzPct val="100000"/>
              <a:defRPr sz="1400"/>
            </a:lvl1pPr>
            <a:lvl2pPr rtl="0">
              <a:spcBef>
                <a:spcPts val="0"/>
              </a:spcBef>
              <a:buSzPct val="100000"/>
              <a:defRPr sz="1200"/>
            </a:lvl2pPr>
            <a:lvl3pPr rtl="0">
              <a:spcBef>
                <a:spcPts val="0"/>
              </a:spcBef>
              <a:buSzPct val="100000"/>
              <a:defRPr sz="1200"/>
            </a:lvl3pPr>
            <a:lvl4pPr rtl="0">
              <a:spcBef>
                <a:spcPts val="0"/>
              </a:spcBef>
              <a:buSzPct val="100000"/>
              <a:defRPr sz="1200"/>
            </a:lvl4pPr>
            <a:lvl5pPr rtl="0">
              <a:spcBef>
                <a:spcPts val="0"/>
              </a:spcBef>
              <a:buSzPct val="100000"/>
              <a:defRPr sz="1200"/>
            </a:lvl5pPr>
            <a:lvl6pPr rtl="0">
              <a:spcBef>
                <a:spcPts val="0"/>
              </a:spcBef>
              <a:buSzPct val="100000"/>
              <a:defRPr sz="1200"/>
            </a:lvl6pPr>
            <a:lvl7pPr rtl="0">
              <a:spcBef>
                <a:spcPts val="0"/>
              </a:spcBef>
              <a:buSzPct val="100000"/>
              <a:defRPr sz="1200"/>
            </a:lvl7pPr>
            <a:lvl8pPr rtl="0">
              <a:spcBef>
                <a:spcPts val="0"/>
              </a:spcBef>
              <a:buSzPct val="100000"/>
              <a:defRPr sz="1200"/>
            </a:lvl8pPr>
            <a:lvl9pPr rtl="0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84" name="Shape 84"/>
          <p:cNvSpPr txBox="1"/>
          <p:nvPr>
            <p:ph idx="12" type="sldNum"/>
          </p:nvPr>
        </p:nvSpPr>
        <p:spPr>
          <a:xfrm>
            <a:off x="8490250" y="4681009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/>
          <p:nvPr>
            <p:ph type="title"/>
          </p:nvPr>
        </p:nvSpPr>
        <p:spPr>
          <a:xfrm>
            <a:off x="311700" y="391350"/>
            <a:ext cx="8520599" cy="6261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87" name="Shape 87"/>
          <p:cNvSpPr txBox="1"/>
          <p:nvPr>
            <p:ph idx="12" type="sldNum"/>
          </p:nvPr>
        </p:nvSpPr>
        <p:spPr>
          <a:xfrm>
            <a:off x="8490250" y="4681009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/>
          <p:nvPr>
            <p:ph type="title"/>
          </p:nvPr>
        </p:nvSpPr>
        <p:spPr>
          <a:xfrm>
            <a:off x="311700" y="555600"/>
            <a:ext cx="2807999" cy="7556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rtl="0">
              <a:spcBef>
                <a:spcPts val="0"/>
              </a:spcBef>
              <a:buSzPct val="100000"/>
              <a:defRPr sz="2400"/>
            </a:lvl1pPr>
            <a:lvl2pPr rtl="0">
              <a:spcBef>
                <a:spcPts val="0"/>
              </a:spcBef>
              <a:buSzPct val="100000"/>
              <a:defRPr sz="2400"/>
            </a:lvl2pPr>
            <a:lvl3pPr rtl="0">
              <a:spcBef>
                <a:spcPts val="0"/>
              </a:spcBef>
              <a:buSzPct val="100000"/>
              <a:defRPr sz="2400"/>
            </a:lvl3pPr>
            <a:lvl4pPr rtl="0">
              <a:spcBef>
                <a:spcPts val="0"/>
              </a:spcBef>
              <a:buSzPct val="100000"/>
              <a:defRPr sz="2400"/>
            </a:lvl4pPr>
            <a:lvl5pPr rtl="0">
              <a:spcBef>
                <a:spcPts val="0"/>
              </a:spcBef>
              <a:buSzPct val="100000"/>
              <a:defRPr sz="2400"/>
            </a:lvl5pPr>
            <a:lvl6pPr rtl="0">
              <a:spcBef>
                <a:spcPts val="0"/>
              </a:spcBef>
              <a:buSzPct val="100000"/>
              <a:defRPr sz="2400"/>
            </a:lvl6pPr>
            <a:lvl7pPr rtl="0">
              <a:spcBef>
                <a:spcPts val="0"/>
              </a:spcBef>
              <a:buSzPct val="100000"/>
              <a:defRPr sz="2400"/>
            </a:lvl7pPr>
            <a:lvl8pPr rtl="0">
              <a:spcBef>
                <a:spcPts val="0"/>
              </a:spcBef>
              <a:buSzPct val="100000"/>
              <a:defRPr sz="2400"/>
            </a:lvl8pPr>
            <a:lvl9pPr rtl="0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90" name="Shape 90"/>
          <p:cNvSpPr txBox="1"/>
          <p:nvPr>
            <p:ph idx="1" type="body"/>
          </p:nvPr>
        </p:nvSpPr>
        <p:spPr>
          <a:xfrm>
            <a:off x="311700" y="1391377"/>
            <a:ext cx="2807999" cy="3179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buSzPct val="100000"/>
              <a:defRPr sz="1200"/>
            </a:lvl1pPr>
            <a:lvl2pPr rtl="0">
              <a:spcBef>
                <a:spcPts val="0"/>
              </a:spcBef>
              <a:buSzPct val="100000"/>
              <a:defRPr sz="1200"/>
            </a:lvl2pPr>
            <a:lvl3pPr rtl="0">
              <a:spcBef>
                <a:spcPts val="0"/>
              </a:spcBef>
              <a:buSzPct val="100000"/>
              <a:defRPr sz="1200"/>
            </a:lvl3pPr>
            <a:lvl4pPr rtl="0">
              <a:spcBef>
                <a:spcPts val="0"/>
              </a:spcBef>
              <a:buSzPct val="100000"/>
              <a:defRPr sz="1200"/>
            </a:lvl4pPr>
            <a:lvl5pPr rtl="0">
              <a:spcBef>
                <a:spcPts val="0"/>
              </a:spcBef>
              <a:buSzPct val="100000"/>
              <a:defRPr sz="1200"/>
            </a:lvl5pPr>
            <a:lvl6pPr rtl="0">
              <a:spcBef>
                <a:spcPts val="0"/>
              </a:spcBef>
              <a:buSzPct val="100000"/>
              <a:defRPr sz="1200"/>
            </a:lvl6pPr>
            <a:lvl7pPr rtl="0">
              <a:spcBef>
                <a:spcPts val="0"/>
              </a:spcBef>
              <a:buSzPct val="100000"/>
              <a:defRPr sz="1200"/>
            </a:lvl7pPr>
            <a:lvl8pPr rtl="0">
              <a:spcBef>
                <a:spcPts val="0"/>
              </a:spcBef>
              <a:buSzPct val="100000"/>
              <a:defRPr sz="1200"/>
            </a:lvl8pPr>
            <a:lvl9pPr rtl="0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91" name="Shape 91"/>
          <p:cNvSpPr txBox="1"/>
          <p:nvPr>
            <p:ph idx="12" type="sldNum"/>
          </p:nvPr>
        </p:nvSpPr>
        <p:spPr>
          <a:xfrm>
            <a:off x="8490250" y="4681009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bg>
      <p:bgPr>
        <a:solidFill>
          <a:schemeClr val="dk2"/>
        </a:solidFill>
      </p:bgPr>
    </p:bg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rtl="0">
              <a:spcBef>
                <a:spcPts val="0"/>
              </a:spcBef>
              <a:buClr>
                <a:schemeClr val="lt1"/>
              </a:buClr>
              <a:buSzPct val="100000"/>
              <a:defRPr b="0" sz="4800">
                <a:solidFill>
                  <a:schemeClr val="lt1"/>
                </a:solidFill>
              </a:defRPr>
            </a:lvl1pPr>
            <a:lvl2pPr rtl="0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rtl="0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rtl="0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rtl="0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rtl="0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rtl="0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rtl="0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rtl="0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94" name="Shape 94"/>
          <p:cNvSpPr txBox="1"/>
          <p:nvPr>
            <p:ph idx="12" type="sldNum"/>
          </p:nvPr>
        </p:nvSpPr>
        <p:spPr>
          <a:xfrm>
            <a:off x="8490250" y="4681009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6" name="Shape 96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97" name="Shape 97"/>
          <p:cNvSpPr txBox="1"/>
          <p:nvPr>
            <p:ph type="title"/>
          </p:nvPr>
        </p:nvSpPr>
        <p:spPr>
          <a:xfrm>
            <a:off x="265500" y="1107950"/>
            <a:ext cx="4045199" cy="16836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rtl="0" algn="ctr">
              <a:spcBef>
                <a:spcPts val="0"/>
              </a:spcBef>
              <a:buSzPct val="100000"/>
              <a:defRPr sz="4200"/>
            </a:lvl1pPr>
            <a:lvl2pPr rtl="0" algn="ctr">
              <a:spcBef>
                <a:spcPts val="0"/>
              </a:spcBef>
              <a:buSzPct val="100000"/>
              <a:defRPr sz="4200"/>
            </a:lvl2pPr>
            <a:lvl3pPr rtl="0" algn="ctr">
              <a:spcBef>
                <a:spcPts val="0"/>
              </a:spcBef>
              <a:buSzPct val="100000"/>
              <a:defRPr sz="4200"/>
            </a:lvl3pPr>
            <a:lvl4pPr rtl="0" algn="ctr">
              <a:spcBef>
                <a:spcPts val="0"/>
              </a:spcBef>
              <a:buSzPct val="100000"/>
              <a:defRPr sz="4200"/>
            </a:lvl4pPr>
            <a:lvl5pPr rtl="0" algn="ctr">
              <a:spcBef>
                <a:spcPts val="0"/>
              </a:spcBef>
              <a:buSzPct val="100000"/>
              <a:defRPr sz="4200"/>
            </a:lvl5pPr>
            <a:lvl6pPr rtl="0" algn="ctr">
              <a:spcBef>
                <a:spcPts val="0"/>
              </a:spcBef>
              <a:buSzPct val="100000"/>
              <a:defRPr sz="4200"/>
            </a:lvl6pPr>
            <a:lvl7pPr rtl="0" algn="ctr">
              <a:spcBef>
                <a:spcPts val="0"/>
              </a:spcBef>
              <a:buSzPct val="100000"/>
              <a:defRPr sz="4200"/>
            </a:lvl7pPr>
            <a:lvl8pPr rtl="0" algn="ctr">
              <a:spcBef>
                <a:spcPts val="0"/>
              </a:spcBef>
              <a:buSzPct val="100000"/>
              <a:defRPr sz="4200"/>
            </a:lvl8pPr>
            <a:lvl9pPr rtl="0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98" name="Shape 98"/>
          <p:cNvSpPr txBox="1"/>
          <p:nvPr>
            <p:ph idx="1" type="subTitle"/>
          </p:nvPr>
        </p:nvSpPr>
        <p:spPr>
          <a:xfrm>
            <a:off x="265500" y="2845200"/>
            <a:ext cx="4045199" cy="13455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99" name="Shape 99"/>
          <p:cNvSpPr txBox="1"/>
          <p:nvPr>
            <p:ph idx="2" type="body"/>
          </p:nvPr>
        </p:nvSpPr>
        <p:spPr>
          <a:xfrm>
            <a:off x="4939500" y="724200"/>
            <a:ext cx="3837000" cy="3695099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00" name="Shape 100"/>
          <p:cNvSpPr/>
          <p:nvPr/>
        </p:nvSpPr>
        <p:spPr>
          <a:xfrm>
            <a:off x="4572000" y="0"/>
            <a:ext cx="4572000" cy="5143499"/>
          </a:xfrm>
          <a:prstGeom prst="rect">
            <a:avLst/>
          </a:prstGeom>
          <a:solidFill>
            <a:srgbClr val="3ADACE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3AD8CD"/>
              </a:solidFill>
            </a:endParaRPr>
          </a:p>
        </p:txBody>
      </p:sp>
      <p:sp>
        <p:nvSpPr>
          <p:cNvPr id="101" name="Shape 101"/>
          <p:cNvSpPr txBox="1"/>
          <p:nvPr>
            <p:ph idx="12" type="sldNum"/>
          </p:nvPr>
        </p:nvSpPr>
        <p:spPr>
          <a:xfrm>
            <a:off x="8490250" y="4681009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title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/>
          <p:nvPr/>
        </p:nvSpPr>
        <p:spPr>
          <a:xfrm flipH="1">
            <a:off x="7595937" y="460225"/>
            <a:ext cx="1081625" cy="1124950"/>
          </a:xfrm>
          <a:custGeom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rgbClr val="9F103A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16" name="Shape 16"/>
          <p:cNvSpPr/>
          <p:nvPr/>
        </p:nvSpPr>
        <p:spPr>
          <a:xfrm flipH="1" rot="10800000">
            <a:off x="466425" y="3558325"/>
            <a:ext cx="1081625" cy="1124950"/>
          </a:xfrm>
          <a:custGeom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rgbClr val="9F103A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17" name="Shape 17"/>
          <p:cNvSpPr txBox="1"/>
          <p:nvPr>
            <p:ph type="title"/>
          </p:nvPr>
        </p:nvSpPr>
        <p:spPr>
          <a:xfrm>
            <a:off x="773700" y="1806450"/>
            <a:ext cx="7596600" cy="15306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algn="ctr">
              <a:spcBef>
                <a:spcPts val="0"/>
              </a:spcBef>
              <a:defRPr/>
            </a:lvl1pPr>
            <a:lvl2pPr algn="ctr">
              <a:spcBef>
                <a:spcPts val="0"/>
              </a:spcBef>
              <a:defRPr/>
            </a:lvl2pPr>
            <a:lvl3pPr algn="ctr">
              <a:spcBef>
                <a:spcPts val="0"/>
              </a:spcBef>
              <a:defRPr/>
            </a:lvl3pPr>
            <a:lvl4pPr algn="ctr">
              <a:spcBef>
                <a:spcPts val="0"/>
              </a:spcBef>
              <a:defRPr/>
            </a:lvl4pPr>
            <a:lvl5pPr algn="ctr">
              <a:spcBef>
                <a:spcPts val="0"/>
              </a:spcBef>
              <a:defRPr/>
            </a:lvl5pPr>
            <a:lvl6pPr algn="ctr">
              <a:spcBef>
                <a:spcPts val="0"/>
              </a:spcBef>
              <a:defRPr/>
            </a:lvl6pPr>
            <a:lvl7pPr algn="ctr">
              <a:spcBef>
                <a:spcPts val="0"/>
              </a:spcBef>
              <a:defRPr/>
            </a:lvl7pPr>
            <a:lvl8pPr algn="ctr">
              <a:spcBef>
                <a:spcPts val="0"/>
              </a:spcBef>
              <a:defRPr/>
            </a:lvl8pPr>
            <a:lvl9pPr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/>
          <p:nvPr>
            <p:ph idx="1" type="body"/>
          </p:nvPr>
        </p:nvSpPr>
        <p:spPr>
          <a:xfrm>
            <a:off x="319500" y="4230575"/>
            <a:ext cx="5998800" cy="598799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104" name="Shape 104"/>
          <p:cNvSpPr txBox="1"/>
          <p:nvPr>
            <p:ph idx="12" type="sldNum"/>
          </p:nvPr>
        </p:nvSpPr>
        <p:spPr>
          <a:xfrm>
            <a:off x="8490250" y="4681009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rgbClr val="3AD8CD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3AD8CD"/>
              </a:solidFill>
            </a:endParaRPr>
          </a:p>
        </p:txBody>
      </p:sp>
      <p:sp>
        <p:nvSpPr>
          <p:cNvPr id="107" name="Shape 107"/>
          <p:cNvSpPr txBox="1"/>
          <p:nvPr>
            <p:ph type="title"/>
          </p:nvPr>
        </p:nvSpPr>
        <p:spPr>
          <a:xfrm>
            <a:off x="311700" y="1233100"/>
            <a:ext cx="8520599" cy="16101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rtl="0" algn="ctr">
              <a:spcBef>
                <a:spcPts val="0"/>
              </a:spcBef>
              <a:buSzPct val="100000"/>
              <a:defRPr sz="10000"/>
            </a:lvl1pPr>
            <a:lvl2pPr rtl="0" algn="ctr">
              <a:spcBef>
                <a:spcPts val="0"/>
              </a:spcBef>
              <a:buSzPct val="100000"/>
              <a:buFont typeface="Lato"/>
              <a:defRPr sz="10000">
                <a:latin typeface="Lato"/>
                <a:ea typeface="Lato"/>
                <a:cs typeface="Lato"/>
                <a:sym typeface="Lato"/>
              </a:defRPr>
            </a:lvl2pPr>
            <a:lvl3pPr rtl="0" algn="ctr">
              <a:spcBef>
                <a:spcPts val="0"/>
              </a:spcBef>
              <a:buSzPct val="100000"/>
              <a:buFont typeface="Lato"/>
              <a:defRPr sz="10000">
                <a:latin typeface="Lato"/>
                <a:ea typeface="Lato"/>
                <a:cs typeface="Lato"/>
                <a:sym typeface="Lato"/>
              </a:defRPr>
            </a:lvl3pPr>
            <a:lvl4pPr rtl="0" algn="ctr">
              <a:spcBef>
                <a:spcPts val="0"/>
              </a:spcBef>
              <a:buSzPct val="100000"/>
              <a:buFont typeface="Lato"/>
              <a:defRPr sz="10000">
                <a:latin typeface="Lato"/>
                <a:ea typeface="Lato"/>
                <a:cs typeface="Lato"/>
                <a:sym typeface="Lato"/>
              </a:defRPr>
            </a:lvl4pPr>
            <a:lvl5pPr rtl="0" algn="ctr">
              <a:spcBef>
                <a:spcPts val="0"/>
              </a:spcBef>
              <a:buSzPct val="100000"/>
              <a:buFont typeface="Lato"/>
              <a:defRPr sz="10000">
                <a:latin typeface="Lato"/>
                <a:ea typeface="Lato"/>
                <a:cs typeface="Lato"/>
                <a:sym typeface="Lato"/>
              </a:defRPr>
            </a:lvl5pPr>
            <a:lvl6pPr rtl="0" algn="ctr">
              <a:spcBef>
                <a:spcPts val="0"/>
              </a:spcBef>
              <a:buSzPct val="100000"/>
              <a:buFont typeface="Lato"/>
              <a:defRPr sz="10000">
                <a:latin typeface="Lato"/>
                <a:ea typeface="Lato"/>
                <a:cs typeface="Lato"/>
                <a:sym typeface="Lato"/>
              </a:defRPr>
            </a:lvl6pPr>
            <a:lvl7pPr rtl="0" algn="ctr">
              <a:spcBef>
                <a:spcPts val="0"/>
              </a:spcBef>
              <a:buSzPct val="100000"/>
              <a:buFont typeface="Lato"/>
              <a:defRPr sz="10000">
                <a:latin typeface="Lato"/>
                <a:ea typeface="Lato"/>
                <a:cs typeface="Lato"/>
                <a:sym typeface="Lato"/>
              </a:defRPr>
            </a:lvl7pPr>
            <a:lvl8pPr rtl="0" algn="ctr">
              <a:spcBef>
                <a:spcPts val="0"/>
              </a:spcBef>
              <a:buSzPct val="100000"/>
              <a:buFont typeface="Lato"/>
              <a:defRPr sz="10000">
                <a:latin typeface="Lato"/>
                <a:ea typeface="Lato"/>
                <a:cs typeface="Lato"/>
                <a:sym typeface="Lato"/>
              </a:defRPr>
            </a:lvl8pPr>
            <a:lvl9pPr rtl="0" algn="ctr">
              <a:spcBef>
                <a:spcPts val="0"/>
              </a:spcBef>
              <a:buSzPct val="100000"/>
              <a:buFont typeface="Lato"/>
              <a:defRPr sz="10000"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108" name="Shape 108"/>
          <p:cNvSpPr txBox="1"/>
          <p:nvPr>
            <p:ph idx="1" type="body"/>
          </p:nvPr>
        </p:nvSpPr>
        <p:spPr>
          <a:xfrm>
            <a:off x="311700" y="2919450"/>
            <a:ext cx="8520599" cy="10715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rtl="0" algn="ctr">
              <a:spcBef>
                <a:spcPts val="0"/>
              </a:spcBef>
              <a:defRPr/>
            </a:lvl1pPr>
            <a:lvl2pPr rtl="0" algn="ctr">
              <a:spcBef>
                <a:spcPts val="0"/>
              </a:spcBef>
              <a:defRPr/>
            </a:lvl2pPr>
            <a:lvl3pPr rtl="0" algn="ctr">
              <a:spcBef>
                <a:spcPts val="0"/>
              </a:spcBef>
              <a:defRPr/>
            </a:lvl3pPr>
            <a:lvl4pPr rtl="0" algn="ctr">
              <a:spcBef>
                <a:spcPts val="0"/>
              </a:spcBef>
              <a:defRPr/>
            </a:lvl4pPr>
            <a:lvl5pPr rtl="0" algn="ctr">
              <a:spcBef>
                <a:spcPts val="0"/>
              </a:spcBef>
              <a:defRPr/>
            </a:lvl5pPr>
            <a:lvl6pPr rtl="0" algn="ctr">
              <a:spcBef>
                <a:spcPts val="0"/>
              </a:spcBef>
              <a:defRPr/>
            </a:lvl6pPr>
            <a:lvl7pPr rtl="0" algn="ctr">
              <a:spcBef>
                <a:spcPts val="0"/>
              </a:spcBef>
              <a:defRPr/>
            </a:lvl7pPr>
            <a:lvl8pPr rtl="0" algn="ctr">
              <a:spcBef>
                <a:spcPts val="0"/>
              </a:spcBef>
              <a:defRPr/>
            </a:lvl8pPr>
            <a:lvl9pPr rtl="0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109" name="Shape 109"/>
          <p:cNvSpPr txBox="1"/>
          <p:nvPr>
            <p:ph idx="12" type="sldNum"/>
          </p:nvPr>
        </p:nvSpPr>
        <p:spPr>
          <a:xfrm>
            <a:off x="8490250" y="4681009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/>
          <p:nvPr>
            <p:ph idx="12" type="sldNum"/>
          </p:nvPr>
        </p:nvSpPr>
        <p:spPr>
          <a:xfrm>
            <a:off x="8490250" y="4681009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rgbClr val="3D85C6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" name="Shape 21"/>
          <p:cNvSpPr txBox="1"/>
          <p:nvPr>
            <p:ph type="title"/>
          </p:nvPr>
        </p:nvSpPr>
        <p:spPr>
          <a:xfrm>
            <a:off x="311700" y="315925"/>
            <a:ext cx="8520599" cy="8312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225225"/>
            <a:ext cx="8520599" cy="33540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23" name="Shape 23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/>
          <p:nvPr>
            <p:ph type="title"/>
          </p:nvPr>
        </p:nvSpPr>
        <p:spPr>
          <a:xfrm>
            <a:off x="311700" y="315925"/>
            <a:ext cx="8520599" cy="8312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26" name="Shape 26"/>
          <p:cNvSpPr txBox="1"/>
          <p:nvPr>
            <p:ph idx="1" type="body"/>
          </p:nvPr>
        </p:nvSpPr>
        <p:spPr>
          <a:xfrm>
            <a:off x="311700" y="1225225"/>
            <a:ext cx="3999899" cy="33540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buSzPct val="100000"/>
              <a:defRPr sz="1400"/>
            </a:lvl1pPr>
            <a:lvl2pPr>
              <a:spcBef>
                <a:spcPts val="0"/>
              </a:spcBef>
              <a:buSzPct val="100000"/>
              <a:defRPr sz="1200"/>
            </a:lvl2pPr>
            <a:lvl3pPr>
              <a:spcBef>
                <a:spcPts val="0"/>
              </a:spcBef>
              <a:buSzPct val="100000"/>
              <a:defRPr sz="12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200"/>
            </a:lvl5pPr>
            <a:lvl6pPr>
              <a:spcBef>
                <a:spcPts val="0"/>
              </a:spcBef>
              <a:buSzPct val="100000"/>
              <a:defRPr sz="1200"/>
            </a:lvl6pPr>
            <a:lvl7pPr>
              <a:spcBef>
                <a:spcPts val="0"/>
              </a:spcBef>
              <a:buSzPct val="100000"/>
              <a:defRPr sz="1200"/>
            </a:lvl7pPr>
            <a:lvl8pPr>
              <a:spcBef>
                <a:spcPts val="0"/>
              </a:spcBef>
              <a:buSzPct val="100000"/>
              <a:defRPr sz="1200"/>
            </a:lvl8pPr>
            <a:lvl9pPr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7" name="Shape 27"/>
          <p:cNvSpPr txBox="1"/>
          <p:nvPr>
            <p:ph idx="2" type="body"/>
          </p:nvPr>
        </p:nvSpPr>
        <p:spPr>
          <a:xfrm>
            <a:off x="4832400" y="1225225"/>
            <a:ext cx="3999899" cy="33540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buSzPct val="100000"/>
              <a:defRPr sz="1400"/>
            </a:lvl1pPr>
            <a:lvl2pPr>
              <a:spcBef>
                <a:spcPts val="0"/>
              </a:spcBef>
              <a:buSzPct val="100000"/>
              <a:defRPr sz="1200"/>
            </a:lvl2pPr>
            <a:lvl3pPr>
              <a:spcBef>
                <a:spcPts val="0"/>
              </a:spcBef>
              <a:buSzPct val="100000"/>
              <a:defRPr sz="12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200"/>
            </a:lvl5pPr>
            <a:lvl6pPr>
              <a:spcBef>
                <a:spcPts val="0"/>
              </a:spcBef>
              <a:buSzPct val="100000"/>
              <a:defRPr sz="1200"/>
            </a:lvl6pPr>
            <a:lvl7pPr>
              <a:spcBef>
                <a:spcPts val="0"/>
              </a:spcBef>
              <a:buSzPct val="100000"/>
              <a:defRPr sz="1200"/>
            </a:lvl7pPr>
            <a:lvl8pPr>
              <a:spcBef>
                <a:spcPts val="0"/>
              </a:spcBef>
              <a:buSzPct val="100000"/>
              <a:defRPr sz="1200"/>
            </a:lvl8pPr>
            <a:lvl9pPr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8" name="Shape 28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/>
          <p:nvPr>
            <p:ph type="title"/>
          </p:nvPr>
        </p:nvSpPr>
        <p:spPr>
          <a:xfrm>
            <a:off x="311700" y="315925"/>
            <a:ext cx="8520599" cy="8312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311700" y="555600"/>
            <a:ext cx="2807999" cy="7556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>
              <a:spcBef>
                <a:spcPts val="0"/>
              </a:spcBef>
              <a:buSzPct val="100000"/>
              <a:defRPr sz="3000"/>
            </a:lvl1pPr>
            <a:lvl2pPr>
              <a:spcBef>
                <a:spcPts val="0"/>
              </a:spcBef>
              <a:buSzPct val="100000"/>
              <a:defRPr sz="3000"/>
            </a:lvl2pPr>
            <a:lvl3pPr>
              <a:spcBef>
                <a:spcPts val="0"/>
              </a:spcBef>
              <a:buSzPct val="100000"/>
              <a:defRPr sz="3000"/>
            </a:lvl3pPr>
            <a:lvl4pPr>
              <a:spcBef>
                <a:spcPts val="0"/>
              </a:spcBef>
              <a:buSzPct val="100000"/>
              <a:defRPr sz="3000"/>
            </a:lvl4pPr>
            <a:lvl5pPr>
              <a:spcBef>
                <a:spcPts val="0"/>
              </a:spcBef>
              <a:buSzPct val="100000"/>
              <a:defRPr sz="3000"/>
            </a:lvl5pPr>
            <a:lvl6pPr>
              <a:spcBef>
                <a:spcPts val="0"/>
              </a:spcBef>
              <a:buSzPct val="100000"/>
              <a:defRPr sz="3000"/>
            </a:lvl6pPr>
            <a:lvl7pPr>
              <a:spcBef>
                <a:spcPts val="0"/>
              </a:spcBef>
              <a:buSzPct val="100000"/>
              <a:defRPr sz="3000"/>
            </a:lvl7pPr>
            <a:lvl8pPr>
              <a:spcBef>
                <a:spcPts val="0"/>
              </a:spcBef>
              <a:buSzPct val="100000"/>
              <a:defRPr sz="3000"/>
            </a:lvl8pPr>
            <a:lvl9pPr>
              <a:spcBef>
                <a:spcPts val="0"/>
              </a:spcBef>
              <a:buSzPct val="100000"/>
              <a:defRPr sz="3000"/>
            </a:lvl9pPr>
          </a:lstStyle>
          <a:p/>
        </p:txBody>
      </p:sp>
      <p:sp>
        <p:nvSpPr>
          <p:cNvPr id="34" name="Shape 34"/>
          <p:cNvSpPr txBox="1"/>
          <p:nvPr>
            <p:ph idx="1" type="body"/>
          </p:nvPr>
        </p:nvSpPr>
        <p:spPr>
          <a:xfrm>
            <a:off x="311700" y="1399399"/>
            <a:ext cx="2807999" cy="27849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buSzPct val="100000"/>
              <a:defRPr sz="1200"/>
            </a:lvl1pPr>
            <a:lvl2pPr>
              <a:spcBef>
                <a:spcPts val="0"/>
              </a:spcBef>
              <a:buSzPct val="100000"/>
              <a:defRPr sz="1200"/>
            </a:lvl2pPr>
            <a:lvl3pPr>
              <a:spcBef>
                <a:spcPts val="0"/>
              </a:spcBef>
              <a:buSzPct val="100000"/>
              <a:defRPr sz="12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200"/>
            </a:lvl5pPr>
            <a:lvl6pPr>
              <a:spcBef>
                <a:spcPts val="0"/>
              </a:spcBef>
              <a:buSzPct val="100000"/>
              <a:defRPr sz="1200"/>
            </a:lvl6pPr>
            <a:lvl7pPr>
              <a:spcBef>
                <a:spcPts val="0"/>
              </a:spcBef>
              <a:buSzPct val="100000"/>
              <a:defRPr sz="1200"/>
            </a:lvl7pPr>
            <a:lvl8pPr>
              <a:spcBef>
                <a:spcPts val="0"/>
              </a:spcBef>
              <a:buSzPct val="100000"/>
              <a:defRPr sz="1200"/>
            </a:lvl8pPr>
            <a:lvl9pPr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5" name="Shape 35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rgbClr val="3D85C6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8" name="Shape 38"/>
          <p:cNvSpPr txBox="1"/>
          <p:nvPr>
            <p:ph type="title"/>
          </p:nvPr>
        </p:nvSpPr>
        <p:spPr>
          <a:xfrm>
            <a:off x="490250" y="450150"/>
            <a:ext cx="5878799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>
              <a:spcBef>
                <a:spcPts val="0"/>
              </a:spcBef>
              <a:buSzPct val="100000"/>
              <a:defRPr sz="4800"/>
            </a:lvl1pPr>
            <a:lvl2pPr>
              <a:spcBef>
                <a:spcPts val="0"/>
              </a:spcBef>
              <a:buSzPct val="100000"/>
              <a:defRPr sz="4800"/>
            </a:lvl2pPr>
            <a:lvl3pPr>
              <a:spcBef>
                <a:spcPts val="0"/>
              </a:spcBef>
              <a:buSzPct val="100000"/>
              <a:defRPr sz="4800"/>
            </a:lvl3pPr>
            <a:lvl4pPr>
              <a:spcBef>
                <a:spcPts val="0"/>
              </a:spcBef>
              <a:buSzPct val="100000"/>
              <a:defRPr sz="4800"/>
            </a:lvl4pPr>
            <a:lvl5pPr>
              <a:spcBef>
                <a:spcPts val="0"/>
              </a:spcBef>
              <a:buSzPct val="100000"/>
              <a:defRPr sz="4800"/>
            </a:lvl5pPr>
            <a:lvl6pPr>
              <a:spcBef>
                <a:spcPts val="0"/>
              </a:spcBef>
              <a:buSzPct val="100000"/>
              <a:defRPr sz="4800"/>
            </a:lvl6pPr>
            <a:lvl7pPr>
              <a:spcBef>
                <a:spcPts val="0"/>
              </a:spcBef>
              <a:buSzPct val="100000"/>
              <a:defRPr sz="4800"/>
            </a:lvl7pPr>
            <a:lvl8pPr>
              <a:spcBef>
                <a:spcPts val="0"/>
              </a:spcBef>
              <a:buSzPct val="100000"/>
              <a:defRPr sz="4800"/>
            </a:lvl8pPr>
            <a:lvl9pPr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39" name="Shape 39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Shape 41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2" name="Shape 42"/>
          <p:cNvSpPr/>
          <p:nvPr/>
        </p:nvSpPr>
        <p:spPr>
          <a:xfrm>
            <a:off x="4572000" y="-25"/>
            <a:ext cx="4572000" cy="5143499"/>
          </a:xfrm>
          <a:prstGeom prst="rect">
            <a:avLst/>
          </a:prstGeom>
          <a:solidFill>
            <a:srgbClr val="3D85C6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3" name="Shape 43"/>
          <p:cNvSpPr txBox="1"/>
          <p:nvPr>
            <p:ph type="title"/>
          </p:nvPr>
        </p:nvSpPr>
        <p:spPr>
          <a:xfrm>
            <a:off x="265500" y="929275"/>
            <a:ext cx="4045199" cy="17861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algn="ctr">
              <a:spcBef>
                <a:spcPts val="0"/>
              </a:spcBef>
              <a:buClr>
                <a:srgbClr val="3D85C6"/>
              </a:buClr>
              <a:defRPr>
                <a:solidFill>
                  <a:srgbClr val="3D85C6"/>
                </a:solidFill>
              </a:defRPr>
            </a:lvl1pPr>
            <a:lvl2pPr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2pPr>
            <a:lvl3pPr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3pPr>
            <a:lvl4pPr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4pPr>
            <a:lvl5pPr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5pPr>
            <a:lvl6pPr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6pPr>
            <a:lvl7pPr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7pPr>
            <a:lvl8pPr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8pPr>
            <a:lvl9pPr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44" name="Shape 44"/>
          <p:cNvSpPr txBox="1"/>
          <p:nvPr>
            <p:ph idx="1" type="subTitle"/>
          </p:nvPr>
        </p:nvSpPr>
        <p:spPr>
          <a:xfrm>
            <a:off x="265500" y="2769000"/>
            <a:ext cx="4045199" cy="15740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  <a:lvl2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2pPr>
            <a:lvl3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3pPr>
            <a:lvl4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4pPr>
            <a:lvl5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5pPr>
            <a:lvl6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6pPr>
            <a:lvl7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7pPr>
            <a:lvl8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8pPr>
            <a:lvl9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45" name="Shape 45"/>
          <p:cNvSpPr txBox="1"/>
          <p:nvPr>
            <p:ph idx="2" type="body"/>
          </p:nvPr>
        </p:nvSpPr>
        <p:spPr>
          <a:xfrm>
            <a:off x="4939500" y="724200"/>
            <a:ext cx="3837000" cy="3695099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/>
          <p:nvPr>
            <p:ph idx="1" type="body"/>
          </p:nvPr>
        </p:nvSpPr>
        <p:spPr>
          <a:xfrm>
            <a:off x="319500" y="4218925"/>
            <a:ext cx="5998800" cy="598799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</a:lstStyle>
          <a:p/>
        </p:txBody>
      </p:sp>
      <p:sp>
        <p:nvSpPr>
          <p:cNvPr id="48" name="Shape 48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4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/>
          <p:nvPr>
            <p:ph type="title"/>
          </p:nvPr>
        </p:nvSpPr>
        <p:spPr>
          <a:xfrm>
            <a:off x="311700" y="315925"/>
            <a:ext cx="8520599" cy="8312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>
              <a:spcBef>
                <a:spcPts val="0"/>
              </a:spcBef>
              <a:buClr>
                <a:schemeClr val="dk1"/>
              </a:buClr>
              <a:buSzPct val="1000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>
              <a:spcBef>
                <a:spcPts val="0"/>
              </a:spcBef>
              <a:buClr>
                <a:schemeClr val="dk1"/>
              </a:buClr>
              <a:buSzPct val="1000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>
              <a:spcBef>
                <a:spcPts val="0"/>
              </a:spcBef>
              <a:buClr>
                <a:schemeClr val="dk1"/>
              </a:buClr>
              <a:buSzPct val="1000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>
              <a:spcBef>
                <a:spcPts val="0"/>
              </a:spcBef>
              <a:buClr>
                <a:schemeClr val="dk1"/>
              </a:buClr>
              <a:buSzPct val="1000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>
              <a:spcBef>
                <a:spcPts val="0"/>
              </a:spcBef>
              <a:buClr>
                <a:schemeClr val="dk1"/>
              </a:buClr>
              <a:buSzPct val="1000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>
              <a:spcBef>
                <a:spcPts val="0"/>
              </a:spcBef>
              <a:buClr>
                <a:schemeClr val="dk1"/>
              </a:buClr>
              <a:buSzPct val="1000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>
              <a:spcBef>
                <a:spcPts val="0"/>
              </a:spcBef>
              <a:buClr>
                <a:schemeClr val="dk1"/>
              </a:buClr>
              <a:buSzPct val="1000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>
              <a:spcBef>
                <a:spcPts val="0"/>
              </a:spcBef>
              <a:buClr>
                <a:schemeClr val="dk1"/>
              </a:buClr>
              <a:buSzPct val="1000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>
              <a:spcBef>
                <a:spcPts val="0"/>
              </a:spcBef>
              <a:buClr>
                <a:schemeClr val="dk1"/>
              </a:buClr>
              <a:buSzPct val="1000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311700" y="1225225"/>
            <a:ext cx="8520599" cy="3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100000"/>
              <a:buFont typeface="Open Sans"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pen Sans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pen Sans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pen Sans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pen Sans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pen Sans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pen Sans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pen Sans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pen Sans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/>
          <p:nvPr>
            <p:ph type="title"/>
          </p:nvPr>
        </p:nvSpPr>
        <p:spPr>
          <a:xfrm>
            <a:off x="311700" y="391350"/>
            <a:ext cx="8520599" cy="6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buClr>
                <a:srgbClr val="3AD8CD"/>
              </a:buClr>
              <a:buSzPct val="100000"/>
              <a:buFont typeface="Amatic SC"/>
              <a:buNone/>
              <a:defRPr b="1" sz="3200">
                <a:solidFill>
                  <a:srgbClr val="3AD8CD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rtl="0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rtl="0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rtl="0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rtl="0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rtl="0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rtl="0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rtl="0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rtl="0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64" name="Shape 64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Roboto Slab"/>
              <a:defRPr sz="1800">
                <a:solidFill>
                  <a:schemeClr val="dk2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 Slab"/>
              <a:defRPr>
                <a:solidFill>
                  <a:schemeClr val="dk2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 Slab"/>
              <a:defRPr>
                <a:solidFill>
                  <a:schemeClr val="dk2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 Slab"/>
              <a:defRPr>
                <a:solidFill>
                  <a:schemeClr val="dk2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 Slab"/>
              <a:defRPr>
                <a:solidFill>
                  <a:schemeClr val="dk2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 Slab"/>
              <a:defRPr>
                <a:solidFill>
                  <a:schemeClr val="dk2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 Slab"/>
              <a:defRPr>
                <a:solidFill>
                  <a:schemeClr val="dk2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 Slab"/>
              <a:defRPr>
                <a:solidFill>
                  <a:schemeClr val="dk2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 Slab"/>
              <a:defRPr>
                <a:solidFill>
                  <a:schemeClr val="dk2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65" name="Shape 65"/>
          <p:cNvSpPr txBox="1"/>
          <p:nvPr>
            <p:ph idx="12" type="sldNum"/>
          </p:nvPr>
        </p:nvSpPr>
        <p:spPr>
          <a:xfrm>
            <a:off x="8490250" y="4681009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 sldNum="0"/>
  <p:txStyles>
    <p:title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02.png"/><Relationship Id="rId4" Type="http://schemas.openxmlformats.org/officeDocument/2006/relationships/image" Target="../media/image12.png"/><Relationship Id="rId5" Type="http://schemas.openxmlformats.org/officeDocument/2006/relationships/image" Target="../media/image0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0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04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06.png"/><Relationship Id="rId4" Type="http://schemas.openxmlformats.org/officeDocument/2006/relationships/image" Target="../media/image13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7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08.png"/><Relationship Id="rId4" Type="http://schemas.openxmlformats.org/officeDocument/2006/relationships/image" Target="../media/image14.png"/><Relationship Id="rId5" Type="http://schemas.openxmlformats.org/officeDocument/2006/relationships/image" Target="../media/image07.png"/><Relationship Id="rId6" Type="http://schemas.openxmlformats.org/officeDocument/2006/relationships/image" Target="../media/image1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0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0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0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0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/>
          <p:nvPr>
            <p:ph type="ctrTitle"/>
          </p:nvPr>
        </p:nvSpPr>
        <p:spPr>
          <a:xfrm>
            <a:off x="3044700" y="1368055"/>
            <a:ext cx="3054600" cy="15371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solidFill>
                  <a:srgbClr val="9F103A"/>
                </a:solidFill>
                <a:latin typeface="Pacifico"/>
                <a:ea typeface="Pacifico"/>
                <a:cs typeface="Pacifico"/>
                <a:sym typeface="Pacifico"/>
              </a:rPr>
              <a:t>momentous</a:t>
            </a:r>
          </a:p>
        </p:txBody>
      </p:sp>
      <p:sp>
        <p:nvSpPr>
          <p:cNvPr id="61" name="Shape 61"/>
          <p:cNvSpPr txBox="1"/>
          <p:nvPr>
            <p:ph idx="1" type="subTitle"/>
          </p:nvPr>
        </p:nvSpPr>
        <p:spPr>
          <a:xfrm>
            <a:off x="3044700" y="3040380"/>
            <a:ext cx="3054600" cy="7013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sz="1700"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rPr>
              <a:t>High-Fi Prototype</a:t>
            </a:r>
          </a:p>
          <a:p>
            <a:pPr>
              <a:spcBef>
                <a:spcPts val="0"/>
              </a:spcBef>
              <a:buNone/>
            </a:pPr>
            <a:r>
              <a:rPr lang="en" sz="1700"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rPr>
              <a:t>Midway Milestone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 txBox="1"/>
          <p:nvPr>
            <p:ph type="ctrTitle"/>
          </p:nvPr>
        </p:nvSpPr>
        <p:spPr>
          <a:xfrm>
            <a:off x="3096250" y="1627200"/>
            <a:ext cx="2951399" cy="15843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0" lang="en">
                <a:latin typeface="Pacifico"/>
                <a:ea typeface="Pacifico"/>
                <a:cs typeface="Pacifico"/>
                <a:sym typeface="Pacifico"/>
              </a:rPr>
              <a:t>Overview of Revised Design</a:t>
            </a:r>
          </a:p>
        </p:txBody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/>
          <p:nvPr>
            <p:ph type="title"/>
          </p:nvPr>
        </p:nvSpPr>
        <p:spPr>
          <a:xfrm>
            <a:off x="311700" y="391350"/>
            <a:ext cx="8520599" cy="626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Important changes</a:t>
            </a:r>
          </a:p>
        </p:txBody>
      </p:sp>
      <p:sp>
        <p:nvSpPr>
          <p:cNvPr id="188" name="Shape 188"/>
          <p:cNvSpPr txBox="1"/>
          <p:nvPr>
            <p:ph idx="1" type="body"/>
          </p:nvPr>
        </p:nvSpPr>
        <p:spPr>
          <a:xfrm>
            <a:off x="854425" y="1306975"/>
            <a:ext cx="2570999" cy="31718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Call to action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Done button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NO “save” button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No pin button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pin → paper clip</a:t>
            </a:r>
          </a:p>
          <a:p>
            <a:pPr>
              <a:spcBef>
                <a:spcPts val="0"/>
              </a:spcBef>
              <a:buNone/>
            </a:pPr>
            <a:r>
              <a:rPr lang="en"/>
              <a:t>dynamic content</a:t>
            </a:r>
          </a:p>
        </p:txBody>
      </p:sp>
      <p:pic>
        <p:nvPicPr>
          <p:cNvPr id="189" name="Shape 18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28193" y="1017450"/>
            <a:ext cx="1315325" cy="2403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Shape 19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05853" y="1528979"/>
            <a:ext cx="1315324" cy="2418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Shape 19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690179" y="2297785"/>
            <a:ext cx="1315324" cy="240666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92" name="Shape 192"/>
          <p:cNvCxnSpPr>
            <a:stCxn id="189" idx="2"/>
          </p:cNvCxnSpPr>
          <p:nvPr/>
        </p:nvCxnSpPr>
        <p:spPr>
          <a:xfrm flipH="1" rot="-5400000">
            <a:off x="5016256" y="2890374"/>
            <a:ext cx="219000" cy="1279800"/>
          </a:xfrm>
          <a:prstGeom prst="bentConnector2">
            <a:avLst/>
          </a:prstGeom>
          <a:noFill/>
          <a:ln cap="flat" cmpd="sng" w="28575">
            <a:solidFill>
              <a:srgbClr val="9F103A"/>
            </a:solidFill>
            <a:prstDash val="solid"/>
            <a:round/>
            <a:headEnd len="lg" w="lg" type="none"/>
            <a:tailEnd len="lg" w="lg" type="stealth"/>
          </a:ln>
        </p:spPr>
      </p:cxnSp>
      <p:cxnSp>
        <p:nvCxnSpPr>
          <p:cNvPr id="193" name="Shape 193"/>
          <p:cNvCxnSpPr/>
          <p:nvPr/>
        </p:nvCxnSpPr>
        <p:spPr>
          <a:xfrm>
            <a:off x="6463381" y="3947874"/>
            <a:ext cx="1189499" cy="262199"/>
          </a:xfrm>
          <a:prstGeom prst="bentConnector3">
            <a:avLst>
              <a:gd fmla="val -244" name="adj1"/>
            </a:avLst>
          </a:prstGeom>
          <a:noFill/>
          <a:ln cap="flat" cmpd="sng" w="28575">
            <a:solidFill>
              <a:srgbClr val="9F103A"/>
            </a:solidFill>
            <a:prstDash val="solid"/>
            <a:round/>
            <a:headEnd len="lg" w="lg" type="none"/>
            <a:tailEnd len="lg" w="lg" type="stealth"/>
          </a:ln>
        </p:spPr>
      </p:cxnSp>
      <p:sp>
        <p:nvSpPr>
          <p:cNvPr id="194" name="Shape 194"/>
          <p:cNvSpPr/>
          <p:nvPr/>
        </p:nvSpPr>
        <p:spPr>
          <a:xfrm>
            <a:off x="3826525" y="1036975"/>
            <a:ext cx="1315200" cy="2383800"/>
          </a:xfrm>
          <a:prstGeom prst="rect">
            <a:avLst/>
          </a:prstGeom>
          <a:noFill/>
          <a:ln cap="flat" cmpd="sng" w="19050">
            <a:solidFill>
              <a:srgbClr val="9F103A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5" name="Shape 195"/>
          <p:cNvSpPr/>
          <p:nvPr/>
        </p:nvSpPr>
        <p:spPr>
          <a:xfrm>
            <a:off x="5805912" y="1536775"/>
            <a:ext cx="1315200" cy="2403300"/>
          </a:xfrm>
          <a:prstGeom prst="rect">
            <a:avLst/>
          </a:prstGeom>
          <a:noFill/>
          <a:ln cap="flat" cmpd="sng" w="19050">
            <a:solidFill>
              <a:srgbClr val="9F103A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6" name="Shape 196"/>
          <p:cNvSpPr/>
          <p:nvPr/>
        </p:nvSpPr>
        <p:spPr>
          <a:xfrm>
            <a:off x="7690237" y="2299462"/>
            <a:ext cx="1315200" cy="2403300"/>
          </a:xfrm>
          <a:prstGeom prst="rect">
            <a:avLst/>
          </a:prstGeom>
          <a:noFill/>
          <a:ln cap="flat" cmpd="sng" w="19050">
            <a:solidFill>
              <a:srgbClr val="9F103A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7" name="Shape 197"/>
          <p:cNvSpPr/>
          <p:nvPr/>
        </p:nvSpPr>
        <p:spPr>
          <a:xfrm>
            <a:off x="3888725" y="1545125"/>
            <a:ext cx="435599" cy="155699"/>
          </a:xfrm>
          <a:prstGeom prst="roundRect">
            <a:avLst>
              <a:gd fmla="val 16667" name="adj"/>
            </a:avLst>
          </a:prstGeom>
          <a:solidFill>
            <a:srgbClr val="FFFF00">
              <a:alpha val="33080"/>
            </a:srgbClr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8" name="Shape 198"/>
          <p:cNvSpPr/>
          <p:nvPr/>
        </p:nvSpPr>
        <p:spPr>
          <a:xfrm>
            <a:off x="6768425" y="1700825"/>
            <a:ext cx="435599" cy="155699"/>
          </a:xfrm>
          <a:prstGeom prst="roundRect">
            <a:avLst>
              <a:gd fmla="val 16667" name="adj"/>
            </a:avLst>
          </a:prstGeom>
          <a:solidFill>
            <a:srgbClr val="FFFF00">
              <a:alpha val="33080"/>
            </a:srgbClr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9" name="Shape 199"/>
          <p:cNvSpPr/>
          <p:nvPr/>
        </p:nvSpPr>
        <p:spPr>
          <a:xfrm>
            <a:off x="6685575" y="2721000"/>
            <a:ext cx="435599" cy="155699"/>
          </a:xfrm>
          <a:prstGeom prst="roundRect">
            <a:avLst>
              <a:gd fmla="val 16667" name="adj"/>
            </a:avLst>
          </a:prstGeom>
          <a:solidFill>
            <a:srgbClr val="FFFF00">
              <a:alpha val="33080"/>
            </a:srgbClr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0" name="Shape 200"/>
          <p:cNvSpPr/>
          <p:nvPr/>
        </p:nvSpPr>
        <p:spPr>
          <a:xfrm>
            <a:off x="8658925" y="4376125"/>
            <a:ext cx="346500" cy="324900"/>
          </a:xfrm>
          <a:prstGeom prst="roundRect">
            <a:avLst>
              <a:gd fmla="val 16667" name="adj"/>
            </a:avLst>
          </a:prstGeom>
          <a:solidFill>
            <a:srgbClr val="FFFF00">
              <a:alpha val="33080"/>
            </a:srgbClr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 txBox="1"/>
          <p:nvPr>
            <p:ph type="ctrTitle"/>
          </p:nvPr>
        </p:nvSpPr>
        <p:spPr>
          <a:xfrm>
            <a:off x="3096250" y="1627200"/>
            <a:ext cx="2951399" cy="15843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0" lang="en">
                <a:latin typeface="Pacifico"/>
                <a:ea typeface="Pacifico"/>
                <a:cs typeface="Pacifico"/>
                <a:sym typeface="Pacifico"/>
              </a:rPr>
              <a:t>Prototype Implementation Status</a:t>
            </a:r>
          </a:p>
        </p:txBody>
      </p: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 txBox="1"/>
          <p:nvPr>
            <p:ph type="title"/>
          </p:nvPr>
        </p:nvSpPr>
        <p:spPr>
          <a:xfrm>
            <a:off x="311700" y="391350"/>
            <a:ext cx="8520599" cy="626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tools</a:t>
            </a:r>
          </a:p>
        </p:txBody>
      </p:sp>
      <p:sp>
        <p:nvSpPr>
          <p:cNvPr id="211" name="Shape 211"/>
          <p:cNvSpPr txBox="1"/>
          <p:nvPr>
            <p:ph idx="1" type="body"/>
          </p:nvPr>
        </p:nvSpPr>
        <p:spPr>
          <a:xfrm>
            <a:off x="311700" y="1152475"/>
            <a:ext cx="3315899" cy="2168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Sketch: static assets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Xcode: build the app (iOS)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Swift: Language choice</a:t>
            </a:r>
          </a:p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212" name="Shape 2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45775" y="2335294"/>
            <a:ext cx="2588625" cy="1941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 txBox="1"/>
          <p:nvPr>
            <p:ph type="title"/>
          </p:nvPr>
        </p:nvSpPr>
        <p:spPr>
          <a:xfrm>
            <a:off x="311700" y="372000"/>
            <a:ext cx="3691199" cy="626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b="0" lang="en"/>
              <a:t>Implemented features</a:t>
            </a:r>
          </a:p>
        </p:txBody>
      </p:sp>
      <p:sp>
        <p:nvSpPr>
          <p:cNvPr id="218" name="Shape 218"/>
          <p:cNvSpPr txBox="1"/>
          <p:nvPr>
            <p:ph idx="1" type="body"/>
          </p:nvPr>
        </p:nvSpPr>
        <p:spPr>
          <a:xfrm>
            <a:off x="311700" y="1152475"/>
            <a:ext cx="35534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Task 1:  writing in blank entry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Writing persists/entries saved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Dynamically updated dates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Navigation between screens w/ sandwich menu</a:t>
            </a:r>
          </a:p>
          <a:p>
            <a:pPr>
              <a:spcBef>
                <a:spcPts val="0"/>
              </a:spcBef>
              <a:buNone/>
            </a:pPr>
            <a:r>
              <a:rPr lang="en"/>
              <a:t>Basic scroll view for pinning activities and past entries</a:t>
            </a:r>
          </a:p>
        </p:txBody>
      </p:sp>
      <p:sp>
        <p:nvSpPr>
          <p:cNvPr id="219" name="Shape 219"/>
          <p:cNvSpPr txBox="1"/>
          <p:nvPr/>
        </p:nvSpPr>
        <p:spPr>
          <a:xfrm>
            <a:off x="4853425" y="372000"/>
            <a:ext cx="4077900" cy="62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200">
                <a:solidFill>
                  <a:srgbClr val="9F103A"/>
                </a:solidFill>
                <a:latin typeface="Pacifico"/>
                <a:ea typeface="Pacifico"/>
                <a:cs typeface="Pacifico"/>
                <a:sym typeface="Pacifico"/>
              </a:rPr>
              <a:t>Unimplemented features</a:t>
            </a:r>
          </a:p>
        </p:txBody>
      </p:sp>
      <p:sp>
        <p:nvSpPr>
          <p:cNvPr id="220" name="Shape 220"/>
          <p:cNvSpPr txBox="1"/>
          <p:nvPr>
            <p:ph idx="2" type="body"/>
          </p:nvPr>
        </p:nvSpPr>
        <p:spPr>
          <a:xfrm>
            <a:off x="4853425" y="1152475"/>
            <a:ext cx="35534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Task 2:  Pinning activities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Task 3:  Looking back</a:t>
            </a:r>
          </a:p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9F103A"/>
                </a:solidFill>
              </a:rPr>
              <a:t>Plan:</a:t>
            </a:r>
            <a:br>
              <a:rPr lang="en"/>
            </a:br>
            <a:r>
              <a:rPr lang="en"/>
              <a:t>	Thanksgiving break!</a:t>
            </a:r>
          </a:p>
        </p:txBody>
      </p:sp>
      <p:pic>
        <p:nvPicPr>
          <p:cNvPr id="221" name="Shape 221"/>
          <p:cNvPicPr preferRelativeResize="0"/>
          <p:nvPr/>
        </p:nvPicPr>
        <p:blipFill rotWithShape="1">
          <a:blip r:embed="rId3">
            <a:alphaModFix/>
          </a:blip>
          <a:srcRect b="9181" l="15572" r="13126" t="0"/>
          <a:stretch/>
        </p:blipFill>
        <p:spPr>
          <a:xfrm>
            <a:off x="3712700" y="3021700"/>
            <a:ext cx="1418474" cy="191439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22" name="Shape 222"/>
          <p:cNvCxnSpPr/>
          <p:nvPr/>
        </p:nvCxnSpPr>
        <p:spPr>
          <a:xfrm>
            <a:off x="4568850" y="536600"/>
            <a:ext cx="6299" cy="4399500"/>
          </a:xfrm>
          <a:prstGeom prst="straightConnector1">
            <a:avLst/>
          </a:prstGeom>
          <a:noFill/>
          <a:ln cap="flat" cmpd="sng" w="38100">
            <a:solidFill>
              <a:srgbClr val="9F103A"/>
            </a:solidFill>
            <a:prstDash val="solid"/>
            <a:round/>
            <a:headEnd len="lg" w="lg" type="none"/>
            <a:tailEnd len="lg" w="lg" type="none"/>
          </a:ln>
        </p:spPr>
      </p:cxnSp>
      <p:pic>
        <p:nvPicPr>
          <p:cNvPr id="223" name="Shape 223"/>
          <p:cNvPicPr preferRelativeResize="0"/>
          <p:nvPr/>
        </p:nvPicPr>
        <p:blipFill rotWithShape="1">
          <a:blip r:embed="rId3">
            <a:alphaModFix/>
          </a:blip>
          <a:srcRect b="9180" l="0" r="0" t="61117"/>
          <a:stretch/>
        </p:blipFill>
        <p:spPr>
          <a:xfrm>
            <a:off x="3403050" y="4310000"/>
            <a:ext cx="1989325" cy="6261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24" name="Shape 224"/>
          <p:cNvCxnSpPr/>
          <p:nvPr/>
        </p:nvCxnSpPr>
        <p:spPr>
          <a:xfrm flipH="1">
            <a:off x="4571950" y="4656125"/>
            <a:ext cx="1199" cy="359700"/>
          </a:xfrm>
          <a:prstGeom prst="straightConnector1">
            <a:avLst/>
          </a:prstGeom>
          <a:noFill/>
          <a:ln cap="flat" cmpd="sng" w="38100">
            <a:solidFill>
              <a:srgbClr val="9F103A"/>
            </a:solidFill>
            <a:prstDash val="solid"/>
            <a:round/>
            <a:headEnd len="lg" w="lg" type="none"/>
            <a:tailEnd len="lg" w="lg" type="none"/>
          </a:ln>
        </p:spPr>
      </p:cxnSp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 txBox="1"/>
          <p:nvPr>
            <p:ph type="title"/>
          </p:nvPr>
        </p:nvSpPr>
        <p:spPr>
          <a:xfrm>
            <a:off x="311700" y="173575"/>
            <a:ext cx="4448099" cy="626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b="0" lang="en"/>
              <a:t>Wizard of Oz Techniques</a:t>
            </a:r>
          </a:p>
        </p:txBody>
      </p:sp>
      <p:sp>
        <p:nvSpPr>
          <p:cNvPr id="230" name="Shape 230"/>
          <p:cNvSpPr txBox="1"/>
          <p:nvPr>
            <p:ph idx="1" type="body"/>
          </p:nvPr>
        </p:nvSpPr>
        <p:spPr>
          <a:xfrm>
            <a:off x="799100" y="738350"/>
            <a:ext cx="5288099" cy="7418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Assume user has already used app many times</a:t>
            </a:r>
            <a:br>
              <a:rPr lang="en"/>
            </a:br>
            <a:r>
              <a:rPr lang="en"/>
              <a:t>(so that old content already exists)</a:t>
            </a:r>
          </a:p>
        </p:txBody>
      </p:sp>
      <p:sp>
        <p:nvSpPr>
          <p:cNvPr id="231" name="Shape 231"/>
          <p:cNvSpPr txBox="1"/>
          <p:nvPr>
            <p:ph idx="2" type="title"/>
          </p:nvPr>
        </p:nvSpPr>
        <p:spPr>
          <a:xfrm>
            <a:off x="311700" y="1873509"/>
            <a:ext cx="3410999" cy="626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Hard-coded data</a:t>
            </a:r>
          </a:p>
        </p:txBody>
      </p:sp>
      <p:sp>
        <p:nvSpPr>
          <p:cNvPr id="232" name="Shape 232"/>
          <p:cNvSpPr txBox="1"/>
          <p:nvPr>
            <p:ph idx="3" type="body"/>
          </p:nvPr>
        </p:nvSpPr>
        <p:spPr>
          <a:xfrm>
            <a:off x="757600" y="2439594"/>
            <a:ext cx="2819999" cy="7037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 Previous entries</a:t>
            </a:r>
            <a:br>
              <a:rPr lang="en"/>
            </a:br>
            <a:r>
              <a:rPr lang="en"/>
              <a:t> Trends</a:t>
            </a:r>
          </a:p>
        </p:txBody>
      </p:sp>
      <p:sp>
        <p:nvSpPr>
          <p:cNvPr id="233" name="Shape 233"/>
          <p:cNvSpPr txBox="1"/>
          <p:nvPr>
            <p:ph idx="4" type="title"/>
          </p:nvPr>
        </p:nvSpPr>
        <p:spPr>
          <a:xfrm>
            <a:off x="311700" y="3499725"/>
            <a:ext cx="8520599" cy="626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Issues/questions</a:t>
            </a:r>
          </a:p>
        </p:txBody>
      </p:sp>
      <p:sp>
        <p:nvSpPr>
          <p:cNvPr id="234" name="Shape 234"/>
          <p:cNvSpPr txBox="1"/>
          <p:nvPr>
            <p:ph idx="5" type="body"/>
          </p:nvPr>
        </p:nvSpPr>
        <p:spPr>
          <a:xfrm>
            <a:off x="799100" y="4053400"/>
            <a:ext cx="4727999" cy="452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Not sure how to import from other apps… </a:t>
            </a:r>
          </a:p>
        </p:txBody>
      </p:sp>
      <p:cxnSp>
        <p:nvCxnSpPr>
          <p:cNvPr id="235" name="Shape 235"/>
          <p:cNvCxnSpPr/>
          <p:nvPr/>
        </p:nvCxnSpPr>
        <p:spPr>
          <a:xfrm>
            <a:off x="352575" y="1579850"/>
            <a:ext cx="7777499" cy="10500"/>
          </a:xfrm>
          <a:prstGeom prst="straightConnector1">
            <a:avLst/>
          </a:prstGeom>
          <a:noFill/>
          <a:ln cap="flat" cmpd="sng" w="38100">
            <a:solidFill>
              <a:srgbClr val="9F103A"/>
            </a:solidFill>
            <a:prstDash val="solid"/>
            <a:round/>
            <a:headEnd len="lg" w="lg" type="none"/>
            <a:tailEnd len="lg" w="lg" type="none"/>
          </a:ln>
        </p:spPr>
      </p:cxnSp>
      <p:pic>
        <p:nvPicPr>
          <p:cNvPr id="236" name="Shape 2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73882" y="608800"/>
            <a:ext cx="947367" cy="960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Shape 2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04875" y="3611044"/>
            <a:ext cx="1439125" cy="14391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38" name="Shape 238"/>
          <p:cNvCxnSpPr/>
          <p:nvPr/>
        </p:nvCxnSpPr>
        <p:spPr>
          <a:xfrm>
            <a:off x="352575" y="3417114"/>
            <a:ext cx="7777499" cy="10500"/>
          </a:xfrm>
          <a:prstGeom prst="straightConnector1">
            <a:avLst/>
          </a:prstGeom>
          <a:noFill/>
          <a:ln cap="flat" cmpd="sng" w="38100">
            <a:solidFill>
              <a:srgbClr val="9F103A"/>
            </a:solidFill>
            <a:prstDash val="solid"/>
            <a:round/>
            <a:headEnd len="lg" w="lg" type="none"/>
            <a:tailEnd len="lg" w="lg" type="none"/>
          </a:ln>
        </p:spPr>
      </p:cxnSp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 txBox="1"/>
          <p:nvPr>
            <p:ph type="ctrTitle"/>
          </p:nvPr>
        </p:nvSpPr>
        <p:spPr>
          <a:xfrm>
            <a:off x="3096250" y="1627200"/>
            <a:ext cx="2951399" cy="15843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0" lang="en">
                <a:latin typeface="Pacifico"/>
                <a:ea typeface="Pacifico"/>
                <a:cs typeface="Pacifico"/>
                <a:sym typeface="Pacifico"/>
              </a:rPr>
              <a:t>Demo</a:t>
            </a:r>
          </a:p>
        </p:txBody>
      </p:sp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 txBox="1"/>
          <p:nvPr>
            <p:ph type="title"/>
          </p:nvPr>
        </p:nvSpPr>
        <p:spPr>
          <a:xfrm>
            <a:off x="311700" y="391350"/>
            <a:ext cx="8520599" cy="626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Summary</a:t>
            </a:r>
          </a:p>
        </p:txBody>
      </p:sp>
      <p:sp>
        <p:nvSpPr>
          <p:cNvPr id="249" name="Shape 249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Task 1 implemented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Tasks 2 and 3… Thanksgiving break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Trends still needs a lot of work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Make users feel comfortable (finishing/saving entries, understandable navigation)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Entries (timing, looking back, re-editing)</a:t>
            </a:r>
          </a:p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/>
          <p:nvPr>
            <p:ph idx="4294967295" type="title"/>
          </p:nvPr>
        </p:nvSpPr>
        <p:spPr>
          <a:xfrm>
            <a:off x="3984437" y="2297125"/>
            <a:ext cx="1175099" cy="62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2400">
                <a:solidFill>
                  <a:srgbClr val="666666"/>
                </a:solidFill>
                <a:latin typeface="Pacifico"/>
                <a:ea typeface="Pacifico"/>
                <a:cs typeface="Pacifico"/>
                <a:sym typeface="Pacifico"/>
              </a:rPr>
              <a:t>Team Rahim</a:t>
            </a:r>
          </a:p>
        </p:txBody>
      </p:sp>
      <p:sp>
        <p:nvSpPr>
          <p:cNvPr id="117" name="Shape 117"/>
          <p:cNvSpPr/>
          <p:nvPr/>
        </p:nvSpPr>
        <p:spPr>
          <a:xfrm>
            <a:off x="5217075" y="1948075"/>
            <a:ext cx="1332899" cy="1324199"/>
          </a:xfrm>
          <a:prstGeom prst="ellipse">
            <a:avLst/>
          </a:prstGeom>
          <a:solidFill>
            <a:srgbClr val="A61C00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18" name="Shape 1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44561" y="1971211"/>
            <a:ext cx="1277949" cy="1277949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Shape 119"/>
          <p:cNvSpPr/>
          <p:nvPr/>
        </p:nvSpPr>
        <p:spPr>
          <a:xfrm>
            <a:off x="3884175" y="623875"/>
            <a:ext cx="1332899" cy="1324199"/>
          </a:xfrm>
          <a:prstGeom prst="ellipse">
            <a:avLst/>
          </a:prstGeom>
          <a:solidFill>
            <a:srgbClr val="A61C00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20" name="Shape 1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911650" y="647000"/>
            <a:ext cx="1277949" cy="1277949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Shape 121"/>
          <p:cNvSpPr/>
          <p:nvPr/>
        </p:nvSpPr>
        <p:spPr>
          <a:xfrm>
            <a:off x="3884175" y="3272275"/>
            <a:ext cx="1332899" cy="1324199"/>
          </a:xfrm>
          <a:prstGeom prst="ellipse">
            <a:avLst/>
          </a:prstGeom>
          <a:solidFill>
            <a:srgbClr val="A61C00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2" name="Shape 122"/>
          <p:cNvSpPr/>
          <p:nvPr/>
        </p:nvSpPr>
        <p:spPr>
          <a:xfrm>
            <a:off x="2551275" y="1948075"/>
            <a:ext cx="1332899" cy="1324199"/>
          </a:xfrm>
          <a:prstGeom prst="ellipse">
            <a:avLst/>
          </a:prstGeom>
          <a:solidFill>
            <a:srgbClr val="A61C00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23" name="Shape 1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578762" y="1971212"/>
            <a:ext cx="1277924" cy="1277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Shape 12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911650" y="3295400"/>
            <a:ext cx="1277949" cy="1277949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Shape 125"/>
          <p:cNvSpPr txBox="1"/>
          <p:nvPr/>
        </p:nvSpPr>
        <p:spPr>
          <a:xfrm rot="5400000">
            <a:off x="6106774" y="2404375"/>
            <a:ext cx="1036800" cy="4115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200"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rPr>
              <a:t>Catherine D</a:t>
            </a:r>
          </a:p>
        </p:txBody>
      </p:sp>
      <p:sp>
        <p:nvSpPr>
          <p:cNvPr id="126" name="Shape 126"/>
          <p:cNvSpPr txBox="1"/>
          <p:nvPr/>
        </p:nvSpPr>
        <p:spPr>
          <a:xfrm rot="-5400000">
            <a:off x="1989612" y="2404375"/>
            <a:ext cx="960599" cy="4115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200"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rPr>
              <a:t>Pavitra R</a:t>
            </a:r>
          </a:p>
        </p:txBody>
      </p:sp>
      <p:sp>
        <p:nvSpPr>
          <p:cNvPr id="127" name="Shape 127"/>
          <p:cNvSpPr txBox="1"/>
          <p:nvPr/>
        </p:nvSpPr>
        <p:spPr>
          <a:xfrm>
            <a:off x="4091700" y="360525"/>
            <a:ext cx="960599" cy="4115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200"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rPr>
              <a:t>David E</a:t>
            </a:r>
          </a:p>
        </p:txBody>
      </p:sp>
      <p:sp>
        <p:nvSpPr>
          <p:cNvPr id="128" name="Shape 128"/>
          <p:cNvSpPr txBox="1"/>
          <p:nvPr/>
        </p:nvSpPr>
        <p:spPr>
          <a:xfrm>
            <a:off x="4091687" y="4516675"/>
            <a:ext cx="960599" cy="4115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200"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rPr>
              <a:t>Levi J</a:t>
            </a:r>
          </a:p>
        </p:txBody>
      </p:sp>
      <p:sp>
        <p:nvSpPr>
          <p:cNvPr id="129" name="Shape 129"/>
          <p:cNvSpPr/>
          <p:nvPr/>
        </p:nvSpPr>
        <p:spPr>
          <a:xfrm>
            <a:off x="118200" y="137400"/>
            <a:ext cx="8907599" cy="4868700"/>
          </a:xfrm>
          <a:prstGeom prst="rect">
            <a:avLst/>
          </a:prstGeom>
          <a:noFill/>
          <a:ln cap="flat" cmpd="sng" w="28575">
            <a:solidFill>
              <a:srgbClr val="9F103A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/>
          <p:nvPr>
            <p:ph type="title"/>
          </p:nvPr>
        </p:nvSpPr>
        <p:spPr>
          <a:xfrm>
            <a:off x="773700" y="1806450"/>
            <a:ext cx="7596600" cy="1530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solidFill>
                  <a:srgbClr val="666666"/>
                </a:solidFill>
                <a:latin typeface="Pacifico"/>
                <a:ea typeface="Pacifico"/>
                <a:cs typeface="Pacifico"/>
                <a:sym typeface="Pacifico"/>
              </a:rPr>
              <a:t>Saving the Day</a:t>
            </a: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/>
          <p:nvPr>
            <p:ph type="ctrTitle"/>
          </p:nvPr>
        </p:nvSpPr>
        <p:spPr>
          <a:xfrm>
            <a:off x="3096250" y="1627200"/>
            <a:ext cx="2951399" cy="15843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0" lang="en">
                <a:latin typeface="Pacifico"/>
                <a:ea typeface="Pacifico"/>
                <a:cs typeface="Pacifico"/>
                <a:sym typeface="Pacifico"/>
              </a:rPr>
              <a:t>Heuristic Evaluation Results</a:t>
            </a: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/>
          <p:nvPr>
            <p:ph type="title"/>
          </p:nvPr>
        </p:nvSpPr>
        <p:spPr>
          <a:xfrm>
            <a:off x="2503500" y="1870350"/>
            <a:ext cx="4136999" cy="14027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5600"/>
              <a:t>4 main issues</a:t>
            </a:r>
          </a:p>
        </p:txBody>
      </p:sp>
      <p:sp>
        <p:nvSpPr>
          <p:cNvPr id="145" name="Shape 145"/>
          <p:cNvSpPr txBox="1"/>
          <p:nvPr>
            <p:ph idx="1" type="body"/>
          </p:nvPr>
        </p:nvSpPr>
        <p:spPr>
          <a:xfrm>
            <a:off x="1088850" y="72600"/>
            <a:ext cx="6930900" cy="5378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1. Trends          2. Landing Page          3.  New Post          4. Timing</a:t>
            </a: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/>
          <p:nvPr>
            <p:ph idx="1" type="body"/>
          </p:nvPr>
        </p:nvSpPr>
        <p:spPr>
          <a:xfrm>
            <a:off x="311700" y="1286550"/>
            <a:ext cx="3639299" cy="2570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Trends page is not labeled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Graphs have no labels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Not many of them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Add pin button to each trend</a:t>
            </a:r>
          </a:p>
          <a:p>
            <a:pPr>
              <a:spcBef>
                <a:spcPts val="0"/>
              </a:spcBef>
              <a:buNone/>
            </a:pPr>
            <a:r>
              <a:rPr lang="en"/>
              <a:t>Search function necessary?</a:t>
            </a:r>
          </a:p>
        </p:txBody>
      </p:sp>
      <p:sp>
        <p:nvSpPr>
          <p:cNvPr id="151" name="Shape 151"/>
          <p:cNvSpPr txBox="1"/>
          <p:nvPr>
            <p:ph idx="2" type="body"/>
          </p:nvPr>
        </p:nvSpPr>
        <p:spPr>
          <a:xfrm>
            <a:off x="1088850" y="72600"/>
            <a:ext cx="6930900" cy="5378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u="sng">
                <a:solidFill>
                  <a:srgbClr val="9F103A"/>
                </a:solidFill>
              </a:rPr>
              <a:t>1. Trends</a:t>
            </a:r>
            <a:r>
              <a:rPr lang="en"/>
              <a:t>          2. Landing Page          3.  New Post          4. Timing</a:t>
            </a:r>
          </a:p>
        </p:txBody>
      </p:sp>
      <p:pic>
        <p:nvPicPr>
          <p:cNvPr id="152" name="Shape 1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60550" y="693601"/>
            <a:ext cx="2278674" cy="4005175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Shape 153"/>
          <p:cNvSpPr/>
          <p:nvPr/>
        </p:nvSpPr>
        <p:spPr>
          <a:xfrm>
            <a:off x="5060550" y="693600"/>
            <a:ext cx="2278799" cy="4005300"/>
          </a:xfrm>
          <a:prstGeom prst="rect">
            <a:avLst/>
          </a:prstGeom>
          <a:noFill/>
          <a:ln cap="flat" cmpd="sng" w="19050">
            <a:solidFill>
              <a:srgbClr val="9F103A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/>
          <p:nvPr>
            <p:ph idx="1" type="body"/>
          </p:nvPr>
        </p:nvSpPr>
        <p:spPr>
          <a:xfrm>
            <a:off x="311700" y="1152475"/>
            <a:ext cx="36495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“Begin” is a bad call to action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Stuff is misspelled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Activities displays are inconsistent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Pin button</a:t>
            </a:r>
          </a:p>
          <a:p>
            <a:pPr>
              <a:spcBef>
                <a:spcPts val="0"/>
              </a:spcBef>
              <a:buNone/>
            </a:pPr>
            <a:r>
              <a:rPr lang="en"/>
              <a:t>Activities display is un-editable</a:t>
            </a:r>
          </a:p>
        </p:txBody>
      </p:sp>
      <p:sp>
        <p:nvSpPr>
          <p:cNvPr id="159" name="Shape 159"/>
          <p:cNvSpPr txBox="1"/>
          <p:nvPr>
            <p:ph idx="2" type="body"/>
          </p:nvPr>
        </p:nvSpPr>
        <p:spPr>
          <a:xfrm>
            <a:off x="1088850" y="72600"/>
            <a:ext cx="6930900" cy="5378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1. Trends          </a:t>
            </a:r>
            <a:r>
              <a:rPr b="1" lang="en" u="sng">
                <a:solidFill>
                  <a:srgbClr val="9F103A"/>
                </a:solidFill>
              </a:rPr>
              <a:t>2. Landing Page</a:t>
            </a:r>
            <a:r>
              <a:rPr lang="en"/>
              <a:t>          3.  New Post          4. Timing</a:t>
            </a:r>
          </a:p>
        </p:txBody>
      </p:sp>
      <p:pic>
        <p:nvPicPr>
          <p:cNvPr id="160" name="Shape 1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04750" y="735144"/>
            <a:ext cx="2278675" cy="3994729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Shape 161"/>
          <p:cNvSpPr/>
          <p:nvPr/>
        </p:nvSpPr>
        <p:spPr>
          <a:xfrm>
            <a:off x="5080325" y="735150"/>
            <a:ext cx="2278799" cy="3994799"/>
          </a:xfrm>
          <a:prstGeom prst="rect">
            <a:avLst/>
          </a:prstGeom>
          <a:noFill/>
          <a:ln cap="flat" cmpd="sng" w="19050">
            <a:solidFill>
              <a:srgbClr val="9F103A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/>
          <p:nvPr>
            <p:ph idx="1" type="body"/>
          </p:nvPr>
        </p:nvSpPr>
        <p:spPr>
          <a:xfrm>
            <a:off x="311700" y="1152475"/>
            <a:ext cx="3369600" cy="2819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Done button?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Re-edit a new post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Is the content saved?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Pin button while typing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Consistency between dates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7" name="Shape 167"/>
          <p:cNvSpPr txBox="1"/>
          <p:nvPr>
            <p:ph idx="2" type="body"/>
          </p:nvPr>
        </p:nvSpPr>
        <p:spPr>
          <a:xfrm>
            <a:off x="1088850" y="72600"/>
            <a:ext cx="6930900" cy="5378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1. Trends          </a:t>
            </a:r>
            <a:r>
              <a:rPr lang="en">
                <a:solidFill>
                  <a:srgbClr val="000000"/>
                </a:solidFill>
              </a:rPr>
              <a:t>2. Landing Page</a:t>
            </a:r>
            <a:r>
              <a:rPr lang="en"/>
              <a:t>          </a:t>
            </a:r>
            <a:r>
              <a:rPr b="1" lang="en" u="sng">
                <a:solidFill>
                  <a:srgbClr val="9F103A"/>
                </a:solidFill>
              </a:rPr>
              <a:t>3.  New Post</a:t>
            </a:r>
            <a:r>
              <a:rPr lang="en"/>
              <a:t>          4. Timing</a:t>
            </a:r>
          </a:p>
        </p:txBody>
      </p:sp>
      <p:pic>
        <p:nvPicPr>
          <p:cNvPr id="168" name="Shape 1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04600" y="686263"/>
            <a:ext cx="2278675" cy="4022861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Shape 169"/>
          <p:cNvSpPr/>
          <p:nvPr/>
        </p:nvSpPr>
        <p:spPr>
          <a:xfrm>
            <a:off x="5005089" y="693600"/>
            <a:ext cx="2278799" cy="4005300"/>
          </a:xfrm>
          <a:prstGeom prst="rect">
            <a:avLst/>
          </a:prstGeom>
          <a:noFill/>
          <a:ln cap="flat" cmpd="sng" w="19050">
            <a:solidFill>
              <a:srgbClr val="9F103A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 txBox="1"/>
          <p:nvPr>
            <p:ph idx="1" type="body"/>
          </p:nvPr>
        </p:nvSpPr>
        <p:spPr>
          <a:xfrm>
            <a:off x="322075" y="1514700"/>
            <a:ext cx="3473399" cy="21140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Auto-posting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When does a new “day” start?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Editing old posts</a:t>
            </a:r>
          </a:p>
          <a:p>
            <a:pPr>
              <a:spcBef>
                <a:spcPts val="0"/>
              </a:spcBef>
              <a:buNone/>
            </a:pPr>
            <a:r>
              <a:rPr lang="en"/>
              <a:t>How does Trends respond</a:t>
            </a:r>
          </a:p>
        </p:txBody>
      </p:sp>
      <p:sp>
        <p:nvSpPr>
          <p:cNvPr id="175" name="Shape 175"/>
          <p:cNvSpPr txBox="1"/>
          <p:nvPr>
            <p:ph idx="2" type="body"/>
          </p:nvPr>
        </p:nvSpPr>
        <p:spPr>
          <a:xfrm>
            <a:off x="1088850" y="72600"/>
            <a:ext cx="6930900" cy="5378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1. Trends          </a:t>
            </a:r>
            <a:r>
              <a:rPr lang="en">
                <a:solidFill>
                  <a:srgbClr val="000000"/>
                </a:solidFill>
              </a:rPr>
              <a:t>2. Landing Page</a:t>
            </a:r>
            <a:r>
              <a:rPr lang="en"/>
              <a:t>          </a:t>
            </a:r>
            <a:r>
              <a:rPr lang="en">
                <a:solidFill>
                  <a:srgbClr val="000000"/>
                </a:solidFill>
              </a:rPr>
              <a:t>3.  New Post</a:t>
            </a:r>
            <a:r>
              <a:rPr lang="en"/>
              <a:t>          </a:t>
            </a:r>
            <a:r>
              <a:rPr b="1" lang="en" u="sng">
                <a:solidFill>
                  <a:srgbClr val="9F103A"/>
                </a:solidFill>
              </a:rPr>
              <a:t>4. Timing</a:t>
            </a:r>
          </a:p>
        </p:txBody>
      </p:sp>
      <p:sp>
        <p:nvSpPr>
          <p:cNvPr id="176" name="Shape 176"/>
          <p:cNvSpPr/>
          <p:nvPr/>
        </p:nvSpPr>
        <p:spPr>
          <a:xfrm>
            <a:off x="5136750" y="693600"/>
            <a:ext cx="2278799" cy="4005300"/>
          </a:xfrm>
          <a:prstGeom prst="rect">
            <a:avLst/>
          </a:prstGeom>
          <a:noFill/>
          <a:ln cap="flat" cmpd="sng" w="19050">
            <a:solidFill>
              <a:srgbClr val="9F103A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77" name="Shape 17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70575" y="690036"/>
            <a:ext cx="2278674" cy="40124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oral">
  <a:themeElements>
    <a:clrScheme name="Coral">
      <a:dk1>
        <a:srgbClr val="F55E61"/>
      </a:dk1>
      <a:lt1>
        <a:srgbClr val="FFFFFF"/>
      </a:lt1>
      <a:dk2>
        <a:srgbClr val="5E696C"/>
      </a:dk2>
      <a:lt2>
        <a:srgbClr val="BFC7CA"/>
      </a:lt2>
      <a:accent1>
        <a:srgbClr val="1E2D31"/>
      </a:accent1>
      <a:accent2>
        <a:srgbClr val="273C42"/>
      </a:accent2>
      <a:accent3>
        <a:srgbClr val="83D061"/>
      </a:accent3>
      <a:accent4>
        <a:srgbClr val="F6CD4C"/>
      </a:accent4>
      <a:accent5>
        <a:srgbClr val="AF4345"/>
      </a:accent5>
      <a:accent6>
        <a:srgbClr val="F58F8F"/>
      </a:accent6>
      <a:hlink>
        <a:srgbClr val="AF4345"/>
      </a:hlink>
      <a:folHlink>
        <a:srgbClr val="AF434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luxe">
  <a:themeElements>
    <a:clrScheme name="Luxe">
      <a:dk1>
        <a:srgbClr val="000000"/>
      </a:dk1>
      <a:lt1>
        <a:srgbClr val="FFFFFF"/>
      </a:lt1>
      <a:dk2>
        <a:srgbClr val="B7B7B7"/>
      </a:dk2>
      <a:lt2>
        <a:srgbClr val="CCA677"/>
      </a:lt2>
      <a:accent1>
        <a:srgbClr val="5D4037"/>
      </a:accent1>
      <a:accent2>
        <a:srgbClr val="455A64"/>
      </a:accent2>
      <a:accent3>
        <a:srgbClr val="607D8B"/>
      </a:accent3>
      <a:accent4>
        <a:srgbClr val="78909C"/>
      </a:accent4>
      <a:accent5>
        <a:srgbClr val="57BB8A"/>
      </a:accent5>
      <a:accent6>
        <a:srgbClr val="DCE755"/>
      </a:accent6>
      <a:hlink>
        <a:srgbClr val="57BB8A"/>
      </a:hlink>
      <a:folHlink>
        <a:srgbClr val="57BB8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