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70" r:id="rId3"/>
    <p:sldMasterId id="2147483671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</p:sldIdLst>
  <p:sldSz cy="5143500" cx="9144000"/>
  <p:notesSz cx="6858000" cy="9144000"/>
  <p:embeddedFontLst>
    <p:embeddedFont>
      <p:font typeface="Roboto Slab"/>
      <p:regular r:id="rId26"/>
      <p:bold r:id="rId27"/>
    </p:embeddedFont>
    <p:embeddedFont>
      <p:font typeface="Economica"/>
      <p:regular r:id="rId28"/>
      <p:bold r:id="rId29"/>
      <p:italic r:id="rId30"/>
      <p:boldItalic r:id="rId31"/>
    </p:embeddedFont>
    <p:embeddedFont>
      <p:font typeface="Proxima Nova"/>
      <p:regular r:id="rId32"/>
      <p:bold r:id="rId33"/>
      <p:italic r:id="rId34"/>
      <p:boldItalic r:id="rId35"/>
    </p:embeddedFont>
    <p:embeddedFont>
      <p:font typeface="Amatic SC"/>
      <p:regular r:id="rId36"/>
      <p:bold r:id="rId37"/>
    </p:embeddedFont>
    <p:embeddedFont>
      <p:font typeface="Playfair Display"/>
      <p:regular r:id="rId38"/>
      <p:bold r:id="rId39"/>
      <p:italic r:id="rId40"/>
      <p:boldItalic r:id="rId41"/>
    </p:embeddedFont>
    <p:embeddedFont>
      <p:font typeface="Lato"/>
      <p:regular r:id="rId42"/>
      <p:bold r:id="rId43"/>
      <p:italic r:id="rId44"/>
      <p:boldItalic r:id="rId45"/>
    </p:embeddedFont>
    <p:embeddedFont>
      <p:font typeface="Pacifico"/>
      <p:regular r:id="rId46"/>
    </p:embeddedFont>
    <p:embeddedFont>
      <p:font typeface="Open Sans"/>
      <p:regular r:id="rId47"/>
      <p:bold r:id="rId48"/>
      <p:italic r:id="rId49"/>
      <p:boldItalic r:id="rId50"/>
    </p:embeddedFont>
  </p:embeddedFontLst>
  <p:defaultTextStyle>
    <a:defPPr marR="0" rtl="0" algn="l">
      <a:lnSpc>
        <a:spcPct val="100000"/>
      </a:lnSpc>
      <a:spcBef>
        <a:spcPts val="0"/>
      </a:spcBef>
      <a:spcAft>
        <a:spcPts val="0"/>
      </a:spcAft>
    </a:defPPr>
    <a:lvl1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PlayfairDisplay-italic.fntdata"/><Relationship Id="rId42" Type="http://schemas.openxmlformats.org/officeDocument/2006/relationships/font" Target="fonts/Lato-regular.fntdata"/><Relationship Id="rId41" Type="http://schemas.openxmlformats.org/officeDocument/2006/relationships/font" Target="fonts/PlayfairDisplay-boldItalic.fntdata"/><Relationship Id="rId44" Type="http://schemas.openxmlformats.org/officeDocument/2006/relationships/font" Target="fonts/Lato-italic.fntdata"/><Relationship Id="rId43" Type="http://schemas.openxmlformats.org/officeDocument/2006/relationships/font" Target="fonts/Lato-bold.fntdata"/><Relationship Id="rId46" Type="http://schemas.openxmlformats.org/officeDocument/2006/relationships/font" Target="fonts/Pacifico-regular.fntdata"/><Relationship Id="rId45" Type="http://schemas.openxmlformats.org/officeDocument/2006/relationships/font" Target="fonts/Lato-bold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48" Type="http://schemas.openxmlformats.org/officeDocument/2006/relationships/font" Target="fonts/OpenSans-bold.fntdata"/><Relationship Id="rId47" Type="http://schemas.openxmlformats.org/officeDocument/2006/relationships/font" Target="fonts/OpenSans-regular.fntdata"/><Relationship Id="rId49" Type="http://schemas.openxmlformats.org/officeDocument/2006/relationships/font" Target="fonts/OpenSans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Economica-boldItalic.fntdata"/><Relationship Id="rId30" Type="http://schemas.openxmlformats.org/officeDocument/2006/relationships/font" Target="fonts/Economica-italic.fntdata"/><Relationship Id="rId33" Type="http://schemas.openxmlformats.org/officeDocument/2006/relationships/font" Target="fonts/ProximaNova-bold.fntdata"/><Relationship Id="rId32" Type="http://schemas.openxmlformats.org/officeDocument/2006/relationships/font" Target="fonts/ProximaNova-regular.fntdata"/><Relationship Id="rId35" Type="http://schemas.openxmlformats.org/officeDocument/2006/relationships/font" Target="fonts/ProximaNova-boldItalic.fntdata"/><Relationship Id="rId34" Type="http://schemas.openxmlformats.org/officeDocument/2006/relationships/font" Target="fonts/ProximaNova-italic.fntdata"/><Relationship Id="rId37" Type="http://schemas.openxmlformats.org/officeDocument/2006/relationships/font" Target="fonts/AmaticSC-bold.fntdata"/><Relationship Id="rId36" Type="http://schemas.openxmlformats.org/officeDocument/2006/relationships/font" Target="fonts/AmaticSC-regular.fntdata"/><Relationship Id="rId39" Type="http://schemas.openxmlformats.org/officeDocument/2006/relationships/font" Target="fonts/PlayfairDisplay-bold.fntdata"/><Relationship Id="rId38" Type="http://schemas.openxmlformats.org/officeDocument/2006/relationships/font" Target="fonts/PlayfairDisplay-regular.fntdata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6" Type="http://schemas.openxmlformats.org/officeDocument/2006/relationships/font" Target="fonts/RobotoSlab-regular.fntdata"/><Relationship Id="rId25" Type="http://schemas.openxmlformats.org/officeDocument/2006/relationships/slide" Target="slides/slide20.xml"/><Relationship Id="rId28" Type="http://schemas.openxmlformats.org/officeDocument/2006/relationships/font" Target="fonts/Economica-regular.fntdata"/><Relationship Id="rId27" Type="http://schemas.openxmlformats.org/officeDocument/2006/relationships/font" Target="fonts/RobotoSlab-bold.fntdata"/><Relationship Id="rId29" Type="http://schemas.openxmlformats.org/officeDocument/2006/relationships/font" Target="fonts/Economica-bold.fntdata"/><Relationship Id="rId50" Type="http://schemas.openxmlformats.org/officeDocument/2006/relationships/font" Target="fonts/OpenSans-bold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" name="Shape 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58" name="Shape 5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13" name="Shape 21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51" name="Shape 25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Shape 25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57" name="Shape 25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hape 26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62" name="Shape 26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Shape 27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77" name="Shape 27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Shape 29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92" name="Shape 29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Shape 31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12" name="Shape 31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Shape 31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17" name="Shape 31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No dynamic input capabilities so we hardcoded all entry content.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Shape 32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24" name="Shape 32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Shape 32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30" name="Shape 33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14" name="Shape 11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Shape 33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35" name="Shape 33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32" name="Shape 13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Haphazard solutions to importing media</a:t>
            </a:r>
          </a:p>
          <a:p>
            <a:pPr>
              <a:spcBef>
                <a:spcPts val="0"/>
              </a:spcBef>
              <a:buNone/>
            </a:pPr>
            <a:r>
              <a:rPr lang="en"/>
              <a:t>Decentralized means of tracking health and fitness, interactions, expensess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37" name="Shape 13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42" name="Shape 14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56" name="Shape 15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61" name="Shape 16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67" name="Shape 16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86" name="Shape 18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/>
          <p:nvPr/>
        </p:nvSpPr>
        <p:spPr>
          <a:xfrm>
            <a:off x="2744012" y="756700"/>
            <a:ext cx="1081625" cy="1124950"/>
          </a:xfrm>
          <a:custGeom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rgbClr val="9F103A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10" name="Shape 10"/>
          <p:cNvSpPr/>
          <p:nvPr/>
        </p:nvSpPr>
        <p:spPr>
          <a:xfrm rot="10800000">
            <a:off x="5318350" y="3266725"/>
            <a:ext cx="1081625" cy="1124950"/>
          </a:xfrm>
          <a:custGeom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rgbClr val="9F103A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11" name="Shape 11"/>
          <p:cNvSpPr txBox="1"/>
          <p:nvPr>
            <p:ph type="ctrTitle"/>
          </p:nvPr>
        </p:nvSpPr>
        <p:spPr>
          <a:xfrm>
            <a:off x="3044700" y="1444255"/>
            <a:ext cx="3054600" cy="15371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algn="ctr">
              <a:spcBef>
                <a:spcPts val="0"/>
              </a:spcBef>
              <a:defRPr/>
            </a:lvl1pPr>
            <a:lvl2pPr algn="ctr">
              <a:spcBef>
                <a:spcPts val="0"/>
              </a:spcBef>
              <a:defRPr/>
            </a:lvl2pPr>
            <a:lvl3pPr algn="ctr">
              <a:spcBef>
                <a:spcPts val="0"/>
              </a:spcBef>
              <a:defRPr/>
            </a:lvl3pPr>
            <a:lvl4pPr algn="ctr">
              <a:spcBef>
                <a:spcPts val="0"/>
              </a:spcBef>
              <a:defRPr/>
            </a:lvl4pPr>
            <a:lvl5pPr algn="ctr">
              <a:spcBef>
                <a:spcPts val="0"/>
              </a:spcBef>
              <a:defRPr/>
            </a:lvl5pPr>
            <a:lvl6pPr algn="ctr">
              <a:spcBef>
                <a:spcPts val="0"/>
              </a:spcBef>
              <a:defRPr/>
            </a:lvl6pPr>
            <a:lvl7pPr algn="ctr">
              <a:spcBef>
                <a:spcPts val="0"/>
              </a:spcBef>
              <a:defRPr/>
            </a:lvl7pPr>
            <a:lvl8pPr algn="ctr">
              <a:spcBef>
                <a:spcPts val="0"/>
              </a:spcBef>
              <a:defRPr/>
            </a:lvl8pPr>
            <a:lvl9pPr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12" name="Shape 12"/>
          <p:cNvSpPr txBox="1"/>
          <p:nvPr>
            <p:ph idx="1" type="subTitle"/>
          </p:nvPr>
        </p:nvSpPr>
        <p:spPr>
          <a:xfrm>
            <a:off x="3044700" y="3116580"/>
            <a:ext cx="3054600" cy="7013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1pPr>
            <a:lvl2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2pPr>
            <a:lvl3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3pPr>
            <a:lvl4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4pPr>
            <a:lvl5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5pPr>
            <a:lvl6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6pPr>
            <a:lvl7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7pPr>
            <a:lvl8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8pPr>
            <a:lvl9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13" name="Shape 13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rgbClr val="3D85C6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3C78D8"/>
              </a:solidFill>
            </a:endParaRPr>
          </a:p>
        </p:txBody>
      </p:sp>
      <p:sp>
        <p:nvSpPr>
          <p:cNvPr id="51" name="Shape 51"/>
          <p:cNvSpPr txBox="1"/>
          <p:nvPr>
            <p:ph type="title"/>
          </p:nvPr>
        </p:nvSpPr>
        <p:spPr>
          <a:xfrm>
            <a:off x="311700" y="957125"/>
            <a:ext cx="8520599" cy="2128799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algn="ctr">
              <a:spcBef>
                <a:spcPts val="0"/>
              </a:spcBef>
              <a:buClr>
                <a:srgbClr val="3D85C6"/>
              </a:buClr>
              <a:buSzPct val="100000"/>
              <a:defRPr sz="16000">
                <a:solidFill>
                  <a:srgbClr val="3D85C6"/>
                </a:solidFill>
              </a:defRPr>
            </a:lvl1pPr>
            <a:lvl2pPr algn="ctr">
              <a:spcBef>
                <a:spcPts val="0"/>
              </a:spcBef>
              <a:buClr>
                <a:schemeClr val="lt2"/>
              </a:buClr>
              <a:buSzPct val="100000"/>
              <a:defRPr sz="16000">
                <a:solidFill>
                  <a:schemeClr val="lt2"/>
                </a:solidFill>
              </a:defRPr>
            </a:lvl2pPr>
            <a:lvl3pPr algn="ctr">
              <a:spcBef>
                <a:spcPts val="0"/>
              </a:spcBef>
              <a:buClr>
                <a:schemeClr val="lt2"/>
              </a:buClr>
              <a:buSzPct val="100000"/>
              <a:defRPr sz="16000">
                <a:solidFill>
                  <a:schemeClr val="lt2"/>
                </a:solidFill>
              </a:defRPr>
            </a:lvl3pPr>
            <a:lvl4pPr algn="ctr">
              <a:spcBef>
                <a:spcPts val="0"/>
              </a:spcBef>
              <a:buClr>
                <a:schemeClr val="lt2"/>
              </a:buClr>
              <a:buSzPct val="100000"/>
              <a:defRPr sz="16000">
                <a:solidFill>
                  <a:schemeClr val="lt2"/>
                </a:solidFill>
              </a:defRPr>
            </a:lvl4pPr>
            <a:lvl5pPr algn="ctr">
              <a:spcBef>
                <a:spcPts val="0"/>
              </a:spcBef>
              <a:buClr>
                <a:schemeClr val="lt2"/>
              </a:buClr>
              <a:buSzPct val="100000"/>
              <a:defRPr sz="16000">
                <a:solidFill>
                  <a:schemeClr val="lt2"/>
                </a:solidFill>
              </a:defRPr>
            </a:lvl5pPr>
            <a:lvl6pPr algn="ctr">
              <a:spcBef>
                <a:spcPts val="0"/>
              </a:spcBef>
              <a:buClr>
                <a:schemeClr val="lt2"/>
              </a:buClr>
              <a:buSzPct val="100000"/>
              <a:defRPr sz="16000">
                <a:solidFill>
                  <a:schemeClr val="lt2"/>
                </a:solidFill>
              </a:defRPr>
            </a:lvl6pPr>
            <a:lvl7pPr algn="ctr">
              <a:spcBef>
                <a:spcPts val="0"/>
              </a:spcBef>
              <a:buClr>
                <a:schemeClr val="lt2"/>
              </a:buClr>
              <a:buSzPct val="100000"/>
              <a:defRPr sz="16000">
                <a:solidFill>
                  <a:schemeClr val="lt2"/>
                </a:solidFill>
              </a:defRPr>
            </a:lvl7pPr>
            <a:lvl8pPr algn="ctr">
              <a:spcBef>
                <a:spcPts val="0"/>
              </a:spcBef>
              <a:buClr>
                <a:schemeClr val="lt2"/>
              </a:buClr>
              <a:buSzPct val="100000"/>
              <a:defRPr sz="16000">
                <a:solidFill>
                  <a:schemeClr val="lt2"/>
                </a:solidFill>
              </a:defRPr>
            </a:lvl8pPr>
            <a:lvl9pPr algn="ctr">
              <a:spcBef>
                <a:spcPts val="0"/>
              </a:spcBef>
              <a:buClr>
                <a:schemeClr val="lt2"/>
              </a:buClr>
              <a:buSzPct val="100000"/>
              <a:defRPr sz="160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x="311700" y="3162000"/>
            <a:ext cx="8520599" cy="10715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algn="ctr">
              <a:spcBef>
                <a:spcPts val="0"/>
              </a:spcBef>
              <a:defRPr/>
            </a:lvl1pPr>
            <a:lvl2pPr algn="ctr">
              <a:spcBef>
                <a:spcPts val="0"/>
              </a:spcBef>
              <a:defRPr/>
            </a:lvl2pPr>
            <a:lvl3pPr algn="ctr">
              <a:spcBef>
                <a:spcPts val="0"/>
              </a:spcBef>
              <a:defRPr/>
            </a:lvl3pPr>
            <a:lvl4pPr algn="ctr">
              <a:spcBef>
                <a:spcPts val="0"/>
              </a:spcBef>
              <a:defRPr/>
            </a:lvl4pPr>
            <a:lvl5pPr algn="ctr">
              <a:spcBef>
                <a:spcPts val="0"/>
              </a:spcBef>
              <a:defRPr/>
            </a:lvl5pPr>
            <a:lvl6pPr algn="ctr">
              <a:spcBef>
                <a:spcPts val="0"/>
              </a:spcBef>
              <a:defRPr/>
            </a:lvl6pPr>
            <a:lvl7pPr algn="ctr">
              <a:spcBef>
                <a:spcPts val="0"/>
              </a:spcBef>
              <a:defRPr/>
            </a:lvl7pPr>
            <a:lvl8pPr algn="ctr">
              <a:spcBef>
                <a:spcPts val="0"/>
              </a:spcBef>
              <a:defRPr/>
            </a:lvl8pPr>
            <a:lvl9pPr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53" name="Shape 53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/>
          <p:nvPr/>
        </p:nvSpPr>
        <p:spPr>
          <a:xfrm>
            <a:off x="2749050" y="748800"/>
            <a:ext cx="3645899" cy="3645899"/>
          </a:xfrm>
          <a:prstGeom prst="rect">
            <a:avLst/>
          </a:prstGeom>
          <a:solidFill>
            <a:srgbClr val="9F103A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8" name="Shape 68"/>
          <p:cNvSpPr/>
          <p:nvPr/>
        </p:nvSpPr>
        <p:spPr>
          <a:xfrm>
            <a:off x="2992950" y="992700"/>
            <a:ext cx="3158100" cy="3158100"/>
          </a:xfrm>
          <a:prstGeom prst="rect">
            <a:avLst/>
          </a:prstGeom>
          <a:noFill/>
          <a:ln cap="flat" cmpd="sng" w="28575">
            <a:solidFill>
              <a:schemeClr val="lt1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9" name="Shape 69"/>
          <p:cNvSpPr txBox="1"/>
          <p:nvPr>
            <p:ph type="ctrTitle"/>
          </p:nvPr>
        </p:nvSpPr>
        <p:spPr>
          <a:xfrm>
            <a:off x="3096250" y="1627200"/>
            <a:ext cx="2951399" cy="15843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rtl="0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rtl="0" algn="ctr">
              <a:spcBef>
                <a:spcPts val="0"/>
              </a:spcBef>
              <a:buClr>
                <a:schemeClr val="lt1"/>
              </a:buClr>
              <a:buSzPct val="100000"/>
              <a:buFont typeface="Amatic SC"/>
              <a:defRPr sz="36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rtl="0" algn="ctr">
              <a:spcBef>
                <a:spcPts val="0"/>
              </a:spcBef>
              <a:buClr>
                <a:schemeClr val="lt1"/>
              </a:buClr>
              <a:buSzPct val="100000"/>
              <a:buFont typeface="Amatic SC"/>
              <a:defRPr sz="36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rtl="0" algn="ctr">
              <a:spcBef>
                <a:spcPts val="0"/>
              </a:spcBef>
              <a:buClr>
                <a:schemeClr val="lt1"/>
              </a:buClr>
              <a:buSzPct val="100000"/>
              <a:buFont typeface="Amatic SC"/>
              <a:defRPr sz="36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rtl="0" algn="ctr">
              <a:spcBef>
                <a:spcPts val="0"/>
              </a:spcBef>
              <a:buClr>
                <a:schemeClr val="lt1"/>
              </a:buClr>
              <a:buSzPct val="100000"/>
              <a:buFont typeface="Amatic SC"/>
              <a:defRPr sz="36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rtl="0" algn="ctr">
              <a:spcBef>
                <a:spcPts val="0"/>
              </a:spcBef>
              <a:buClr>
                <a:schemeClr val="lt1"/>
              </a:buClr>
              <a:buSzPct val="100000"/>
              <a:buFont typeface="Amatic SC"/>
              <a:defRPr sz="36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rtl="0" algn="ctr">
              <a:spcBef>
                <a:spcPts val="0"/>
              </a:spcBef>
              <a:buClr>
                <a:schemeClr val="lt1"/>
              </a:buClr>
              <a:buSzPct val="100000"/>
              <a:buFont typeface="Amatic SC"/>
              <a:defRPr sz="36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rtl="0" algn="ctr">
              <a:spcBef>
                <a:spcPts val="0"/>
              </a:spcBef>
              <a:buClr>
                <a:schemeClr val="lt1"/>
              </a:buClr>
              <a:buSzPct val="100000"/>
              <a:buFont typeface="Amatic SC"/>
              <a:defRPr sz="36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rtl="0" algn="ctr">
              <a:spcBef>
                <a:spcPts val="0"/>
              </a:spcBef>
              <a:buClr>
                <a:schemeClr val="lt1"/>
              </a:buClr>
              <a:buSzPct val="100000"/>
              <a:buFont typeface="Amatic SC"/>
              <a:defRPr sz="36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/>
        </p:txBody>
      </p:sp>
      <p:sp>
        <p:nvSpPr>
          <p:cNvPr id="70" name="Shape 70"/>
          <p:cNvSpPr txBox="1"/>
          <p:nvPr>
            <p:ph idx="1" type="subTitle"/>
          </p:nvPr>
        </p:nvSpPr>
        <p:spPr>
          <a:xfrm>
            <a:off x="3096362" y="3266930"/>
            <a:ext cx="2951399" cy="7013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200">
                <a:solidFill>
                  <a:schemeClr val="lt1"/>
                </a:solidFill>
              </a:defRPr>
            </a:lvl1pPr>
            <a:lvl2pPr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71" name="Shape 71"/>
          <p:cNvSpPr txBox="1"/>
          <p:nvPr>
            <p:ph idx="12" type="sldNum"/>
          </p:nvPr>
        </p:nvSpPr>
        <p:spPr>
          <a:xfrm>
            <a:off x="8490250" y="4681009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title">
    <p:bg>
      <p:bgPr>
        <a:solidFill>
          <a:srgbClr val="3AD8CD"/>
        </a:solidFill>
      </p:bgPr>
    </p:bg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/>
          <p:nvPr>
            <p:ph type="title"/>
          </p:nvPr>
        </p:nvSpPr>
        <p:spPr>
          <a:xfrm>
            <a:off x="509550" y="1423875"/>
            <a:ext cx="8124900" cy="1798199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rtl="0" algn="ctr">
              <a:spcBef>
                <a:spcPts val="0"/>
              </a:spcBef>
              <a:buClr>
                <a:schemeClr val="lt1"/>
              </a:buClr>
              <a:buSzPct val="100000"/>
              <a:defRPr b="0" sz="4800">
                <a:solidFill>
                  <a:schemeClr val="lt1"/>
                </a:solidFill>
              </a:defRPr>
            </a:lvl1pPr>
            <a:lvl2pPr rtl="0" algn="ctr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rtl="0" algn="ctr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rtl="0" algn="ctr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rtl="0" algn="ctr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rtl="0" algn="ctr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rtl="0" algn="ctr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rtl="0" algn="ctr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rtl="0" algn="ctr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74" name="Shape 74"/>
          <p:cNvSpPr txBox="1"/>
          <p:nvPr>
            <p:ph idx="12" type="sldNum"/>
          </p:nvPr>
        </p:nvSpPr>
        <p:spPr>
          <a:xfrm>
            <a:off x="8490250" y="4681009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rgbClr val="9F103A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7" name="Shape 77"/>
          <p:cNvSpPr txBox="1"/>
          <p:nvPr>
            <p:ph type="title"/>
          </p:nvPr>
        </p:nvSpPr>
        <p:spPr>
          <a:xfrm>
            <a:off x="311700" y="391350"/>
            <a:ext cx="8520599" cy="626100"/>
          </a:xfrm>
          <a:prstGeom prst="rect">
            <a:avLst/>
          </a:prstGeom>
          <a:noFill/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buClr>
                <a:srgbClr val="9F103A"/>
              </a:buClr>
              <a:buFont typeface="Pacifico"/>
              <a:defRPr>
                <a:solidFill>
                  <a:srgbClr val="9F103A"/>
                </a:solidFill>
                <a:latin typeface="Pacifico"/>
                <a:ea typeface="Pacifico"/>
                <a:cs typeface="Pacifico"/>
                <a:sym typeface="Pacifico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78" name="Shape 78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79" name="Shape 79"/>
          <p:cNvSpPr txBox="1"/>
          <p:nvPr>
            <p:ph idx="12" type="sldNum"/>
          </p:nvPr>
        </p:nvSpPr>
        <p:spPr>
          <a:xfrm>
            <a:off x="8490250" y="4681009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/>
          <p:nvPr>
            <p:ph type="title"/>
          </p:nvPr>
        </p:nvSpPr>
        <p:spPr>
          <a:xfrm>
            <a:off x="311700" y="391350"/>
            <a:ext cx="8520599" cy="6261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82" name="Shape 82"/>
          <p:cNvSpPr txBox="1"/>
          <p:nvPr>
            <p:ph idx="1" type="body"/>
          </p:nvPr>
        </p:nvSpPr>
        <p:spPr>
          <a:xfrm>
            <a:off x="311700" y="1152475"/>
            <a:ext cx="3999899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buSzPct val="100000"/>
              <a:defRPr sz="1400"/>
            </a:lvl1pPr>
            <a:lvl2pPr rtl="0">
              <a:spcBef>
                <a:spcPts val="0"/>
              </a:spcBef>
              <a:buSzPct val="100000"/>
              <a:defRPr sz="1200"/>
            </a:lvl2pPr>
            <a:lvl3pPr rtl="0">
              <a:spcBef>
                <a:spcPts val="0"/>
              </a:spcBef>
              <a:buSzPct val="100000"/>
              <a:defRPr sz="1200"/>
            </a:lvl3pPr>
            <a:lvl4pPr rtl="0">
              <a:spcBef>
                <a:spcPts val="0"/>
              </a:spcBef>
              <a:buSzPct val="100000"/>
              <a:defRPr sz="1200"/>
            </a:lvl4pPr>
            <a:lvl5pPr rtl="0">
              <a:spcBef>
                <a:spcPts val="0"/>
              </a:spcBef>
              <a:buSzPct val="100000"/>
              <a:defRPr sz="1200"/>
            </a:lvl5pPr>
            <a:lvl6pPr rtl="0">
              <a:spcBef>
                <a:spcPts val="0"/>
              </a:spcBef>
              <a:buSzPct val="100000"/>
              <a:defRPr sz="1200"/>
            </a:lvl6pPr>
            <a:lvl7pPr rtl="0">
              <a:spcBef>
                <a:spcPts val="0"/>
              </a:spcBef>
              <a:buSzPct val="100000"/>
              <a:defRPr sz="1200"/>
            </a:lvl7pPr>
            <a:lvl8pPr rtl="0">
              <a:spcBef>
                <a:spcPts val="0"/>
              </a:spcBef>
              <a:buSzPct val="100000"/>
              <a:defRPr sz="1200"/>
            </a:lvl8pPr>
            <a:lvl9pPr rtl="0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83" name="Shape 83"/>
          <p:cNvSpPr txBox="1"/>
          <p:nvPr>
            <p:ph idx="2" type="body"/>
          </p:nvPr>
        </p:nvSpPr>
        <p:spPr>
          <a:xfrm>
            <a:off x="4832400" y="1152475"/>
            <a:ext cx="3999899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buSzPct val="100000"/>
              <a:defRPr sz="1400"/>
            </a:lvl1pPr>
            <a:lvl2pPr rtl="0">
              <a:spcBef>
                <a:spcPts val="0"/>
              </a:spcBef>
              <a:buSzPct val="100000"/>
              <a:defRPr sz="1200"/>
            </a:lvl2pPr>
            <a:lvl3pPr rtl="0">
              <a:spcBef>
                <a:spcPts val="0"/>
              </a:spcBef>
              <a:buSzPct val="100000"/>
              <a:defRPr sz="1200"/>
            </a:lvl3pPr>
            <a:lvl4pPr rtl="0">
              <a:spcBef>
                <a:spcPts val="0"/>
              </a:spcBef>
              <a:buSzPct val="100000"/>
              <a:defRPr sz="1200"/>
            </a:lvl4pPr>
            <a:lvl5pPr rtl="0">
              <a:spcBef>
                <a:spcPts val="0"/>
              </a:spcBef>
              <a:buSzPct val="100000"/>
              <a:defRPr sz="1200"/>
            </a:lvl5pPr>
            <a:lvl6pPr rtl="0">
              <a:spcBef>
                <a:spcPts val="0"/>
              </a:spcBef>
              <a:buSzPct val="100000"/>
              <a:defRPr sz="1200"/>
            </a:lvl6pPr>
            <a:lvl7pPr rtl="0">
              <a:spcBef>
                <a:spcPts val="0"/>
              </a:spcBef>
              <a:buSzPct val="100000"/>
              <a:defRPr sz="1200"/>
            </a:lvl7pPr>
            <a:lvl8pPr rtl="0">
              <a:spcBef>
                <a:spcPts val="0"/>
              </a:spcBef>
              <a:buSzPct val="100000"/>
              <a:defRPr sz="1200"/>
            </a:lvl8pPr>
            <a:lvl9pPr rtl="0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84" name="Shape 84"/>
          <p:cNvSpPr txBox="1"/>
          <p:nvPr>
            <p:ph idx="12" type="sldNum"/>
          </p:nvPr>
        </p:nvSpPr>
        <p:spPr>
          <a:xfrm>
            <a:off x="8490250" y="4681009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/>
          <p:nvPr>
            <p:ph type="title"/>
          </p:nvPr>
        </p:nvSpPr>
        <p:spPr>
          <a:xfrm>
            <a:off x="311700" y="391350"/>
            <a:ext cx="8520599" cy="6261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87" name="Shape 87"/>
          <p:cNvSpPr txBox="1"/>
          <p:nvPr>
            <p:ph idx="12" type="sldNum"/>
          </p:nvPr>
        </p:nvSpPr>
        <p:spPr>
          <a:xfrm>
            <a:off x="8490250" y="4681009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/>
          <p:nvPr>
            <p:ph type="title"/>
          </p:nvPr>
        </p:nvSpPr>
        <p:spPr>
          <a:xfrm>
            <a:off x="311700" y="555600"/>
            <a:ext cx="2807999" cy="7556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rtl="0">
              <a:spcBef>
                <a:spcPts val="0"/>
              </a:spcBef>
              <a:buSzPct val="100000"/>
              <a:defRPr sz="2400"/>
            </a:lvl1pPr>
            <a:lvl2pPr rtl="0">
              <a:spcBef>
                <a:spcPts val="0"/>
              </a:spcBef>
              <a:buSzPct val="100000"/>
              <a:defRPr sz="2400"/>
            </a:lvl2pPr>
            <a:lvl3pPr rtl="0">
              <a:spcBef>
                <a:spcPts val="0"/>
              </a:spcBef>
              <a:buSzPct val="100000"/>
              <a:defRPr sz="2400"/>
            </a:lvl3pPr>
            <a:lvl4pPr rtl="0">
              <a:spcBef>
                <a:spcPts val="0"/>
              </a:spcBef>
              <a:buSzPct val="100000"/>
              <a:defRPr sz="2400"/>
            </a:lvl4pPr>
            <a:lvl5pPr rtl="0">
              <a:spcBef>
                <a:spcPts val="0"/>
              </a:spcBef>
              <a:buSzPct val="100000"/>
              <a:defRPr sz="2400"/>
            </a:lvl5pPr>
            <a:lvl6pPr rtl="0">
              <a:spcBef>
                <a:spcPts val="0"/>
              </a:spcBef>
              <a:buSzPct val="100000"/>
              <a:defRPr sz="2400"/>
            </a:lvl6pPr>
            <a:lvl7pPr rtl="0">
              <a:spcBef>
                <a:spcPts val="0"/>
              </a:spcBef>
              <a:buSzPct val="100000"/>
              <a:defRPr sz="2400"/>
            </a:lvl7pPr>
            <a:lvl8pPr rtl="0">
              <a:spcBef>
                <a:spcPts val="0"/>
              </a:spcBef>
              <a:buSzPct val="100000"/>
              <a:defRPr sz="2400"/>
            </a:lvl8pPr>
            <a:lvl9pPr rtl="0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90" name="Shape 90"/>
          <p:cNvSpPr txBox="1"/>
          <p:nvPr>
            <p:ph idx="1" type="body"/>
          </p:nvPr>
        </p:nvSpPr>
        <p:spPr>
          <a:xfrm>
            <a:off x="311700" y="1391377"/>
            <a:ext cx="2807999" cy="3179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buSzPct val="100000"/>
              <a:defRPr sz="1200"/>
            </a:lvl1pPr>
            <a:lvl2pPr rtl="0">
              <a:spcBef>
                <a:spcPts val="0"/>
              </a:spcBef>
              <a:buSzPct val="100000"/>
              <a:defRPr sz="1200"/>
            </a:lvl2pPr>
            <a:lvl3pPr rtl="0">
              <a:spcBef>
                <a:spcPts val="0"/>
              </a:spcBef>
              <a:buSzPct val="100000"/>
              <a:defRPr sz="1200"/>
            </a:lvl3pPr>
            <a:lvl4pPr rtl="0">
              <a:spcBef>
                <a:spcPts val="0"/>
              </a:spcBef>
              <a:buSzPct val="100000"/>
              <a:defRPr sz="1200"/>
            </a:lvl4pPr>
            <a:lvl5pPr rtl="0">
              <a:spcBef>
                <a:spcPts val="0"/>
              </a:spcBef>
              <a:buSzPct val="100000"/>
              <a:defRPr sz="1200"/>
            </a:lvl5pPr>
            <a:lvl6pPr rtl="0">
              <a:spcBef>
                <a:spcPts val="0"/>
              </a:spcBef>
              <a:buSzPct val="100000"/>
              <a:defRPr sz="1200"/>
            </a:lvl6pPr>
            <a:lvl7pPr rtl="0">
              <a:spcBef>
                <a:spcPts val="0"/>
              </a:spcBef>
              <a:buSzPct val="100000"/>
              <a:defRPr sz="1200"/>
            </a:lvl7pPr>
            <a:lvl8pPr rtl="0">
              <a:spcBef>
                <a:spcPts val="0"/>
              </a:spcBef>
              <a:buSzPct val="100000"/>
              <a:defRPr sz="1200"/>
            </a:lvl8pPr>
            <a:lvl9pPr rtl="0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91" name="Shape 91"/>
          <p:cNvSpPr txBox="1"/>
          <p:nvPr>
            <p:ph idx="12" type="sldNum"/>
          </p:nvPr>
        </p:nvSpPr>
        <p:spPr>
          <a:xfrm>
            <a:off x="8490250" y="4681009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bg>
      <p:bgPr>
        <a:solidFill>
          <a:schemeClr val="dk2"/>
        </a:solidFill>
      </p:bgPr>
    </p:bg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rtl="0">
              <a:spcBef>
                <a:spcPts val="0"/>
              </a:spcBef>
              <a:buClr>
                <a:schemeClr val="lt1"/>
              </a:buClr>
              <a:buSzPct val="100000"/>
              <a:defRPr b="0" sz="4800">
                <a:solidFill>
                  <a:schemeClr val="lt1"/>
                </a:solidFill>
              </a:defRPr>
            </a:lvl1pPr>
            <a:lvl2pPr rtl="0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rtl="0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rtl="0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rtl="0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rtl="0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rtl="0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rtl="0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rtl="0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94" name="Shape 94"/>
          <p:cNvSpPr txBox="1"/>
          <p:nvPr>
            <p:ph idx="12" type="sldNum"/>
          </p:nvPr>
        </p:nvSpPr>
        <p:spPr>
          <a:xfrm>
            <a:off x="8490250" y="4681009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6" name="Shape 96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97" name="Shape 97"/>
          <p:cNvSpPr txBox="1"/>
          <p:nvPr>
            <p:ph type="title"/>
          </p:nvPr>
        </p:nvSpPr>
        <p:spPr>
          <a:xfrm>
            <a:off x="265500" y="1107950"/>
            <a:ext cx="4045199" cy="16836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rtl="0" algn="ctr">
              <a:spcBef>
                <a:spcPts val="0"/>
              </a:spcBef>
              <a:buSzPct val="100000"/>
              <a:defRPr sz="4200"/>
            </a:lvl1pPr>
            <a:lvl2pPr rtl="0" algn="ctr">
              <a:spcBef>
                <a:spcPts val="0"/>
              </a:spcBef>
              <a:buSzPct val="100000"/>
              <a:defRPr sz="4200"/>
            </a:lvl2pPr>
            <a:lvl3pPr rtl="0" algn="ctr">
              <a:spcBef>
                <a:spcPts val="0"/>
              </a:spcBef>
              <a:buSzPct val="100000"/>
              <a:defRPr sz="4200"/>
            </a:lvl3pPr>
            <a:lvl4pPr rtl="0" algn="ctr">
              <a:spcBef>
                <a:spcPts val="0"/>
              </a:spcBef>
              <a:buSzPct val="100000"/>
              <a:defRPr sz="4200"/>
            </a:lvl4pPr>
            <a:lvl5pPr rtl="0" algn="ctr">
              <a:spcBef>
                <a:spcPts val="0"/>
              </a:spcBef>
              <a:buSzPct val="100000"/>
              <a:defRPr sz="4200"/>
            </a:lvl5pPr>
            <a:lvl6pPr rtl="0" algn="ctr">
              <a:spcBef>
                <a:spcPts val="0"/>
              </a:spcBef>
              <a:buSzPct val="100000"/>
              <a:defRPr sz="4200"/>
            </a:lvl6pPr>
            <a:lvl7pPr rtl="0" algn="ctr">
              <a:spcBef>
                <a:spcPts val="0"/>
              </a:spcBef>
              <a:buSzPct val="100000"/>
              <a:defRPr sz="4200"/>
            </a:lvl7pPr>
            <a:lvl8pPr rtl="0" algn="ctr">
              <a:spcBef>
                <a:spcPts val="0"/>
              </a:spcBef>
              <a:buSzPct val="100000"/>
              <a:defRPr sz="4200"/>
            </a:lvl8pPr>
            <a:lvl9pPr rtl="0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98" name="Shape 98"/>
          <p:cNvSpPr txBox="1"/>
          <p:nvPr>
            <p:ph idx="1" type="subTitle"/>
          </p:nvPr>
        </p:nvSpPr>
        <p:spPr>
          <a:xfrm>
            <a:off x="265500" y="2845200"/>
            <a:ext cx="4045199" cy="13455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99" name="Shape 99"/>
          <p:cNvSpPr txBox="1"/>
          <p:nvPr>
            <p:ph idx="2" type="body"/>
          </p:nvPr>
        </p:nvSpPr>
        <p:spPr>
          <a:xfrm>
            <a:off x="4939500" y="724200"/>
            <a:ext cx="3837000" cy="3695099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00" name="Shape 100"/>
          <p:cNvSpPr/>
          <p:nvPr/>
        </p:nvSpPr>
        <p:spPr>
          <a:xfrm>
            <a:off x="4572000" y="0"/>
            <a:ext cx="4572000" cy="5143499"/>
          </a:xfrm>
          <a:prstGeom prst="rect">
            <a:avLst/>
          </a:prstGeom>
          <a:solidFill>
            <a:srgbClr val="3ADACE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3AD8CD"/>
              </a:solidFill>
            </a:endParaRPr>
          </a:p>
        </p:txBody>
      </p:sp>
      <p:sp>
        <p:nvSpPr>
          <p:cNvPr id="101" name="Shape 101"/>
          <p:cNvSpPr txBox="1"/>
          <p:nvPr>
            <p:ph idx="12" type="sldNum"/>
          </p:nvPr>
        </p:nvSpPr>
        <p:spPr>
          <a:xfrm>
            <a:off x="8490250" y="4681009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title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/>
          <p:nvPr/>
        </p:nvSpPr>
        <p:spPr>
          <a:xfrm flipH="1">
            <a:off x="7595937" y="460225"/>
            <a:ext cx="1081625" cy="1124950"/>
          </a:xfrm>
          <a:custGeom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rgbClr val="9F103A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16" name="Shape 16"/>
          <p:cNvSpPr/>
          <p:nvPr/>
        </p:nvSpPr>
        <p:spPr>
          <a:xfrm flipH="1" rot="10800000">
            <a:off x="466425" y="3558325"/>
            <a:ext cx="1081625" cy="1124950"/>
          </a:xfrm>
          <a:custGeom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rgbClr val="9F103A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17" name="Shape 17"/>
          <p:cNvSpPr txBox="1"/>
          <p:nvPr>
            <p:ph type="title"/>
          </p:nvPr>
        </p:nvSpPr>
        <p:spPr>
          <a:xfrm>
            <a:off x="773700" y="1806450"/>
            <a:ext cx="7596600" cy="15306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algn="ctr">
              <a:spcBef>
                <a:spcPts val="0"/>
              </a:spcBef>
              <a:defRPr/>
            </a:lvl1pPr>
            <a:lvl2pPr algn="ctr">
              <a:spcBef>
                <a:spcPts val="0"/>
              </a:spcBef>
              <a:defRPr/>
            </a:lvl2pPr>
            <a:lvl3pPr algn="ctr">
              <a:spcBef>
                <a:spcPts val="0"/>
              </a:spcBef>
              <a:defRPr/>
            </a:lvl3pPr>
            <a:lvl4pPr algn="ctr">
              <a:spcBef>
                <a:spcPts val="0"/>
              </a:spcBef>
              <a:defRPr/>
            </a:lvl4pPr>
            <a:lvl5pPr algn="ctr">
              <a:spcBef>
                <a:spcPts val="0"/>
              </a:spcBef>
              <a:defRPr/>
            </a:lvl5pPr>
            <a:lvl6pPr algn="ctr">
              <a:spcBef>
                <a:spcPts val="0"/>
              </a:spcBef>
              <a:defRPr/>
            </a:lvl6pPr>
            <a:lvl7pPr algn="ctr">
              <a:spcBef>
                <a:spcPts val="0"/>
              </a:spcBef>
              <a:defRPr/>
            </a:lvl7pPr>
            <a:lvl8pPr algn="ctr">
              <a:spcBef>
                <a:spcPts val="0"/>
              </a:spcBef>
              <a:defRPr/>
            </a:lvl8pPr>
            <a:lvl9pPr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/>
          <p:nvPr>
            <p:ph idx="1" type="body"/>
          </p:nvPr>
        </p:nvSpPr>
        <p:spPr>
          <a:xfrm>
            <a:off x="319500" y="4230575"/>
            <a:ext cx="5998800" cy="598799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104" name="Shape 104"/>
          <p:cNvSpPr txBox="1"/>
          <p:nvPr>
            <p:ph idx="12" type="sldNum"/>
          </p:nvPr>
        </p:nvSpPr>
        <p:spPr>
          <a:xfrm>
            <a:off x="8490250" y="4681009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rgbClr val="3AD8CD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3AD8CD"/>
              </a:solidFill>
            </a:endParaRPr>
          </a:p>
        </p:txBody>
      </p:sp>
      <p:sp>
        <p:nvSpPr>
          <p:cNvPr id="107" name="Shape 107"/>
          <p:cNvSpPr txBox="1"/>
          <p:nvPr>
            <p:ph type="title"/>
          </p:nvPr>
        </p:nvSpPr>
        <p:spPr>
          <a:xfrm>
            <a:off x="311700" y="1233100"/>
            <a:ext cx="8520599" cy="16101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rtl="0" algn="ctr">
              <a:spcBef>
                <a:spcPts val="0"/>
              </a:spcBef>
              <a:buSzPct val="100000"/>
              <a:defRPr sz="10000"/>
            </a:lvl1pPr>
            <a:lvl2pPr rtl="0" algn="ctr">
              <a:spcBef>
                <a:spcPts val="0"/>
              </a:spcBef>
              <a:buSzPct val="100000"/>
              <a:buFont typeface="Lato"/>
              <a:defRPr sz="10000">
                <a:latin typeface="Lato"/>
                <a:ea typeface="Lato"/>
                <a:cs typeface="Lato"/>
                <a:sym typeface="Lato"/>
              </a:defRPr>
            </a:lvl2pPr>
            <a:lvl3pPr rtl="0" algn="ctr">
              <a:spcBef>
                <a:spcPts val="0"/>
              </a:spcBef>
              <a:buSzPct val="100000"/>
              <a:buFont typeface="Lato"/>
              <a:defRPr sz="10000">
                <a:latin typeface="Lato"/>
                <a:ea typeface="Lato"/>
                <a:cs typeface="Lato"/>
                <a:sym typeface="Lato"/>
              </a:defRPr>
            </a:lvl3pPr>
            <a:lvl4pPr rtl="0" algn="ctr">
              <a:spcBef>
                <a:spcPts val="0"/>
              </a:spcBef>
              <a:buSzPct val="100000"/>
              <a:buFont typeface="Lato"/>
              <a:defRPr sz="10000">
                <a:latin typeface="Lato"/>
                <a:ea typeface="Lato"/>
                <a:cs typeface="Lato"/>
                <a:sym typeface="Lato"/>
              </a:defRPr>
            </a:lvl4pPr>
            <a:lvl5pPr rtl="0" algn="ctr">
              <a:spcBef>
                <a:spcPts val="0"/>
              </a:spcBef>
              <a:buSzPct val="100000"/>
              <a:buFont typeface="Lato"/>
              <a:defRPr sz="10000">
                <a:latin typeface="Lato"/>
                <a:ea typeface="Lato"/>
                <a:cs typeface="Lato"/>
                <a:sym typeface="Lato"/>
              </a:defRPr>
            </a:lvl5pPr>
            <a:lvl6pPr rtl="0" algn="ctr">
              <a:spcBef>
                <a:spcPts val="0"/>
              </a:spcBef>
              <a:buSzPct val="100000"/>
              <a:buFont typeface="Lato"/>
              <a:defRPr sz="10000">
                <a:latin typeface="Lato"/>
                <a:ea typeface="Lato"/>
                <a:cs typeface="Lato"/>
                <a:sym typeface="Lato"/>
              </a:defRPr>
            </a:lvl6pPr>
            <a:lvl7pPr rtl="0" algn="ctr">
              <a:spcBef>
                <a:spcPts val="0"/>
              </a:spcBef>
              <a:buSzPct val="100000"/>
              <a:buFont typeface="Lato"/>
              <a:defRPr sz="10000">
                <a:latin typeface="Lato"/>
                <a:ea typeface="Lato"/>
                <a:cs typeface="Lato"/>
                <a:sym typeface="Lato"/>
              </a:defRPr>
            </a:lvl7pPr>
            <a:lvl8pPr rtl="0" algn="ctr">
              <a:spcBef>
                <a:spcPts val="0"/>
              </a:spcBef>
              <a:buSzPct val="100000"/>
              <a:buFont typeface="Lato"/>
              <a:defRPr sz="10000">
                <a:latin typeface="Lato"/>
                <a:ea typeface="Lato"/>
                <a:cs typeface="Lato"/>
                <a:sym typeface="Lato"/>
              </a:defRPr>
            </a:lvl8pPr>
            <a:lvl9pPr rtl="0" algn="ctr">
              <a:spcBef>
                <a:spcPts val="0"/>
              </a:spcBef>
              <a:buSzPct val="100000"/>
              <a:buFont typeface="Lato"/>
              <a:defRPr sz="10000"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108" name="Shape 108"/>
          <p:cNvSpPr txBox="1"/>
          <p:nvPr>
            <p:ph idx="1" type="body"/>
          </p:nvPr>
        </p:nvSpPr>
        <p:spPr>
          <a:xfrm>
            <a:off x="311700" y="2919450"/>
            <a:ext cx="8520599" cy="10715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rtl="0" algn="ctr">
              <a:spcBef>
                <a:spcPts val="0"/>
              </a:spcBef>
              <a:defRPr/>
            </a:lvl1pPr>
            <a:lvl2pPr rtl="0" algn="ctr">
              <a:spcBef>
                <a:spcPts val="0"/>
              </a:spcBef>
              <a:defRPr/>
            </a:lvl2pPr>
            <a:lvl3pPr rtl="0" algn="ctr">
              <a:spcBef>
                <a:spcPts val="0"/>
              </a:spcBef>
              <a:defRPr/>
            </a:lvl3pPr>
            <a:lvl4pPr rtl="0" algn="ctr">
              <a:spcBef>
                <a:spcPts val="0"/>
              </a:spcBef>
              <a:defRPr/>
            </a:lvl4pPr>
            <a:lvl5pPr rtl="0" algn="ctr">
              <a:spcBef>
                <a:spcPts val="0"/>
              </a:spcBef>
              <a:defRPr/>
            </a:lvl5pPr>
            <a:lvl6pPr rtl="0" algn="ctr">
              <a:spcBef>
                <a:spcPts val="0"/>
              </a:spcBef>
              <a:defRPr/>
            </a:lvl6pPr>
            <a:lvl7pPr rtl="0" algn="ctr">
              <a:spcBef>
                <a:spcPts val="0"/>
              </a:spcBef>
              <a:defRPr/>
            </a:lvl7pPr>
            <a:lvl8pPr rtl="0" algn="ctr">
              <a:spcBef>
                <a:spcPts val="0"/>
              </a:spcBef>
              <a:defRPr/>
            </a:lvl8pPr>
            <a:lvl9pPr rtl="0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109" name="Shape 109"/>
          <p:cNvSpPr txBox="1"/>
          <p:nvPr>
            <p:ph idx="12" type="sldNum"/>
          </p:nvPr>
        </p:nvSpPr>
        <p:spPr>
          <a:xfrm>
            <a:off x="8490250" y="4681009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/>
          <p:nvPr>
            <p:ph idx="12" type="sldNum"/>
          </p:nvPr>
        </p:nvSpPr>
        <p:spPr>
          <a:xfrm>
            <a:off x="8490250" y="4681009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rgbClr val="3D85C6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" name="Shape 21"/>
          <p:cNvSpPr txBox="1"/>
          <p:nvPr>
            <p:ph type="title"/>
          </p:nvPr>
        </p:nvSpPr>
        <p:spPr>
          <a:xfrm>
            <a:off x="311700" y="315925"/>
            <a:ext cx="8520599" cy="8312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225225"/>
            <a:ext cx="8520599" cy="33540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23" name="Shape 23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/>
          <p:nvPr>
            <p:ph type="title"/>
          </p:nvPr>
        </p:nvSpPr>
        <p:spPr>
          <a:xfrm>
            <a:off x="311700" y="315925"/>
            <a:ext cx="8520599" cy="8312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26" name="Shape 26"/>
          <p:cNvSpPr txBox="1"/>
          <p:nvPr>
            <p:ph idx="1" type="body"/>
          </p:nvPr>
        </p:nvSpPr>
        <p:spPr>
          <a:xfrm>
            <a:off x="311700" y="1225225"/>
            <a:ext cx="3999899" cy="33540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buSzPct val="100000"/>
              <a:defRPr sz="1400"/>
            </a:lvl1pPr>
            <a:lvl2pPr>
              <a:spcBef>
                <a:spcPts val="0"/>
              </a:spcBef>
              <a:buSzPct val="100000"/>
              <a:defRPr sz="1200"/>
            </a:lvl2pPr>
            <a:lvl3pPr>
              <a:spcBef>
                <a:spcPts val="0"/>
              </a:spcBef>
              <a:buSzPct val="100000"/>
              <a:defRPr sz="12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200"/>
            </a:lvl5pPr>
            <a:lvl6pPr>
              <a:spcBef>
                <a:spcPts val="0"/>
              </a:spcBef>
              <a:buSzPct val="100000"/>
              <a:defRPr sz="1200"/>
            </a:lvl6pPr>
            <a:lvl7pPr>
              <a:spcBef>
                <a:spcPts val="0"/>
              </a:spcBef>
              <a:buSzPct val="100000"/>
              <a:defRPr sz="1200"/>
            </a:lvl7pPr>
            <a:lvl8pPr>
              <a:spcBef>
                <a:spcPts val="0"/>
              </a:spcBef>
              <a:buSzPct val="100000"/>
              <a:defRPr sz="1200"/>
            </a:lvl8pPr>
            <a:lvl9pPr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7" name="Shape 27"/>
          <p:cNvSpPr txBox="1"/>
          <p:nvPr>
            <p:ph idx="2" type="body"/>
          </p:nvPr>
        </p:nvSpPr>
        <p:spPr>
          <a:xfrm>
            <a:off x="4832400" y="1225225"/>
            <a:ext cx="3999899" cy="33540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buSzPct val="100000"/>
              <a:defRPr sz="1400"/>
            </a:lvl1pPr>
            <a:lvl2pPr>
              <a:spcBef>
                <a:spcPts val="0"/>
              </a:spcBef>
              <a:buSzPct val="100000"/>
              <a:defRPr sz="1200"/>
            </a:lvl2pPr>
            <a:lvl3pPr>
              <a:spcBef>
                <a:spcPts val="0"/>
              </a:spcBef>
              <a:buSzPct val="100000"/>
              <a:defRPr sz="12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200"/>
            </a:lvl5pPr>
            <a:lvl6pPr>
              <a:spcBef>
                <a:spcPts val="0"/>
              </a:spcBef>
              <a:buSzPct val="100000"/>
              <a:defRPr sz="1200"/>
            </a:lvl6pPr>
            <a:lvl7pPr>
              <a:spcBef>
                <a:spcPts val="0"/>
              </a:spcBef>
              <a:buSzPct val="100000"/>
              <a:defRPr sz="1200"/>
            </a:lvl7pPr>
            <a:lvl8pPr>
              <a:spcBef>
                <a:spcPts val="0"/>
              </a:spcBef>
              <a:buSzPct val="100000"/>
              <a:defRPr sz="1200"/>
            </a:lvl8pPr>
            <a:lvl9pPr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8" name="Shape 28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/>
          <p:nvPr>
            <p:ph type="title"/>
          </p:nvPr>
        </p:nvSpPr>
        <p:spPr>
          <a:xfrm>
            <a:off x="311700" y="315925"/>
            <a:ext cx="8520599" cy="8312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311700" y="555600"/>
            <a:ext cx="2807999" cy="7556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>
              <a:spcBef>
                <a:spcPts val="0"/>
              </a:spcBef>
              <a:buSzPct val="100000"/>
              <a:defRPr sz="3000"/>
            </a:lvl1pPr>
            <a:lvl2pPr>
              <a:spcBef>
                <a:spcPts val="0"/>
              </a:spcBef>
              <a:buSzPct val="100000"/>
              <a:defRPr sz="3000"/>
            </a:lvl2pPr>
            <a:lvl3pPr>
              <a:spcBef>
                <a:spcPts val="0"/>
              </a:spcBef>
              <a:buSzPct val="100000"/>
              <a:defRPr sz="3000"/>
            </a:lvl3pPr>
            <a:lvl4pPr>
              <a:spcBef>
                <a:spcPts val="0"/>
              </a:spcBef>
              <a:buSzPct val="100000"/>
              <a:defRPr sz="3000"/>
            </a:lvl4pPr>
            <a:lvl5pPr>
              <a:spcBef>
                <a:spcPts val="0"/>
              </a:spcBef>
              <a:buSzPct val="100000"/>
              <a:defRPr sz="3000"/>
            </a:lvl5pPr>
            <a:lvl6pPr>
              <a:spcBef>
                <a:spcPts val="0"/>
              </a:spcBef>
              <a:buSzPct val="100000"/>
              <a:defRPr sz="3000"/>
            </a:lvl6pPr>
            <a:lvl7pPr>
              <a:spcBef>
                <a:spcPts val="0"/>
              </a:spcBef>
              <a:buSzPct val="100000"/>
              <a:defRPr sz="3000"/>
            </a:lvl7pPr>
            <a:lvl8pPr>
              <a:spcBef>
                <a:spcPts val="0"/>
              </a:spcBef>
              <a:buSzPct val="100000"/>
              <a:defRPr sz="3000"/>
            </a:lvl8pPr>
            <a:lvl9pPr>
              <a:spcBef>
                <a:spcPts val="0"/>
              </a:spcBef>
              <a:buSzPct val="100000"/>
              <a:defRPr sz="3000"/>
            </a:lvl9pPr>
          </a:lstStyle>
          <a:p/>
        </p:txBody>
      </p:sp>
      <p:sp>
        <p:nvSpPr>
          <p:cNvPr id="34" name="Shape 34"/>
          <p:cNvSpPr txBox="1"/>
          <p:nvPr>
            <p:ph idx="1" type="body"/>
          </p:nvPr>
        </p:nvSpPr>
        <p:spPr>
          <a:xfrm>
            <a:off x="311700" y="1399399"/>
            <a:ext cx="2807999" cy="27849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buSzPct val="100000"/>
              <a:defRPr sz="1200"/>
            </a:lvl1pPr>
            <a:lvl2pPr>
              <a:spcBef>
                <a:spcPts val="0"/>
              </a:spcBef>
              <a:buSzPct val="100000"/>
              <a:defRPr sz="1200"/>
            </a:lvl2pPr>
            <a:lvl3pPr>
              <a:spcBef>
                <a:spcPts val="0"/>
              </a:spcBef>
              <a:buSzPct val="100000"/>
              <a:defRPr sz="12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200"/>
            </a:lvl5pPr>
            <a:lvl6pPr>
              <a:spcBef>
                <a:spcPts val="0"/>
              </a:spcBef>
              <a:buSzPct val="100000"/>
              <a:defRPr sz="1200"/>
            </a:lvl6pPr>
            <a:lvl7pPr>
              <a:spcBef>
                <a:spcPts val="0"/>
              </a:spcBef>
              <a:buSzPct val="100000"/>
              <a:defRPr sz="1200"/>
            </a:lvl7pPr>
            <a:lvl8pPr>
              <a:spcBef>
                <a:spcPts val="0"/>
              </a:spcBef>
              <a:buSzPct val="100000"/>
              <a:defRPr sz="1200"/>
            </a:lvl8pPr>
            <a:lvl9pPr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5" name="Shape 35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rgbClr val="3D85C6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8" name="Shape 38"/>
          <p:cNvSpPr txBox="1"/>
          <p:nvPr>
            <p:ph type="title"/>
          </p:nvPr>
        </p:nvSpPr>
        <p:spPr>
          <a:xfrm>
            <a:off x="490250" y="450150"/>
            <a:ext cx="5878799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>
              <a:spcBef>
                <a:spcPts val="0"/>
              </a:spcBef>
              <a:buSzPct val="100000"/>
              <a:defRPr sz="4800"/>
            </a:lvl1pPr>
            <a:lvl2pPr>
              <a:spcBef>
                <a:spcPts val="0"/>
              </a:spcBef>
              <a:buSzPct val="100000"/>
              <a:defRPr sz="4800"/>
            </a:lvl2pPr>
            <a:lvl3pPr>
              <a:spcBef>
                <a:spcPts val="0"/>
              </a:spcBef>
              <a:buSzPct val="100000"/>
              <a:defRPr sz="4800"/>
            </a:lvl3pPr>
            <a:lvl4pPr>
              <a:spcBef>
                <a:spcPts val="0"/>
              </a:spcBef>
              <a:buSzPct val="100000"/>
              <a:defRPr sz="4800"/>
            </a:lvl4pPr>
            <a:lvl5pPr>
              <a:spcBef>
                <a:spcPts val="0"/>
              </a:spcBef>
              <a:buSzPct val="100000"/>
              <a:defRPr sz="4800"/>
            </a:lvl5pPr>
            <a:lvl6pPr>
              <a:spcBef>
                <a:spcPts val="0"/>
              </a:spcBef>
              <a:buSzPct val="100000"/>
              <a:defRPr sz="4800"/>
            </a:lvl6pPr>
            <a:lvl7pPr>
              <a:spcBef>
                <a:spcPts val="0"/>
              </a:spcBef>
              <a:buSzPct val="100000"/>
              <a:defRPr sz="4800"/>
            </a:lvl7pPr>
            <a:lvl8pPr>
              <a:spcBef>
                <a:spcPts val="0"/>
              </a:spcBef>
              <a:buSzPct val="100000"/>
              <a:defRPr sz="4800"/>
            </a:lvl8pPr>
            <a:lvl9pPr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39" name="Shape 39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Shape 41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2" name="Shape 42"/>
          <p:cNvSpPr/>
          <p:nvPr/>
        </p:nvSpPr>
        <p:spPr>
          <a:xfrm>
            <a:off x="4572000" y="-25"/>
            <a:ext cx="4572000" cy="5143499"/>
          </a:xfrm>
          <a:prstGeom prst="rect">
            <a:avLst/>
          </a:prstGeom>
          <a:solidFill>
            <a:srgbClr val="3D85C6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3" name="Shape 43"/>
          <p:cNvSpPr txBox="1"/>
          <p:nvPr>
            <p:ph type="title"/>
          </p:nvPr>
        </p:nvSpPr>
        <p:spPr>
          <a:xfrm>
            <a:off x="265500" y="929275"/>
            <a:ext cx="4045199" cy="17861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algn="ctr">
              <a:spcBef>
                <a:spcPts val="0"/>
              </a:spcBef>
              <a:buClr>
                <a:srgbClr val="3D85C6"/>
              </a:buClr>
              <a:defRPr>
                <a:solidFill>
                  <a:srgbClr val="3D85C6"/>
                </a:solidFill>
              </a:defRPr>
            </a:lvl1pPr>
            <a:lvl2pPr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2pPr>
            <a:lvl3pPr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3pPr>
            <a:lvl4pPr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4pPr>
            <a:lvl5pPr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5pPr>
            <a:lvl6pPr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6pPr>
            <a:lvl7pPr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7pPr>
            <a:lvl8pPr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8pPr>
            <a:lvl9pPr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44" name="Shape 44"/>
          <p:cNvSpPr txBox="1"/>
          <p:nvPr>
            <p:ph idx="1" type="subTitle"/>
          </p:nvPr>
        </p:nvSpPr>
        <p:spPr>
          <a:xfrm>
            <a:off x="265500" y="2769000"/>
            <a:ext cx="4045199" cy="15740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  <a:lvl2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2pPr>
            <a:lvl3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3pPr>
            <a:lvl4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4pPr>
            <a:lvl5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5pPr>
            <a:lvl6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6pPr>
            <a:lvl7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7pPr>
            <a:lvl8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8pPr>
            <a:lvl9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45" name="Shape 45"/>
          <p:cNvSpPr txBox="1"/>
          <p:nvPr>
            <p:ph idx="2" type="body"/>
          </p:nvPr>
        </p:nvSpPr>
        <p:spPr>
          <a:xfrm>
            <a:off x="4939500" y="724200"/>
            <a:ext cx="3837000" cy="3695099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/>
          <p:nvPr>
            <p:ph idx="1" type="body"/>
          </p:nvPr>
        </p:nvSpPr>
        <p:spPr>
          <a:xfrm>
            <a:off x="319500" y="4218925"/>
            <a:ext cx="5998800" cy="598799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</a:lstStyle>
          <a:p/>
        </p:txBody>
      </p:sp>
      <p:sp>
        <p:nvSpPr>
          <p:cNvPr id="48" name="Shape 48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4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/>
          <p:nvPr>
            <p:ph type="title"/>
          </p:nvPr>
        </p:nvSpPr>
        <p:spPr>
          <a:xfrm>
            <a:off x="311700" y="315925"/>
            <a:ext cx="8520599" cy="8312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>
              <a:spcBef>
                <a:spcPts val="0"/>
              </a:spcBef>
              <a:buClr>
                <a:schemeClr val="dk1"/>
              </a:buClr>
              <a:buSzPct val="1000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>
              <a:spcBef>
                <a:spcPts val="0"/>
              </a:spcBef>
              <a:buClr>
                <a:schemeClr val="dk1"/>
              </a:buClr>
              <a:buSzPct val="1000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>
              <a:spcBef>
                <a:spcPts val="0"/>
              </a:spcBef>
              <a:buClr>
                <a:schemeClr val="dk1"/>
              </a:buClr>
              <a:buSzPct val="1000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>
              <a:spcBef>
                <a:spcPts val="0"/>
              </a:spcBef>
              <a:buClr>
                <a:schemeClr val="dk1"/>
              </a:buClr>
              <a:buSzPct val="1000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>
              <a:spcBef>
                <a:spcPts val="0"/>
              </a:spcBef>
              <a:buClr>
                <a:schemeClr val="dk1"/>
              </a:buClr>
              <a:buSzPct val="1000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>
              <a:spcBef>
                <a:spcPts val="0"/>
              </a:spcBef>
              <a:buClr>
                <a:schemeClr val="dk1"/>
              </a:buClr>
              <a:buSzPct val="1000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>
              <a:spcBef>
                <a:spcPts val="0"/>
              </a:spcBef>
              <a:buClr>
                <a:schemeClr val="dk1"/>
              </a:buClr>
              <a:buSzPct val="1000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>
              <a:spcBef>
                <a:spcPts val="0"/>
              </a:spcBef>
              <a:buClr>
                <a:schemeClr val="dk1"/>
              </a:buClr>
              <a:buSzPct val="1000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>
              <a:spcBef>
                <a:spcPts val="0"/>
              </a:spcBef>
              <a:buClr>
                <a:schemeClr val="dk1"/>
              </a:buClr>
              <a:buSzPct val="1000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311700" y="1225225"/>
            <a:ext cx="8520599" cy="3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100000"/>
              <a:buFont typeface="Open Sans"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pen Sans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pen Sans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pen Sans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pen Sans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pen Sans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pen Sans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pen Sans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pen Sans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/>
          <p:nvPr>
            <p:ph type="title"/>
          </p:nvPr>
        </p:nvSpPr>
        <p:spPr>
          <a:xfrm>
            <a:off x="311700" y="391350"/>
            <a:ext cx="8520599" cy="6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buClr>
                <a:srgbClr val="3AD8CD"/>
              </a:buClr>
              <a:buSzPct val="100000"/>
              <a:buFont typeface="Amatic SC"/>
              <a:buNone/>
              <a:defRPr b="1" sz="3200">
                <a:solidFill>
                  <a:srgbClr val="3AD8CD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rtl="0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rtl="0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rtl="0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rtl="0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rtl="0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rtl="0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rtl="0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rtl="0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64" name="Shape 64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Roboto Slab"/>
              <a:defRPr sz="1800">
                <a:solidFill>
                  <a:schemeClr val="dk2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 Slab"/>
              <a:defRPr>
                <a:solidFill>
                  <a:schemeClr val="dk2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 Slab"/>
              <a:defRPr>
                <a:solidFill>
                  <a:schemeClr val="dk2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 Slab"/>
              <a:defRPr>
                <a:solidFill>
                  <a:schemeClr val="dk2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 Slab"/>
              <a:defRPr>
                <a:solidFill>
                  <a:schemeClr val="dk2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 Slab"/>
              <a:defRPr>
                <a:solidFill>
                  <a:schemeClr val="dk2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 Slab"/>
              <a:defRPr>
                <a:solidFill>
                  <a:schemeClr val="dk2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 Slab"/>
              <a:defRPr>
                <a:solidFill>
                  <a:schemeClr val="dk2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 Slab"/>
              <a:defRPr>
                <a:solidFill>
                  <a:schemeClr val="dk2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65" name="Shape 65"/>
          <p:cNvSpPr txBox="1"/>
          <p:nvPr>
            <p:ph idx="12" type="sldNum"/>
          </p:nvPr>
        </p:nvSpPr>
        <p:spPr>
          <a:xfrm>
            <a:off x="8490250" y="4681009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 sldNum="0"/>
  <p:txStyles>
    <p:title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7.png"/><Relationship Id="rId4" Type="http://schemas.openxmlformats.org/officeDocument/2006/relationships/image" Target="../media/image15.png"/><Relationship Id="rId11" Type="http://schemas.openxmlformats.org/officeDocument/2006/relationships/image" Target="../media/image23.png"/><Relationship Id="rId10" Type="http://schemas.openxmlformats.org/officeDocument/2006/relationships/image" Target="../media/image22.png"/><Relationship Id="rId12" Type="http://schemas.openxmlformats.org/officeDocument/2006/relationships/image" Target="../media/image24.png"/><Relationship Id="rId9" Type="http://schemas.openxmlformats.org/officeDocument/2006/relationships/image" Target="../media/image18.png"/><Relationship Id="rId5" Type="http://schemas.openxmlformats.org/officeDocument/2006/relationships/image" Target="../media/image21.png"/><Relationship Id="rId6" Type="http://schemas.openxmlformats.org/officeDocument/2006/relationships/image" Target="../media/image39.png"/><Relationship Id="rId7" Type="http://schemas.openxmlformats.org/officeDocument/2006/relationships/image" Target="../media/image19.png"/><Relationship Id="rId8" Type="http://schemas.openxmlformats.org/officeDocument/2006/relationships/image" Target="../media/image2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9.png"/><Relationship Id="rId4" Type="http://schemas.openxmlformats.org/officeDocument/2006/relationships/image" Target="../media/image26.png"/><Relationship Id="rId5" Type="http://schemas.openxmlformats.org/officeDocument/2006/relationships/image" Target="../media/image37.png"/><Relationship Id="rId6" Type="http://schemas.openxmlformats.org/officeDocument/2006/relationships/image" Target="../media/image30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6.png"/><Relationship Id="rId4" Type="http://schemas.openxmlformats.org/officeDocument/2006/relationships/image" Target="../media/image27.png"/><Relationship Id="rId5" Type="http://schemas.openxmlformats.org/officeDocument/2006/relationships/image" Target="../media/image25.png"/><Relationship Id="rId6" Type="http://schemas.openxmlformats.org/officeDocument/2006/relationships/image" Target="../media/image30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5.png"/><Relationship Id="rId7" Type="http://schemas.openxmlformats.org/officeDocument/2006/relationships/image" Target="../media/image34.png"/><Relationship Id="rId8" Type="http://schemas.openxmlformats.org/officeDocument/2006/relationships/image" Target="../media/image38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00.png"/><Relationship Id="rId4" Type="http://schemas.openxmlformats.org/officeDocument/2006/relationships/image" Target="../media/image13.png"/><Relationship Id="rId5" Type="http://schemas.openxmlformats.org/officeDocument/2006/relationships/image" Target="../media/image10.png"/><Relationship Id="rId6" Type="http://schemas.openxmlformats.org/officeDocument/2006/relationships/image" Target="../media/image20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0.xml"/><Relationship Id="rId3" Type="http://schemas.openxmlformats.org/officeDocument/2006/relationships/hyperlink" Target="http://web.stanford.edu/class/cs147/projects/creation/team_rahim/" TargetMode="External"/><Relationship Id="rId4" Type="http://schemas.openxmlformats.org/officeDocument/2006/relationships/hyperlink" Target="http://web.stanford.edu/class/cs147/projects/creation/team_rahim/assignments.html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4.png"/><Relationship Id="rId4" Type="http://schemas.openxmlformats.org/officeDocument/2006/relationships/image" Target="../media/image01.png"/><Relationship Id="rId5" Type="http://schemas.openxmlformats.org/officeDocument/2006/relationships/image" Target="../media/image0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03.png"/><Relationship Id="rId4" Type="http://schemas.openxmlformats.org/officeDocument/2006/relationships/image" Target="../media/image09.png"/><Relationship Id="rId5" Type="http://schemas.openxmlformats.org/officeDocument/2006/relationships/image" Target="../media/image08.png"/><Relationship Id="rId6" Type="http://schemas.openxmlformats.org/officeDocument/2006/relationships/image" Target="../media/image24.png"/><Relationship Id="rId7" Type="http://schemas.openxmlformats.org/officeDocument/2006/relationships/image" Target="../media/image0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06.png"/><Relationship Id="rId4" Type="http://schemas.openxmlformats.org/officeDocument/2006/relationships/image" Target="../media/image07.png"/><Relationship Id="rId10" Type="http://schemas.openxmlformats.org/officeDocument/2006/relationships/image" Target="../media/image24.png"/><Relationship Id="rId9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03.png"/><Relationship Id="rId7" Type="http://schemas.openxmlformats.org/officeDocument/2006/relationships/image" Target="../media/image14.png"/><Relationship Id="rId8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/>
          <p:nvPr>
            <p:ph type="ctrTitle"/>
          </p:nvPr>
        </p:nvSpPr>
        <p:spPr>
          <a:xfrm>
            <a:off x="3044700" y="1444255"/>
            <a:ext cx="3054600" cy="15371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solidFill>
                  <a:srgbClr val="666666"/>
                </a:solidFill>
                <a:latin typeface="Pacifico"/>
                <a:ea typeface="Pacifico"/>
                <a:cs typeface="Pacifico"/>
                <a:sym typeface="Pacifico"/>
              </a:rPr>
              <a:t>momentous</a:t>
            </a:r>
          </a:p>
        </p:txBody>
      </p:sp>
      <p:sp>
        <p:nvSpPr>
          <p:cNvPr id="61" name="Shape 61"/>
          <p:cNvSpPr txBox="1"/>
          <p:nvPr>
            <p:ph idx="1" type="subTitle"/>
          </p:nvPr>
        </p:nvSpPr>
        <p:spPr>
          <a:xfrm>
            <a:off x="3044700" y="3040380"/>
            <a:ext cx="3054600" cy="7013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sz="1800"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rPr>
              <a:t>Interactive </a:t>
            </a:r>
          </a:p>
          <a:p>
            <a:pPr>
              <a:spcBef>
                <a:spcPts val="0"/>
              </a:spcBef>
              <a:buNone/>
            </a:pPr>
            <a:r>
              <a:rPr lang="en" sz="1800"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rPr>
              <a:t>Medium-Fi Prototyping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 txBox="1"/>
          <p:nvPr>
            <p:ph type="title"/>
          </p:nvPr>
        </p:nvSpPr>
        <p:spPr>
          <a:xfrm>
            <a:off x="311700" y="162750"/>
            <a:ext cx="8520599" cy="626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Reflect</a:t>
            </a:r>
          </a:p>
        </p:txBody>
      </p:sp>
      <p:pic>
        <p:nvPicPr>
          <p:cNvPr id="216" name="Shape 2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04425" y="2870550"/>
            <a:ext cx="952532" cy="1668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Shape 2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53696" y="540408"/>
            <a:ext cx="996069" cy="1668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Shape 2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866050" y="509671"/>
            <a:ext cx="996075" cy="1730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Shape 2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821949" y="509675"/>
            <a:ext cx="952525" cy="17718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Shape 22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813395" y="507837"/>
            <a:ext cx="895184" cy="1668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Shape 22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8060099" y="548375"/>
            <a:ext cx="895175" cy="16526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Shape 222"/>
          <p:cNvPicPr preferRelativeResize="0"/>
          <p:nvPr/>
        </p:nvPicPr>
        <p:blipFill rotWithShape="1">
          <a:blip r:embed="rId9">
            <a:alphaModFix/>
          </a:blip>
          <a:srcRect b="59693" l="0" r="0" t="0"/>
          <a:stretch/>
        </p:blipFill>
        <p:spPr>
          <a:xfrm>
            <a:off x="1406300" y="835887"/>
            <a:ext cx="1103500" cy="1737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Shape 223"/>
          <p:cNvPicPr preferRelativeResize="0"/>
          <p:nvPr/>
        </p:nvPicPr>
        <p:blipFill rotWithShape="1">
          <a:blip r:embed="rId10">
            <a:alphaModFix/>
          </a:blip>
          <a:srcRect b="49259" l="0" r="0" t="0"/>
          <a:stretch/>
        </p:blipFill>
        <p:spPr>
          <a:xfrm>
            <a:off x="2592050" y="835875"/>
            <a:ext cx="1103525" cy="1961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Shape 224"/>
          <p:cNvPicPr preferRelativeResize="0"/>
          <p:nvPr/>
        </p:nvPicPr>
        <p:blipFill rotWithShape="1">
          <a:blip r:embed="rId11">
            <a:alphaModFix/>
          </a:blip>
          <a:srcRect b="41335" l="0" r="0" t="4138"/>
          <a:stretch/>
        </p:blipFill>
        <p:spPr>
          <a:xfrm>
            <a:off x="1405587" y="2925224"/>
            <a:ext cx="952525" cy="19615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25" name="Shape 225"/>
          <p:cNvCxnSpPr/>
          <p:nvPr/>
        </p:nvCxnSpPr>
        <p:spPr>
          <a:xfrm>
            <a:off x="3766200" y="381000"/>
            <a:ext cx="0" cy="4424099"/>
          </a:xfrm>
          <a:prstGeom prst="straightConnector1">
            <a:avLst/>
          </a:prstGeom>
          <a:noFill/>
          <a:ln cap="flat" cmpd="sng" w="28575">
            <a:solidFill>
              <a:srgbClr val="A61C00"/>
            </a:solidFill>
            <a:prstDash val="solid"/>
            <a:round/>
            <a:headEnd len="lg" w="lg" type="none"/>
            <a:tailEnd len="lg" w="lg" type="none"/>
          </a:ln>
        </p:spPr>
      </p:cxnSp>
      <p:pic>
        <p:nvPicPr>
          <p:cNvPr id="226" name="Shape 22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308595" y="2870537"/>
            <a:ext cx="895184" cy="1668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Shape 227"/>
          <p:cNvPicPr preferRelativeResize="0"/>
          <p:nvPr/>
        </p:nvPicPr>
        <p:blipFill rotWithShape="1">
          <a:blip r:embed="rId12">
            <a:alphaModFix/>
          </a:blip>
          <a:srcRect b="59732" l="0" r="0" t="0"/>
          <a:stretch/>
        </p:blipFill>
        <p:spPr>
          <a:xfrm>
            <a:off x="219000" y="879775"/>
            <a:ext cx="1103524" cy="1802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Shape 228"/>
          <p:cNvPicPr preferRelativeResize="0"/>
          <p:nvPr/>
        </p:nvPicPr>
        <p:blipFill rotWithShape="1">
          <a:blip r:embed="rId12">
            <a:alphaModFix/>
          </a:blip>
          <a:srcRect b="0" l="0" r="0" t="95670"/>
          <a:stretch/>
        </p:blipFill>
        <p:spPr>
          <a:xfrm>
            <a:off x="219021" y="2534866"/>
            <a:ext cx="1103503" cy="193758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Shape 229"/>
          <p:cNvSpPr/>
          <p:nvPr/>
        </p:nvSpPr>
        <p:spPr>
          <a:xfrm>
            <a:off x="4142537" y="803372"/>
            <a:ext cx="248700" cy="222599"/>
          </a:xfrm>
          <a:prstGeom prst="ellipse">
            <a:avLst/>
          </a:prstGeom>
          <a:solidFill>
            <a:srgbClr val="FF0000">
              <a:alpha val="44620"/>
            </a:srgbClr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30" name="Shape 230"/>
          <p:cNvSpPr/>
          <p:nvPr/>
        </p:nvSpPr>
        <p:spPr>
          <a:xfrm>
            <a:off x="5515525" y="3355447"/>
            <a:ext cx="248700" cy="222599"/>
          </a:xfrm>
          <a:prstGeom prst="ellipse">
            <a:avLst/>
          </a:prstGeom>
          <a:solidFill>
            <a:srgbClr val="FF0000">
              <a:alpha val="44620"/>
            </a:srgbClr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31" name="Shape 231"/>
          <p:cNvSpPr/>
          <p:nvPr/>
        </p:nvSpPr>
        <p:spPr>
          <a:xfrm>
            <a:off x="5303900" y="730447"/>
            <a:ext cx="248700" cy="222599"/>
          </a:xfrm>
          <a:prstGeom prst="ellipse">
            <a:avLst/>
          </a:prstGeom>
          <a:solidFill>
            <a:srgbClr val="FF0000">
              <a:alpha val="44620"/>
            </a:srgbClr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32" name="Shape 232"/>
          <p:cNvSpPr/>
          <p:nvPr/>
        </p:nvSpPr>
        <p:spPr>
          <a:xfrm>
            <a:off x="6681987" y="540397"/>
            <a:ext cx="248700" cy="222599"/>
          </a:xfrm>
          <a:prstGeom prst="ellipse">
            <a:avLst/>
          </a:prstGeom>
          <a:solidFill>
            <a:srgbClr val="FF0000">
              <a:alpha val="44620"/>
            </a:srgbClr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33" name="Shape 233"/>
          <p:cNvSpPr/>
          <p:nvPr/>
        </p:nvSpPr>
        <p:spPr>
          <a:xfrm>
            <a:off x="7701062" y="730447"/>
            <a:ext cx="248700" cy="222599"/>
          </a:xfrm>
          <a:prstGeom prst="ellipse">
            <a:avLst/>
          </a:prstGeom>
          <a:solidFill>
            <a:srgbClr val="FF0000">
              <a:alpha val="44620"/>
            </a:srgbClr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234" name="Shape 234"/>
          <p:cNvPicPr preferRelativeResize="0"/>
          <p:nvPr/>
        </p:nvPicPr>
        <p:blipFill rotWithShape="1">
          <a:blip r:embed="rId12">
            <a:alphaModFix/>
          </a:blip>
          <a:srcRect b="0" l="0" r="0" t="95670"/>
          <a:stretch/>
        </p:blipFill>
        <p:spPr>
          <a:xfrm>
            <a:off x="1406296" y="2573366"/>
            <a:ext cx="1103503" cy="19375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Shape 235"/>
          <p:cNvPicPr preferRelativeResize="0"/>
          <p:nvPr/>
        </p:nvPicPr>
        <p:blipFill rotWithShape="1">
          <a:blip r:embed="rId12">
            <a:alphaModFix/>
          </a:blip>
          <a:srcRect b="59732" l="0" r="0" t="0"/>
          <a:stretch/>
        </p:blipFill>
        <p:spPr>
          <a:xfrm>
            <a:off x="219000" y="2925225"/>
            <a:ext cx="1103524" cy="1802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Shape 236"/>
          <p:cNvPicPr preferRelativeResize="0"/>
          <p:nvPr/>
        </p:nvPicPr>
        <p:blipFill rotWithShape="1">
          <a:blip r:embed="rId12">
            <a:alphaModFix/>
          </a:blip>
          <a:srcRect b="0" l="0" r="0" t="95670"/>
          <a:stretch/>
        </p:blipFill>
        <p:spPr>
          <a:xfrm>
            <a:off x="2586246" y="2603691"/>
            <a:ext cx="1103503" cy="19375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Shape 237"/>
          <p:cNvPicPr preferRelativeResize="0"/>
          <p:nvPr/>
        </p:nvPicPr>
        <p:blipFill rotWithShape="1">
          <a:blip r:embed="rId12">
            <a:alphaModFix/>
          </a:blip>
          <a:srcRect b="0" l="0" r="0" t="95670"/>
          <a:stretch/>
        </p:blipFill>
        <p:spPr>
          <a:xfrm>
            <a:off x="219021" y="4615317"/>
            <a:ext cx="1103503" cy="19375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38" name="Shape 238"/>
          <p:cNvCxnSpPr/>
          <p:nvPr/>
        </p:nvCxnSpPr>
        <p:spPr>
          <a:xfrm flipH="1" rot="10800000">
            <a:off x="1150675" y="1658412"/>
            <a:ext cx="417600" cy="6900"/>
          </a:xfrm>
          <a:prstGeom prst="straightConnector1">
            <a:avLst/>
          </a:prstGeom>
          <a:noFill/>
          <a:ln cap="flat" cmpd="sng" w="38100">
            <a:solidFill>
              <a:srgbClr val="A61C00"/>
            </a:solidFill>
            <a:prstDash val="solid"/>
            <a:round/>
            <a:headEnd len="lg" w="lg" type="none"/>
            <a:tailEnd len="lg" w="lg" type="triangle"/>
          </a:ln>
        </p:spPr>
      </p:cxnSp>
      <p:sp>
        <p:nvSpPr>
          <p:cNvPr id="239" name="Shape 239"/>
          <p:cNvSpPr/>
          <p:nvPr/>
        </p:nvSpPr>
        <p:spPr>
          <a:xfrm>
            <a:off x="755737" y="4539122"/>
            <a:ext cx="248700" cy="222599"/>
          </a:xfrm>
          <a:prstGeom prst="ellipse">
            <a:avLst/>
          </a:prstGeom>
          <a:solidFill>
            <a:srgbClr val="FF0000">
              <a:alpha val="44620"/>
            </a:srgbClr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40" name="Shape 240"/>
          <p:cNvSpPr/>
          <p:nvPr/>
        </p:nvSpPr>
        <p:spPr>
          <a:xfrm>
            <a:off x="454312" y="2481747"/>
            <a:ext cx="248700" cy="222599"/>
          </a:xfrm>
          <a:prstGeom prst="ellipse">
            <a:avLst/>
          </a:prstGeom>
          <a:solidFill>
            <a:srgbClr val="FF0000">
              <a:alpha val="44620"/>
            </a:srgbClr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41" name="Shape 241"/>
          <p:cNvSpPr/>
          <p:nvPr/>
        </p:nvSpPr>
        <p:spPr>
          <a:xfrm>
            <a:off x="2225512" y="1185422"/>
            <a:ext cx="248700" cy="222599"/>
          </a:xfrm>
          <a:prstGeom prst="ellipse">
            <a:avLst/>
          </a:prstGeom>
          <a:solidFill>
            <a:srgbClr val="FF0000">
              <a:alpha val="44620"/>
            </a:srgbClr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242" name="Shape 242"/>
          <p:cNvCxnSpPr/>
          <p:nvPr/>
        </p:nvCxnSpPr>
        <p:spPr>
          <a:xfrm flipH="1" rot="10800000">
            <a:off x="2359162" y="1458237"/>
            <a:ext cx="417600" cy="6900"/>
          </a:xfrm>
          <a:prstGeom prst="straightConnector1">
            <a:avLst/>
          </a:prstGeom>
          <a:noFill/>
          <a:ln cap="flat" cmpd="sng" w="38100">
            <a:solidFill>
              <a:srgbClr val="A61C00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243" name="Shape 243"/>
          <p:cNvCxnSpPr/>
          <p:nvPr/>
        </p:nvCxnSpPr>
        <p:spPr>
          <a:xfrm flipH="1" rot="10800000">
            <a:off x="1150675" y="3902549"/>
            <a:ext cx="417600" cy="6900"/>
          </a:xfrm>
          <a:prstGeom prst="straightConnector1">
            <a:avLst/>
          </a:prstGeom>
          <a:noFill/>
          <a:ln cap="flat" cmpd="sng" w="38100">
            <a:solidFill>
              <a:srgbClr val="A61C00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244" name="Shape 244"/>
          <p:cNvCxnSpPr/>
          <p:nvPr/>
        </p:nvCxnSpPr>
        <p:spPr>
          <a:xfrm flipH="1" rot="10800000">
            <a:off x="4572012" y="1293262"/>
            <a:ext cx="417600" cy="6900"/>
          </a:xfrm>
          <a:prstGeom prst="straightConnector1">
            <a:avLst/>
          </a:prstGeom>
          <a:noFill/>
          <a:ln cap="flat" cmpd="sng" w="38100">
            <a:solidFill>
              <a:srgbClr val="A61C00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245" name="Shape 245"/>
          <p:cNvCxnSpPr/>
          <p:nvPr/>
        </p:nvCxnSpPr>
        <p:spPr>
          <a:xfrm flipH="1" rot="10800000">
            <a:off x="5622337" y="1293262"/>
            <a:ext cx="417600" cy="6900"/>
          </a:xfrm>
          <a:prstGeom prst="straightConnector1">
            <a:avLst/>
          </a:prstGeom>
          <a:noFill/>
          <a:ln cap="flat" cmpd="sng" w="38100">
            <a:solidFill>
              <a:srgbClr val="A61C00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246" name="Shape 246"/>
          <p:cNvCxnSpPr/>
          <p:nvPr/>
        </p:nvCxnSpPr>
        <p:spPr>
          <a:xfrm flipH="1" rot="10800000">
            <a:off x="7807237" y="1293262"/>
            <a:ext cx="417600" cy="6900"/>
          </a:xfrm>
          <a:prstGeom prst="straightConnector1">
            <a:avLst/>
          </a:prstGeom>
          <a:noFill/>
          <a:ln cap="flat" cmpd="sng" w="38100">
            <a:solidFill>
              <a:srgbClr val="A61C00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247" name="Shape 247"/>
          <p:cNvCxnSpPr/>
          <p:nvPr/>
        </p:nvCxnSpPr>
        <p:spPr>
          <a:xfrm flipH="1" rot="10800000">
            <a:off x="6708475" y="1293262"/>
            <a:ext cx="417600" cy="6900"/>
          </a:xfrm>
          <a:prstGeom prst="straightConnector1">
            <a:avLst/>
          </a:prstGeom>
          <a:noFill/>
          <a:ln cap="flat" cmpd="sng" w="38100">
            <a:solidFill>
              <a:srgbClr val="A61C00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248" name="Shape 248"/>
          <p:cNvCxnSpPr/>
          <p:nvPr/>
        </p:nvCxnSpPr>
        <p:spPr>
          <a:xfrm flipH="1" rot="10800000">
            <a:off x="6209862" y="3658537"/>
            <a:ext cx="417600" cy="6900"/>
          </a:xfrm>
          <a:prstGeom prst="straightConnector1">
            <a:avLst/>
          </a:prstGeom>
          <a:noFill/>
          <a:ln cap="flat" cmpd="sng" w="38100">
            <a:solidFill>
              <a:srgbClr val="A61C00"/>
            </a:solidFill>
            <a:prstDash val="solid"/>
            <a:round/>
            <a:headEnd len="lg" w="lg" type="none"/>
            <a:tailEnd len="lg" w="lg" type="triangle"/>
          </a:ln>
        </p:spPr>
      </p:cxn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/>
          <p:cNvSpPr txBox="1"/>
          <p:nvPr>
            <p:ph type="title"/>
          </p:nvPr>
        </p:nvSpPr>
        <p:spPr>
          <a:xfrm>
            <a:off x="311700" y="391350"/>
            <a:ext cx="8520599" cy="626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0" lang="en"/>
              <a:t>Changelog</a:t>
            </a:r>
          </a:p>
        </p:txBody>
      </p:sp>
      <p:sp>
        <p:nvSpPr>
          <p:cNvPr id="254" name="Shape 254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spcAft>
                <a:spcPts val="1000"/>
              </a:spcAft>
            </a:pPr>
            <a:r>
              <a:rPr b="1" lang="en"/>
              <a:t>Replace tabs </a:t>
            </a:r>
            <a:r>
              <a:rPr lang="en"/>
              <a:t>with sandwich</a:t>
            </a:r>
          </a:p>
          <a:p>
            <a:pPr indent="-228600" lvl="0" marL="457200" rtl="0">
              <a:spcBef>
                <a:spcPts val="0"/>
              </a:spcBef>
              <a:spcAft>
                <a:spcPts val="1000"/>
              </a:spcAft>
            </a:pPr>
            <a:r>
              <a:rPr lang="en"/>
              <a:t>Home screen is </a:t>
            </a:r>
            <a:r>
              <a:rPr b="1" lang="en"/>
              <a:t>plain text with pin icon</a:t>
            </a:r>
          </a:p>
          <a:p>
            <a:pPr indent="-228600" lvl="0" marL="457200" rtl="0">
              <a:spcBef>
                <a:spcPts val="0"/>
              </a:spcBef>
              <a:spcAft>
                <a:spcPts val="1000"/>
              </a:spcAft>
            </a:pPr>
            <a:r>
              <a:rPr lang="en"/>
              <a:t>First time pop-up on today’s entry to </a:t>
            </a:r>
            <a:r>
              <a:rPr b="1" lang="en"/>
              <a:t>highlight activity</a:t>
            </a:r>
          </a:p>
          <a:p>
            <a:pPr indent="-228600" lvl="0" marL="457200" rtl="0">
              <a:spcBef>
                <a:spcPts val="0"/>
              </a:spcBef>
              <a:spcAft>
                <a:spcPts val="1000"/>
              </a:spcAft>
            </a:pPr>
            <a:r>
              <a:rPr lang="en"/>
              <a:t>Scroll view of activities expands to </a:t>
            </a:r>
            <a:r>
              <a:rPr b="1" lang="en"/>
              <a:t>card view</a:t>
            </a:r>
          </a:p>
          <a:p>
            <a:pPr indent="-228600" lvl="0" marL="457200" rtl="0">
              <a:spcBef>
                <a:spcPts val="0"/>
              </a:spcBef>
              <a:spcAft>
                <a:spcPts val="1000"/>
              </a:spcAft>
            </a:pPr>
            <a:r>
              <a:rPr b="1" lang="en"/>
              <a:t>Rename </a:t>
            </a:r>
            <a:r>
              <a:rPr lang="en"/>
              <a:t>sandwich items: “today”, “past entries”, “trends”, “settings”</a:t>
            </a:r>
          </a:p>
          <a:p>
            <a:pPr indent="-228600" lvl="0" marL="457200" rtl="0">
              <a:spcBef>
                <a:spcPts val="0"/>
              </a:spcBef>
              <a:spcAft>
                <a:spcPts val="1000"/>
              </a:spcAft>
            </a:pPr>
            <a:r>
              <a:rPr lang="en"/>
              <a:t>Allow users to </a:t>
            </a:r>
            <a:r>
              <a:rPr b="1" lang="en"/>
              <a:t>pin insights </a:t>
            </a:r>
            <a:r>
              <a:rPr lang="en"/>
              <a:t>to their entry, not just activities </a:t>
            </a:r>
          </a:p>
          <a:p>
            <a:pPr indent="-228600" lvl="0" marL="457200" rtl="0">
              <a:spcBef>
                <a:spcPts val="0"/>
              </a:spcBef>
              <a:spcAft>
                <a:spcPts val="1000"/>
              </a:spcAft>
            </a:pPr>
            <a:r>
              <a:rPr lang="en"/>
              <a:t>Allow users to </a:t>
            </a:r>
            <a:r>
              <a:rPr b="1" lang="en"/>
              <a:t>search</a:t>
            </a:r>
            <a:r>
              <a:rPr lang="en"/>
              <a:t> when reflecting on past entries</a:t>
            </a:r>
          </a:p>
        </p:txBody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Shape 259"/>
          <p:cNvSpPr txBox="1"/>
          <p:nvPr>
            <p:ph type="ctrTitle"/>
          </p:nvPr>
        </p:nvSpPr>
        <p:spPr>
          <a:xfrm>
            <a:off x="3096250" y="1627200"/>
            <a:ext cx="2951399" cy="15843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b="0" lang="en">
                <a:latin typeface="Pacifico"/>
                <a:ea typeface="Pacifico"/>
                <a:cs typeface="Pacifico"/>
                <a:sym typeface="Pacifico"/>
              </a:rPr>
              <a:t>Medium-Fi </a:t>
            </a:r>
          </a:p>
          <a:p>
            <a:pPr lvl="0" rtl="0">
              <a:spcBef>
                <a:spcPts val="0"/>
              </a:spcBef>
              <a:buNone/>
            </a:pPr>
            <a:r>
              <a:rPr b="0" lang="en">
                <a:latin typeface="Pacifico"/>
                <a:ea typeface="Pacifico"/>
                <a:cs typeface="Pacifico"/>
                <a:sym typeface="Pacifico"/>
              </a:rPr>
              <a:t>Task Flows</a:t>
            </a:r>
          </a:p>
        </p:txBody>
      </p: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 txBox="1"/>
          <p:nvPr>
            <p:ph type="title"/>
          </p:nvPr>
        </p:nvSpPr>
        <p:spPr>
          <a:xfrm>
            <a:off x="311700" y="391350"/>
            <a:ext cx="8520599" cy="626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0" lang="en">
                <a:solidFill>
                  <a:srgbClr val="A61C00"/>
                </a:solidFill>
                <a:latin typeface="Pacifico"/>
                <a:ea typeface="Pacifico"/>
                <a:cs typeface="Pacifico"/>
                <a:sym typeface="Pacifico"/>
              </a:rPr>
              <a:t>Compose</a:t>
            </a:r>
          </a:p>
        </p:txBody>
      </p:sp>
      <p:pic>
        <p:nvPicPr>
          <p:cNvPr id="265" name="Shape 2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694" y="1402041"/>
            <a:ext cx="1323474" cy="23394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Shape 26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01075" y="1409610"/>
            <a:ext cx="1323474" cy="232428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Shape 26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508812" y="1412337"/>
            <a:ext cx="1323474" cy="231881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Shape 26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104950" y="1404119"/>
            <a:ext cx="1323474" cy="23352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69" name="Shape 269"/>
          <p:cNvCxnSpPr/>
          <p:nvPr/>
        </p:nvCxnSpPr>
        <p:spPr>
          <a:xfrm>
            <a:off x="1794000" y="2405825"/>
            <a:ext cx="756899" cy="0"/>
          </a:xfrm>
          <a:prstGeom prst="straightConnector1">
            <a:avLst/>
          </a:prstGeom>
          <a:noFill/>
          <a:ln cap="flat" cmpd="sng" w="38100">
            <a:solidFill>
              <a:srgbClr val="666666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270" name="Shape 270"/>
          <p:cNvCxnSpPr/>
          <p:nvPr/>
        </p:nvCxnSpPr>
        <p:spPr>
          <a:xfrm>
            <a:off x="4134450" y="2405825"/>
            <a:ext cx="756899" cy="0"/>
          </a:xfrm>
          <a:prstGeom prst="straightConnector1">
            <a:avLst/>
          </a:prstGeom>
          <a:noFill/>
          <a:ln cap="flat" cmpd="sng" w="38100">
            <a:solidFill>
              <a:srgbClr val="666666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271" name="Shape 271"/>
          <p:cNvCxnSpPr/>
          <p:nvPr/>
        </p:nvCxnSpPr>
        <p:spPr>
          <a:xfrm>
            <a:off x="6590175" y="2405825"/>
            <a:ext cx="756899" cy="0"/>
          </a:xfrm>
          <a:prstGeom prst="straightConnector1">
            <a:avLst/>
          </a:prstGeom>
          <a:noFill/>
          <a:ln cap="flat" cmpd="sng" w="38100">
            <a:solidFill>
              <a:srgbClr val="666666"/>
            </a:solidFill>
            <a:prstDash val="solid"/>
            <a:round/>
            <a:headEnd len="lg" w="lg" type="none"/>
            <a:tailEnd len="lg" w="lg" type="triangle"/>
          </a:ln>
        </p:spPr>
      </p:cxnSp>
      <p:sp>
        <p:nvSpPr>
          <p:cNvPr id="272" name="Shape 272"/>
          <p:cNvSpPr/>
          <p:nvPr/>
        </p:nvSpPr>
        <p:spPr>
          <a:xfrm>
            <a:off x="973512" y="3119922"/>
            <a:ext cx="248700" cy="222599"/>
          </a:xfrm>
          <a:prstGeom prst="ellipse">
            <a:avLst/>
          </a:prstGeom>
          <a:solidFill>
            <a:srgbClr val="4E1BFF">
              <a:alpha val="53850"/>
            </a:srgbClr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73" name="Shape 273"/>
          <p:cNvSpPr/>
          <p:nvPr/>
        </p:nvSpPr>
        <p:spPr>
          <a:xfrm>
            <a:off x="3075487" y="1924222"/>
            <a:ext cx="248700" cy="222599"/>
          </a:xfrm>
          <a:prstGeom prst="ellipse">
            <a:avLst/>
          </a:prstGeom>
          <a:solidFill>
            <a:srgbClr val="4E1BFF">
              <a:alpha val="53850"/>
            </a:srgbClr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74" name="Shape 274"/>
          <p:cNvSpPr/>
          <p:nvPr/>
        </p:nvSpPr>
        <p:spPr>
          <a:xfrm>
            <a:off x="6179712" y="1464797"/>
            <a:ext cx="248700" cy="222599"/>
          </a:xfrm>
          <a:prstGeom prst="ellipse">
            <a:avLst/>
          </a:prstGeom>
          <a:solidFill>
            <a:srgbClr val="4E1BFF">
              <a:alpha val="53850"/>
            </a:srgbClr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Shape 279"/>
          <p:cNvSpPr txBox="1"/>
          <p:nvPr>
            <p:ph type="title"/>
          </p:nvPr>
        </p:nvSpPr>
        <p:spPr>
          <a:xfrm>
            <a:off x="311700" y="391350"/>
            <a:ext cx="8520599" cy="626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0" lang="en">
                <a:solidFill>
                  <a:srgbClr val="A61C00"/>
                </a:solidFill>
                <a:latin typeface="Pacifico"/>
                <a:ea typeface="Pacifico"/>
                <a:cs typeface="Pacifico"/>
                <a:sym typeface="Pacifico"/>
              </a:rPr>
              <a:t>Pin Activity</a:t>
            </a:r>
          </a:p>
        </p:txBody>
      </p:sp>
      <p:pic>
        <p:nvPicPr>
          <p:cNvPr id="280" name="Shape 28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08819" y="1400773"/>
            <a:ext cx="1323475" cy="23419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81" name="Shape 28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81512" y="1405571"/>
            <a:ext cx="1323474" cy="2332353"/>
          </a:xfrm>
          <a:prstGeom prst="rect">
            <a:avLst/>
          </a:prstGeom>
          <a:noFill/>
          <a:ln>
            <a:noFill/>
          </a:ln>
        </p:spPr>
      </p:pic>
      <p:pic>
        <p:nvPicPr>
          <p:cNvPr id="282" name="Shape 28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654207" y="1396546"/>
            <a:ext cx="1323474" cy="2350403"/>
          </a:xfrm>
          <a:prstGeom prst="rect">
            <a:avLst/>
          </a:prstGeom>
          <a:noFill/>
          <a:ln>
            <a:noFill/>
          </a:ln>
        </p:spPr>
      </p:pic>
      <p:pic>
        <p:nvPicPr>
          <p:cNvPr id="283" name="Shape 28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11700" y="1404119"/>
            <a:ext cx="1323474" cy="2335250"/>
          </a:xfrm>
          <a:prstGeom prst="rect">
            <a:avLst/>
          </a:prstGeom>
          <a:noFill/>
          <a:ln>
            <a:noFill/>
          </a:ln>
        </p:spPr>
      </p:pic>
      <p:sp>
        <p:nvSpPr>
          <p:cNvPr id="284" name="Shape 284"/>
          <p:cNvSpPr/>
          <p:nvPr/>
        </p:nvSpPr>
        <p:spPr>
          <a:xfrm>
            <a:off x="1386462" y="2971597"/>
            <a:ext cx="248700" cy="222599"/>
          </a:xfrm>
          <a:prstGeom prst="ellipse">
            <a:avLst/>
          </a:prstGeom>
          <a:solidFill>
            <a:srgbClr val="4E1BFF">
              <a:alpha val="53850"/>
            </a:srgbClr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85" name="Shape 285"/>
          <p:cNvSpPr/>
          <p:nvPr/>
        </p:nvSpPr>
        <p:spPr>
          <a:xfrm>
            <a:off x="3191575" y="2460447"/>
            <a:ext cx="248700" cy="222599"/>
          </a:xfrm>
          <a:prstGeom prst="ellipse">
            <a:avLst/>
          </a:prstGeom>
          <a:solidFill>
            <a:srgbClr val="4E1BFF">
              <a:alpha val="53850"/>
            </a:srgbClr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86" name="Shape 286"/>
          <p:cNvSpPr/>
          <p:nvPr/>
        </p:nvSpPr>
        <p:spPr>
          <a:xfrm>
            <a:off x="5672037" y="3442322"/>
            <a:ext cx="248700" cy="222599"/>
          </a:xfrm>
          <a:prstGeom prst="ellipse">
            <a:avLst/>
          </a:prstGeom>
          <a:solidFill>
            <a:srgbClr val="4E1BFF">
              <a:alpha val="53850"/>
            </a:srgbClr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287" name="Shape 287"/>
          <p:cNvCxnSpPr/>
          <p:nvPr/>
        </p:nvCxnSpPr>
        <p:spPr>
          <a:xfrm>
            <a:off x="4134450" y="2405825"/>
            <a:ext cx="756899" cy="0"/>
          </a:xfrm>
          <a:prstGeom prst="straightConnector1">
            <a:avLst/>
          </a:prstGeom>
          <a:noFill/>
          <a:ln cap="flat" cmpd="sng" w="38100">
            <a:solidFill>
              <a:srgbClr val="666666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288" name="Shape 288"/>
          <p:cNvCxnSpPr/>
          <p:nvPr/>
        </p:nvCxnSpPr>
        <p:spPr>
          <a:xfrm>
            <a:off x="1794000" y="2405825"/>
            <a:ext cx="756899" cy="0"/>
          </a:xfrm>
          <a:prstGeom prst="straightConnector1">
            <a:avLst/>
          </a:prstGeom>
          <a:noFill/>
          <a:ln cap="flat" cmpd="sng" w="38100">
            <a:solidFill>
              <a:srgbClr val="666666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289" name="Shape 289"/>
          <p:cNvCxnSpPr/>
          <p:nvPr/>
        </p:nvCxnSpPr>
        <p:spPr>
          <a:xfrm>
            <a:off x="6590175" y="2405825"/>
            <a:ext cx="756899" cy="0"/>
          </a:xfrm>
          <a:prstGeom prst="straightConnector1">
            <a:avLst/>
          </a:prstGeom>
          <a:noFill/>
          <a:ln cap="flat" cmpd="sng" w="38100">
            <a:solidFill>
              <a:srgbClr val="666666"/>
            </a:solidFill>
            <a:prstDash val="solid"/>
            <a:round/>
            <a:headEnd len="lg" w="lg" type="none"/>
            <a:tailEnd len="lg" w="lg" type="triangle"/>
          </a:ln>
        </p:spPr>
      </p:cxnSp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Shape 294"/>
          <p:cNvSpPr txBox="1"/>
          <p:nvPr>
            <p:ph type="title"/>
          </p:nvPr>
        </p:nvSpPr>
        <p:spPr>
          <a:xfrm>
            <a:off x="311700" y="391350"/>
            <a:ext cx="8520599" cy="626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0" lang="en">
                <a:solidFill>
                  <a:srgbClr val="A61C00"/>
                </a:solidFill>
                <a:latin typeface="Pacifico"/>
                <a:ea typeface="Pacifico"/>
                <a:cs typeface="Pacifico"/>
                <a:sym typeface="Pacifico"/>
              </a:rPr>
              <a:t>Reflect</a:t>
            </a:r>
          </a:p>
        </p:txBody>
      </p:sp>
      <p:pic>
        <p:nvPicPr>
          <p:cNvPr id="295" name="Shape 29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94775" y="187615"/>
            <a:ext cx="1323474" cy="2341246"/>
          </a:xfrm>
          <a:prstGeom prst="rect">
            <a:avLst/>
          </a:prstGeom>
          <a:noFill/>
          <a:ln>
            <a:noFill/>
          </a:ln>
        </p:spPr>
      </p:pic>
      <p:pic>
        <p:nvPicPr>
          <p:cNvPr id="296" name="Shape 29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47377" y="191354"/>
            <a:ext cx="1323474" cy="2333782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" name="Shape 29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299975" y="191353"/>
            <a:ext cx="1323474" cy="2333771"/>
          </a:xfrm>
          <a:prstGeom prst="rect">
            <a:avLst/>
          </a:prstGeom>
          <a:noFill/>
          <a:ln>
            <a:noFill/>
          </a:ln>
        </p:spPr>
      </p:pic>
      <p:pic>
        <p:nvPicPr>
          <p:cNvPr id="298" name="Shape 29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547376" y="2686611"/>
            <a:ext cx="1323474" cy="23396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99" name="Shape 29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959279" y="2624888"/>
            <a:ext cx="1323474" cy="2338673"/>
          </a:xfrm>
          <a:prstGeom prst="rect">
            <a:avLst/>
          </a:prstGeom>
          <a:noFill/>
          <a:ln>
            <a:noFill/>
          </a:ln>
        </p:spPr>
      </p:pic>
      <p:pic>
        <p:nvPicPr>
          <p:cNvPr id="300" name="Shape 30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299974" y="2690214"/>
            <a:ext cx="1323475" cy="233242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01" name="Shape 301"/>
          <p:cNvCxnSpPr/>
          <p:nvPr/>
        </p:nvCxnSpPr>
        <p:spPr>
          <a:xfrm>
            <a:off x="5029425" y="1419112"/>
            <a:ext cx="653400" cy="0"/>
          </a:xfrm>
          <a:prstGeom prst="straightConnector1">
            <a:avLst/>
          </a:prstGeom>
          <a:noFill/>
          <a:ln cap="flat" cmpd="sng" w="38100">
            <a:solidFill>
              <a:srgbClr val="666666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302" name="Shape 302"/>
          <p:cNvCxnSpPr/>
          <p:nvPr/>
        </p:nvCxnSpPr>
        <p:spPr>
          <a:xfrm>
            <a:off x="6716600" y="1419125"/>
            <a:ext cx="653400" cy="0"/>
          </a:xfrm>
          <a:prstGeom prst="straightConnector1">
            <a:avLst/>
          </a:prstGeom>
          <a:noFill/>
          <a:ln cap="flat" cmpd="sng" w="38100">
            <a:solidFill>
              <a:srgbClr val="666666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303" name="Shape 303"/>
          <p:cNvCxnSpPr/>
          <p:nvPr/>
        </p:nvCxnSpPr>
        <p:spPr>
          <a:xfrm rot="10800000">
            <a:off x="6711499" y="3794237"/>
            <a:ext cx="663600" cy="0"/>
          </a:xfrm>
          <a:prstGeom prst="straightConnector1">
            <a:avLst/>
          </a:prstGeom>
          <a:noFill/>
          <a:ln cap="flat" cmpd="sng" w="38100">
            <a:solidFill>
              <a:srgbClr val="666666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304" name="Shape 304"/>
          <p:cNvCxnSpPr/>
          <p:nvPr/>
        </p:nvCxnSpPr>
        <p:spPr>
          <a:xfrm flipH="1">
            <a:off x="7956012" y="2333537"/>
            <a:ext cx="11400" cy="476400"/>
          </a:xfrm>
          <a:prstGeom prst="straightConnector1">
            <a:avLst/>
          </a:prstGeom>
          <a:noFill/>
          <a:ln cap="flat" cmpd="sng" w="38100">
            <a:solidFill>
              <a:srgbClr val="666666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305" name="Shape 305"/>
          <p:cNvCxnSpPr>
            <a:endCxn id="299" idx="0"/>
          </p:cNvCxnSpPr>
          <p:nvPr/>
        </p:nvCxnSpPr>
        <p:spPr>
          <a:xfrm flipH="1">
            <a:off x="2621017" y="1202888"/>
            <a:ext cx="1464900" cy="1422000"/>
          </a:xfrm>
          <a:prstGeom prst="bentConnector2">
            <a:avLst/>
          </a:prstGeom>
          <a:noFill/>
          <a:ln cap="flat" cmpd="sng" w="38100">
            <a:solidFill>
              <a:srgbClr val="666666"/>
            </a:solidFill>
            <a:prstDash val="solid"/>
            <a:round/>
            <a:headEnd len="lg" w="lg" type="none"/>
            <a:tailEnd len="lg" w="lg" type="triangle"/>
          </a:ln>
        </p:spPr>
      </p:cxnSp>
      <p:sp>
        <p:nvSpPr>
          <p:cNvPr id="306" name="Shape 306"/>
          <p:cNvSpPr/>
          <p:nvPr/>
        </p:nvSpPr>
        <p:spPr>
          <a:xfrm>
            <a:off x="4085912" y="1017447"/>
            <a:ext cx="248700" cy="222599"/>
          </a:xfrm>
          <a:prstGeom prst="ellipse">
            <a:avLst/>
          </a:prstGeom>
          <a:solidFill>
            <a:srgbClr val="4E1BFF">
              <a:alpha val="53850"/>
            </a:srgbClr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07" name="Shape 307"/>
          <p:cNvSpPr/>
          <p:nvPr/>
        </p:nvSpPr>
        <p:spPr>
          <a:xfrm>
            <a:off x="4085912" y="749272"/>
            <a:ext cx="248700" cy="222599"/>
          </a:xfrm>
          <a:prstGeom prst="ellipse">
            <a:avLst/>
          </a:prstGeom>
          <a:solidFill>
            <a:srgbClr val="4E1BFF">
              <a:alpha val="53850"/>
            </a:srgbClr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08" name="Shape 308"/>
          <p:cNvSpPr/>
          <p:nvPr/>
        </p:nvSpPr>
        <p:spPr>
          <a:xfrm>
            <a:off x="6084750" y="971872"/>
            <a:ext cx="248700" cy="222599"/>
          </a:xfrm>
          <a:prstGeom prst="ellipse">
            <a:avLst/>
          </a:prstGeom>
          <a:solidFill>
            <a:srgbClr val="4E1BFF">
              <a:alpha val="53850"/>
            </a:srgbClr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09" name="Shape 309"/>
          <p:cNvSpPr/>
          <p:nvPr/>
        </p:nvSpPr>
        <p:spPr>
          <a:xfrm>
            <a:off x="7760937" y="4299872"/>
            <a:ext cx="248700" cy="222599"/>
          </a:xfrm>
          <a:prstGeom prst="ellipse">
            <a:avLst/>
          </a:prstGeom>
          <a:solidFill>
            <a:srgbClr val="4E1BFF">
              <a:alpha val="53850"/>
            </a:srgbClr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Shape 314"/>
          <p:cNvSpPr txBox="1"/>
          <p:nvPr>
            <p:ph type="ctrTitle"/>
          </p:nvPr>
        </p:nvSpPr>
        <p:spPr>
          <a:xfrm>
            <a:off x="3096250" y="1627200"/>
            <a:ext cx="2951399" cy="15843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0" lang="en">
                <a:latin typeface="Pacifico"/>
                <a:ea typeface="Pacifico"/>
                <a:cs typeface="Pacifico"/>
                <a:sym typeface="Pacifico"/>
              </a:rPr>
              <a:t>Prototype Overview</a:t>
            </a:r>
          </a:p>
        </p:txBody>
      </p:sp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Shape 319"/>
          <p:cNvSpPr txBox="1"/>
          <p:nvPr>
            <p:ph type="title"/>
          </p:nvPr>
        </p:nvSpPr>
        <p:spPr>
          <a:xfrm>
            <a:off x="311700" y="391350"/>
            <a:ext cx="8520599" cy="626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0" lang="en"/>
              <a:t>Prototyping Tools</a:t>
            </a:r>
          </a:p>
        </p:txBody>
      </p:sp>
      <p:sp>
        <p:nvSpPr>
          <p:cNvPr id="320" name="Shape 320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spcAft>
                <a:spcPts val="1000"/>
              </a:spcAft>
              <a:buNone/>
            </a:pPr>
            <a:r>
              <a:rPr b="1" lang="en" sz="2400"/>
              <a:t>Sketch</a:t>
            </a:r>
          </a:p>
          <a:p>
            <a:pPr indent="-228600" lvl="0" marL="457200" rtl="0">
              <a:spcBef>
                <a:spcPts val="0"/>
              </a:spcBef>
              <a:spcAft>
                <a:spcPts val="1000"/>
              </a:spcAft>
            </a:pPr>
            <a:r>
              <a:rPr lang="en"/>
              <a:t>Ease of view creation</a:t>
            </a:r>
          </a:p>
          <a:p>
            <a:pPr indent="-228600" lvl="0" marL="457200" rtl="0">
              <a:spcBef>
                <a:spcPts val="0"/>
              </a:spcBef>
              <a:spcAft>
                <a:spcPts val="1000"/>
              </a:spcAft>
            </a:pPr>
            <a:r>
              <a:rPr lang="en"/>
              <a:t>Intuitive interface</a:t>
            </a:r>
          </a:p>
          <a:p>
            <a:pPr indent="-228600" lvl="0" marL="457200" rtl="0">
              <a:spcBef>
                <a:spcPts val="0"/>
              </a:spcBef>
              <a:spcAft>
                <a:spcPts val="1000"/>
              </a:spcAft>
            </a:pPr>
            <a:r>
              <a:rPr lang="en"/>
              <a:t>Difficult for collaboration</a:t>
            </a:r>
          </a:p>
          <a:p>
            <a:pPr rtl="0">
              <a:spcBef>
                <a:spcPts val="0"/>
              </a:spcBef>
              <a:spcAft>
                <a:spcPts val="1000"/>
              </a:spcAft>
              <a:buNone/>
            </a:pPr>
            <a:r>
              <a:t/>
            </a:r>
            <a:endParaRPr b="1"/>
          </a:p>
          <a:p>
            <a:pPr lvl="0" rtl="0">
              <a:spcBef>
                <a:spcPts val="0"/>
              </a:spcBef>
              <a:spcAft>
                <a:spcPts val="1000"/>
              </a:spcAft>
              <a:buNone/>
            </a:pPr>
            <a:r>
              <a:t/>
            </a:r>
            <a:endParaRPr b="1"/>
          </a:p>
          <a:p>
            <a:pPr lvl="0" rtl="0">
              <a:spcBef>
                <a:spcPts val="0"/>
              </a:spcBef>
              <a:spcAft>
                <a:spcPts val="1000"/>
              </a:spcAft>
              <a:buNone/>
            </a:pPr>
            <a:r>
              <a:t/>
            </a:r>
            <a:endParaRPr b="1"/>
          </a:p>
          <a:p>
            <a:pPr lvl="0" rtl="0">
              <a:spcBef>
                <a:spcPts val="0"/>
              </a:spcBef>
              <a:spcAft>
                <a:spcPts val="1000"/>
              </a:spcAft>
              <a:buNone/>
            </a:pPr>
            <a:r>
              <a:t/>
            </a:r>
            <a:endParaRPr b="1"/>
          </a:p>
          <a:p>
            <a:pPr lvl="0" rtl="0">
              <a:spcBef>
                <a:spcPts val="0"/>
              </a:spcBef>
              <a:spcAft>
                <a:spcPts val="1000"/>
              </a:spcAft>
              <a:buNone/>
            </a:pPr>
            <a:r>
              <a:t/>
            </a:r>
            <a:endParaRPr b="1"/>
          </a:p>
        </p:txBody>
      </p:sp>
      <p:sp>
        <p:nvSpPr>
          <p:cNvPr id="321" name="Shape 321"/>
          <p:cNvSpPr txBox="1"/>
          <p:nvPr>
            <p:ph idx="2" type="body"/>
          </p:nvPr>
        </p:nvSpPr>
        <p:spPr>
          <a:xfrm>
            <a:off x="4814525" y="1327450"/>
            <a:ext cx="3840299" cy="3069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spcAft>
                <a:spcPts val="1000"/>
              </a:spcAft>
              <a:buNone/>
            </a:pPr>
            <a:r>
              <a:rPr b="1" lang="en" sz="2400"/>
              <a:t>Invision</a:t>
            </a:r>
          </a:p>
          <a:p>
            <a:pPr indent="-228600" lvl="0" marL="457200" rtl="0">
              <a:spcBef>
                <a:spcPts val="0"/>
              </a:spcBef>
              <a:spcAft>
                <a:spcPts val="1000"/>
              </a:spcAft>
            </a:pPr>
            <a:r>
              <a:rPr lang="en"/>
              <a:t>Multiple transitions options</a:t>
            </a:r>
          </a:p>
          <a:p>
            <a:pPr indent="-228600" lvl="0" marL="457200" rtl="0">
              <a:spcBef>
                <a:spcPts val="0"/>
              </a:spcBef>
              <a:spcAft>
                <a:spcPts val="1000"/>
              </a:spcAft>
            </a:pPr>
            <a:r>
              <a:rPr lang="en"/>
              <a:t>Sync to phone</a:t>
            </a:r>
          </a:p>
          <a:p>
            <a:pPr indent="-228600" lvl="0" marL="457200" rtl="0">
              <a:spcBef>
                <a:spcPts val="0"/>
              </a:spcBef>
              <a:spcAft>
                <a:spcPts val="1000"/>
              </a:spcAft>
            </a:pPr>
            <a:r>
              <a:rPr lang="en"/>
              <a:t>Inability to scroll on overlay</a:t>
            </a:r>
          </a:p>
          <a:p>
            <a:pPr indent="-228600" lvl="0" marL="457200" rtl="0">
              <a:spcBef>
                <a:spcPts val="0"/>
              </a:spcBef>
              <a:spcAft>
                <a:spcPts val="1000"/>
              </a:spcAft>
            </a:pPr>
            <a:r>
              <a:rPr lang="en"/>
              <a:t>No dynamic input capabilities</a:t>
            </a:r>
          </a:p>
          <a:p>
            <a:pPr lvl="0" rtl="0">
              <a:spcBef>
                <a:spcPts val="0"/>
              </a:spcBef>
              <a:spcAft>
                <a:spcPts val="1000"/>
              </a:spcAft>
              <a:buNone/>
            </a:pPr>
            <a:r>
              <a:t/>
            </a:r>
            <a:endParaRPr b="1"/>
          </a:p>
          <a:p>
            <a:pPr lvl="0" rtl="0">
              <a:spcBef>
                <a:spcPts val="0"/>
              </a:spcBef>
              <a:spcAft>
                <a:spcPts val="1000"/>
              </a:spcAft>
              <a:buNone/>
            </a:pPr>
            <a:r>
              <a:t/>
            </a:r>
            <a:endParaRPr b="1"/>
          </a:p>
          <a:p>
            <a:pPr lvl="0" rtl="0">
              <a:spcBef>
                <a:spcPts val="0"/>
              </a:spcBef>
              <a:spcAft>
                <a:spcPts val="1000"/>
              </a:spcAft>
              <a:buNone/>
            </a:pPr>
            <a:r>
              <a:t/>
            </a:r>
            <a:endParaRPr b="1"/>
          </a:p>
          <a:p>
            <a:pPr lvl="0" rtl="0">
              <a:spcBef>
                <a:spcPts val="0"/>
              </a:spcBef>
              <a:spcAft>
                <a:spcPts val="1000"/>
              </a:spcAft>
              <a:buNone/>
            </a:pPr>
            <a:r>
              <a:t/>
            </a:r>
            <a:endParaRPr b="1"/>
          </a:p>
          <a:p>
            <a:pPr lvl="0" rtl="0">
              <a:spcBef>
                <a:spcPts val="0"/>
              </a:spcBef>
              <a:spcAft>
                <a:spcPts val="1000"/>
              </a:spcAft>
              <a:buNone/>
            </a:pPr>
            <a:r>
              <a:t/>
            </a:r>
            <a:endParaRPr b="1"/>
          </a:p>
        </p:txBody>
      </p:sp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Shape 326"/>
          <p:cNvSpPr txBox="1"/>
          <p:nvPr>
            <p:ph type="title"/>
          </p:nvPr>
        </p:nvSpPr>
        <p:spPr>
          <a:xfrm>
            <a:off x="311700" y="391350"/>
            <a:ext cx="8520599" cy="626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0" lang="en"/>
              <a:t>Limitations and Wizard of Oz techniques</a:t>
            </a:r>
          </a:p>
        </p:txBody>
      </p:sp>
      <p:sp>
        <p:nvSpPr>
          <p:cNvPr id="327" name="Shape 327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spcAft>
                <a:spcPts val="1000"/>
              </a:spcAft>
            </a:pPr>
            <a:r>
              <a:rPr b="1" lang="en"/>
              <a:t>Hardcoded data</a:t>
            </a:r>
            <a:r>
              <a:rPr lang="en"/>
              <a:t> for all content, trends, and search results</a:t>
            </a:r>
          </a:p>
          <a:p>
            <a:pPr indent="-228600" lvl="0" marL="457200" rtl="0">
              <a:spcBef>
                <a:spcPts val="0"/>
              </a:spcBef>
              <a:spcAft>
                <a:spcPts val="1000"/>
              </a:spcAft>
            </a:pPr>
            <a:r>
              <a:rPr lang="en"/>
              <a:t>Not much </a:t>
            </a:r>
            <a:r>
              <a:rPr b="1" lang="en"/>
              <a:t>seed data</a:t>
            </a:r>
          </a:p>
        </p:txBody>
      </p:sp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Shape 332"/>
          <p:cNvSpPr txBox="1"/>
          <p:nvPr>
            <p:ph type="ctrTitle"/>
          </p:nvPr>
        </p:nvSpPr>
        <p:spPr>
          <a:xfrm>
            <a:off x="3096250" y="1627200"/>
            <a:ext cx="2951399" cy="15843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 b="0">
              <a:latin typeface="Pacifico"/>
              <a:ea typeface="Pacifico"/>
              <a:cs typeface="Pacifico"/>
              <a:sym typeface="Pacifico"/>
            </a:endParaRPr>
          </a:p>
          <a:p>
            <a:pPr lvl="0" rtl="0">
              <a:spcBef>
                <a:spcPts val="0"/>
              </a:spcBef>
              <a:buNone/>
            </a:pPr>
            <a:r>
              <a:rPr b="0" lang="en">
                <a:latin typeface="Pacifico"/>
                <a:ea typeface="Pacifico"/>
                <a:cs typeface="Pacifico"/>
                <a:sym typeface="Pacifico"/>
              </a:rPr>
              <a:t>Appendix</a:t>
            </a:r>
          </a:p>
          <a:p>
            <a:pPr lvl="0" rtl="0" algn="l">
              <a:spcBef>
                <a:spcPts val="0"/>
              </a:spcBef>
              <a:buNone/>
            </a:pPr>
            <a:r>
              <a:t/>
            </a:r>
            <a:endParaRPr b="0">
              <a:latin typeface="Pacifico"/>
              <a:ea typeface="Pacifico"/>
              <a:cs typeface="Pacifico"/>
              <a:sym typeface="Pacifico"/>
            </a:endParaRP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/>
        </p:nvSpPr>
        <p:spPr>
          <a:xfrm>
            <a:off x="118200" y="137400"/>
            <a:ext cx="8907599" cy="4868700"/>
          </a:xfrm>
          <a:prstGeom prst="rect">
            <a:avLst/>
          </a:prstGeom>
          <a:noFill/>
          <a:ln cap="flat" cmpd="sng" w="28575">
            <a:solidFill>
              <a:srgbClr val="9F103A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7" name="Shape 117"/>
          <p:cNvSpPr txBox="1"/>
          <p:nvPr>
            <p:ph idx="4294967295" type="title"/>
          </p:nvPr>
        </p:nvSpPr>
        <p:spPr>
          <a:xfrm>
            <a:off x="3984437" y="2297125"/>
            <a:ext cx="1175099" cy="62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2400">
                <a:solidFill>
                  <a:srgbClr val="666666"/>
                </a:solidFill>
                <a:latin typeface="Pacifico"/>
                <a:ea typeface="Pacifico"/>
                <a:cs typeface="Pacifico"/>
                <a:sym typeface="Pacifico"/>
              </a:rPr>
              <a:t>Team Rahim</a:t>
            </a:r>
          </a:p>
        </p:txBody>
      </p:sp>
      <p:sp>
        <p:nvSpPr>
          <p:cNvPr id="118" name="Shape 118"/>
          <p:cNvSpPr/>
          <p:nvPr/>
        </p:nvSpPr>
        <p:spPr>
          <a:xfrm>
            <a:off x="5217075" y="1948075"/>
            <a:ext cx="1332899" cy="1324199"/>
          </a:xfrm>
          <a:prstGeom prst="ellipse">
            <a:avLst/>
          </a:prstGeom>
          <a:solidFill>
            <a:srgbClr val="A61C00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19" name="Shape 1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44561" y="1971211"/>
            <a:ext cx="1277949" cy="1277949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Shape 120"/>
          <p:cNvSpPr/>
          <p:nvPr/>
        </p:nvSpPr>
        <p:spPr>
          <a:xfrm>
            <a:off x="3884175" y="623875"/>
            <a:ext cx="1332899" cy="1324199"/>
          </a:xfrm>
          <a:prstGeom prst="ellipse">
            <a:avLst/>
          </a:prstGeom>
          <a:solidFill>
            <a:srgbClr val="A61C00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21" name="Shape 1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911650" y="647000"/>
            <a:ext cx="1277949" cy="1277949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Shape 122"/>
          <p:cNvSpPr/>
          <p:nvPr/>
        </p:nvSpPr>
        <p:spPr>
          <a:xfrm>
            <a:off x="3884175" y="3272275"/>
            <a:ext cx="1332899" cy="1324199"/>
          </a:xfrm>
          <a:prstGeom prst="ellipse">
            <a:avLst/>
          </a:prstGeom>
          <a:solidFill>
            <a:srgbClr val="A61C00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3" name="Shape 123"/>
          <p:cNvSpPr/>
          <p:nvPr/>
        </p:nvSpPr>
        <p:spPr>
          <a:xfrm>
            <a:off x="2551275" y="1948075"/>
            <a:ext cx="1332899" cy="1324199"/>
          </a:xfrm>
          <a:prstGeom prst="ellipse">
            <a:avLst/>
          </a:prstGeom>
          <a:solidFill>
            <a:srgbClr val="A61C00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24" name="Shape 1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578762" y="1971212"/>
            <a:ext cx="1277924" cy="1277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Shape 12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911650" y="3295400"/>
            <a:ext cx="1277949" cy="1277949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Shape 126"/>
          <p:cNvSpPr txBox="1"/>
          <p:nvPr/>
        </p:nvSpPr>
        <p:spPr>
          <a:xfrm rot="5400000">
            <a:off x="6106774" y="2404375"/>
            <a:ext cx="1036800" cy="4115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200"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rPr>
              <a:t>Catherine D</a:t>
            </a:r>
          </a:p>
        </p:txBody>
      </p:sp>
      <p:sp>
        <p:nvSpPr>
          <p:cNvPr id="127" name="Shape 127"/>
          <p:cNvSpPr txBox="1"/>
          <p:nvPr/>
        </p:nvSpPr>
        <p:spPr>
          <a:xfrm rot="-5400000">
            <a:off x="1989612" y="2404375"/>
            <a:ext cx="960599" cy="4115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200"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rPr>
              <a:t>Pavitra R</a:t>
            </a:r>
          </a:p>
        </p:txBody>
      </p:sp>
      <p:sp>
        <p:nvSpPr>
          <p:cNvPr id="128" name="Shape 128"/>
          <p:cNvSpPr txBox="1"/>
          <p:nvPr/>
        </p:nvSpPr>
        <p:spPr>
          <a:xfrm>
            <a:off x="4091700" y="360525"/>
            <a:ext cx="960599" cy="4115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200"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rPr>
              <a:t>David E</a:t>
            </a:r>
          </a:p>
        </p:txBody>
      </p:sp>
      <p:sp>
        <p:nvSpPr>
          <p:cNvPr id="129" name="Shape 129"/>
          <p:cNvSpPr txBox="1"/>
          <p:nvPr/>
        </p:nvSpPr>
        <p:spPr>
          <a:xfrm>
            <a:off x="4091687" y="4516675"/>
            <a:ext cx="960599" cy="4115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200"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rPr>
              <a:t>Levi J</a:t>
            </a:r>
          </a:p>
        </p:txBody>
      </p:sp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Shape 337"/>
          <p:cNvSpPr txBox="1"/>
          <p:nvPr/>
        </p:nvSpPr>
        <p:spPr>
          <a:xfrm>
            <a:off x="311700" y="391350"/>
            <a:ext cx="8520599" cy="6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3200">
                <a:solidFill>
                  <a:srgbClr val="9F103A"/>
                </a:solidFill>
                <a:latin typeface="Pacifico"/>
                <a:ea typeface="Pacifico"/>
                <a:cs typeface="Pacifico"/>
                <a:sym typeface="Pacifico"/>
              </a:rPr>
              <a:t>Links	</a:t>
            </a:r>
          </a:p>
        </p:txBody>
      </p:sp>
      <p:sp>
        <p:nvSpPr>
          <p:cNvPr id="338" name="Shape 338"/>
          <p:cNvSpPr txBox="1"/>
          <p:nvPr/>
        </p:nvSpPr>
        <p:spPr>
          <a:xfrm>
            <a:off x="311700" y="1152475"/>
            <a:ext cx="8520599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>
                <a:solidFill>
                  <a:srgbClr val="5E696C"/>
                </a:solidFill>
                <a:latin typeface="Roboto Slab"/>
                <a:ea typeface="Roboto Slab"/>
                <a:cs typeface="Roboto Slab"/>
                <a:sym typeface="Roboto Slab"/>
              </a:rPr>
              <a:t>Website: </a:t>
            </a:r>
            <a:r>
              <a:rPr lang="en" sz="1800" u="sng">
                <a:solidFill>
                  <a:srgbClr val="A61C00"/>
                </a:solidFill>
                <a:latin typeface="Roboto Slab"/>
                <a:ea typeface="Roboto Slab"/>
                <a:cs typeface="Roboto Slab"/>
                <a:sym typeface="Roboto Slab"/>
                <a:hlinkClick r:id="rId3"/>
              </a:rPr>
              <a:t>http://web.stanford.edu/class/cs147/projects/creation/team_rahim/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>
                <a:solidFill>
                  <a:srgbClr val="5E696C"/>
                </a:solidFill>
                <a:latin typeface="Roboto Slab"/>
                <a:ea typeface="Roboto Slab"/>
                <a:cs typeface="Roboto Slab"/>
                <a:sym typeface="Roboto Slab"/>
              </a:rPr>
              <a:t>Medium-Fi Prototype and README Overview: </a:t>
            </a:r>
            <a:r>
              <a:rPr lang="en" sz="1800" u="sng">
                <a:solidFill>
                  <a:srgbClr val="A61C00"/>
                </a:solidFill>
                <a:latin typeface="Roboto Slab"/>
                <a:ea typeface="Roboto Slab"/>
                <a:cs typeface="Roboto Slab"/>
                <a:sym typeface="Roboto Slab"/>
                <a:hlinkClick r:id="rId4"/>
              </a:rPr>
              <a:t>http://web.stanford.edu/class/cs147/projects/creation/team_rahim/assignments.html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>
                <a:solidFill>
                  <a:srgbClr val="5E696C"/>
                </a:solidFill>
                <a:latin typeface="Roboto Slab"/>
                <a:ea typeface="Roboto Slab"/>
                <a:cs typeface="Roboto Slab"/>
                <a:sym typeface="Roboto Slab"/>
              </a:rPr>
              <a:t>Medium-Fi Prototype: </a:t>
            </a:r>
            <a:r>
              <a:rPr lang="en" sz="1800" u="sng">
                <a:solidFill>
                  <a:srgbClr val="A61C00"/>
                </a:solidFill>
                <a:latin typeface="Roboto Slab"/>
                <a:ea typeface="Roboto Slab"/>
                <a:cs typeface="Roboto Slab"/>
                <a:sym typeface="Roboto Slab"/>
              </a:rPr>
              <a:t>invis.io/SE4O9TM7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/>
          <p:nvPr>
            <p:ph type="title"/>
          </p:nvPr>
        </p:nvSpPr>
        <p:spPr>
          <a:xfrm>
            <a:off x="773700" y="1806450"/>
            <a:ext cx="7596600" cy="1530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solidFill>
                  <a:srgbClr val="666666"/>
                </a:solidFill>
                <a:latin typeface="Pacifico"/>
                <a:ea typeface="Pacifico"/>
                <a:cs typeface="Pacifico"/>
                <a:sym typeface="Pacifico"/>
              </a:rPr>
              <a:t>Saving the Day</a:t>
            </a: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/>
          <p:nvPr>
            <p:ph type="ctrTitle"/>
          </p:nvPr>
        </p:nvSpPr>
        <p:spPr>
          <a:xfrm>
            <a:off x="3096250" y="1627200"/>
            <a:ext cx="2951399" cy="15843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0" lang="en">
                <a:latin typeface="Pacifico"/>
                <a:ea typeface="Pacifico"/>
                <a:cs typeface="Pacifico"/>
                <a:sym typeface="Pacifico"/>
              </a:rPr>
              <a:t>Tasks</a:t>
            </a: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/>
          <p:nvPr>
            <p:ph type="title"/>
          </p:nvPr>
        </p:nvSpPr>
        <p:spPr>
          <a:xfrm>
            <a:off x="311700" y="391350"/>
            <a:ext cx="8520599" cy="626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0" lang="en"/>
              <a:t>Tasks</a:t>
            </a:r>
          </a:p>
        </p:txBody>
      </p:sp>
      <p:pic>
        <p:nvPicPr>
          <p:cNvPr id="145" name="Shape 145"/>
          <p:cNvPicPr preferRelativeResize="0"/>
          <p:nvPr/>
        </p:nvPicPr>
        <p:blipFill rotWithShape="1">
          <a:blip r:embed="rId3">
            <a:alphaModFix/>
          </a:blip>
          <a:srcRect b="23136" l="0" r="0" t="0"/>
          <a:stretch/>
        </p:blipFill>
        <p:spPr>
          <a:xfrm>
            <a:off x="693850" y="1376102"/>
            <a:ext cx="2027200" cy="1908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Shape 146"/>
          <p:cNvPicPr preferRelativeResize="0"/>
          <p:nvPr/>
        </p:nvPicPr>
        <p:blipFill rotWithShape="1">
          <a:blip r:embed="rId4">
            <a:alphaModFix/>
          </a:blip>
          <a:srcRect b="26275" l="0" r="0" t="0"/>
          <a:stretch/>
        </p:blipFill>
        <p:spPr>
          <a:xfrm>
            <a:off x="3300575" y="1323225"/>
            <a:ext cx="2027199" cy="1908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Shape 147"/>
          <p:cNvPicPr preferRelativeResize="0"/>
          <p:nvPr/>
        </p:nvPicPr>
        <p:blipFill rotWithShape="1">
          <a:blip r:embed="rId5">
            <a:alphaModFix/>
          </a:blip>
          <a:srcRect b="22744" l="0" r="0" t="0"/>
          <a:stretch/>
        </p:blipFill>
        <p:spPr>
          <a:xfrm>
            <a:off x="5907300" y="1365450"/>
            <a:ext cx="2027199" cy="1908350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Shape 148"/>
          <p:cNvSpPr txBox="1"/>
          <p:nvPr/>
        </p:nvSpPr>
        <p:spPr>
          <a:xfrm>
            <a:off x="1249025" y="3231575"/>
            <a:ext cx="986999" cy="5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b="1" lang="en" sz="2600">
                <a:latin typeface="Proxima Nova"/>
                <a:ea typeface="Proxima Nova"/>
                <a:cs typeface="Proxima Nova"/>
                <a:sym typeface="Proxima Nova"/>
              </a:rPr>
              <a:t>Write</a:t>
            </a:r>
          </a:p>
        </p:txBody>
      </p:sp>
      <p:sp>
        <p:nvSpPr>
          <p:cNvPr id="149" name="Shape 149"/>
          <p:cNvSpPr txBox="1"/>
          <p:nvPr/>
        </p:nvSpPr>
        <p:spPr>
          <a:xfrm>
            <a:off x="3746850" y="3231575"/>
            <a:ext cx="1311899" cy="5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2600">
                <a:latin typeface="Proxima Nova"/>
                <a:ea typeface="Proxima Nova"/>
                <a:cs typeface="Proxima Nova"/>
                <a:sym typeface="Proxima Nova"/>
              </a:rPr>
              <a:t>Review</a:t>
            </a:r>
          </a:p>
        </p:txBody>
      </p:sp>
      <p:sp>
        <p:nvSpPr>
          <p:cNvPr id="150" name="Shape 150"/>
          <p:cNvSpPr txBox="1"/>
          <p:nvPr/>
        </p:nvSpPr>
        <p:spPr>
          <a:xfrm>
            <a:off x="6335600" y="3231575"/>
            <a:ext cx="1311899" cy="5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2600">
                <a:latin typeface="Proxima Nova"/>
                <a:ea typeface="Proxima Nova"/>
                <a:cs typeface="Proxima Nova"/>
                <a:sym typeface="Proxima Nova"/>
              </a:rPr>
              <a:t>Reflect</a:t>
            </a:r>
          </a:p>
        </p:txBody>
      </p:sp>
      <p:sp>
        <p:nvSpPr>
          <p:cNvPr id="151" name="Shape 151"/>
          <p:cNvSpPr txBox="1"/>
          <p:nvPr/>
        </p:nvSpPr>
        <p:spPr>
          <a:xfrm>
            <a:off x="1063950" y="3746975"/>
            <a:ext cx="1541999" cy="5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000">
                <a:solidFill>
                  <a:srgbClr val="999999"/>
                </a:solidFill>
                <a:latin typeface="Proxima Nova"/>
                <a:ea typeface="Proxima Nova"/>
                <a:cs typeface="Proxima Nova"/>
                <a:sym typeface="Proxima Nova"/>
              </a:rPr>
              <a:t>Simple Task</a:t>
            </a:r>
          </a:p>
        </p:txBody>
      </p:sp>
      <p:sp>
        <p:nvSpPr>
          <p:cNvPr id="152" name="Shape 152"/>
          <p:cNvSpPr txBox="1"/>
          <p:nvPr/>
        </p:nvSpPr>
        <p:spPr>
          <a:xfrm>
            <a:off x="3641275" y="3746975"/>
            <a:ext cx="1811399" cy="5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000">
                <a:solidFill>
                  <a:srgbClr val="999999"/>
                </a:solidFill>
                <a:latin typeface="Proxima Nova"/>
                <a:ea typeface="Proxima Nova"/>
                <a:cs typeface="Proxima Nova"/>
                <a:sym typeface="Proxima Nova"/>
              </a:rPr>
              <a:t>Medium Task</a:t>
            </a:r>
          </a:p>
        </p:txBody>
      </p:sp>
      <p:sp>
        <p:nvSpPr>
          <p:cNvPr id="153" name="Shape 153"/>
          <p:cNvSpPr txBox="1"/>
          <p:nvPr/>
        </p:nvSpPr>
        <p:spPr>
          <a:xfrm>
            <a:off x="6335600" y="3774200"/>
            <a:ext cx="1405200" cy="5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000">
                <a:solidFill>
                  <a:srgbClr val="999999"/>
                </a:solidFill>
                <a:latin typeface="Proxima Nova"/>
                <a:ea typeface="Proxima Nova"/>
                <a:cs typeface="Proxima Nova"/>
                <a:sym typeface="Proxima Nova"/>
              </a:rPr>
              <a:t>Hard Task</a:t>
            </a: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/>
          <p:nvPr>
            <p:ph type="ctrTitle"/>
          </p:nvPr>
        </p:nvSpPr>
        <p:spPr>
          <a:xfrm>
            <a:off x="3096250" y="1627200"/>
            <a:ext cx="2951399" cy="15843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0" lang="en">
                <a:latin typeface="Pacifico"/>
                <a:ea typeface="Pacifico"/>
                <a:cs typeface="Pacifico"/>
                <a:sym typeface="Pacifico"/>
              </a:rPr>
              <a:t>Design Changes</a:t>
            </a: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/>
          <p:nvPr>
            <p:ph type="title"/>
          </p:nvPr>
        </p:nvSpPr>
        <p:spPr>
          <a:xfrm>
            <a:off x="311700" y="391350"/>
            <a:ext cx="8520599" cy="626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0" lang="en"/>
              <a:t>Considerations</a:t>
            </a:r>
          </a:p>
        </p:txBody>
      </p:sp>
      <p:sp>
        <p:nvSpPr>
          <p:cNvPr id="164" name="Shape 164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spcAft>
                <a:spcPts val="1000"/>
              </a:spcAft>
            </a:pPr>
            <a:r>
              <a:rPr lang="en"/>
              <a:t>Remove redundancy between the</a:t>
            </a:r>
            <a:r>
              <a:rPr b="1" lang="en"/>
              <a:t> “start writing” and “compose” features</a:t>
            </a:r>
          </a:p>
          <a:p>
            <a:pPr indent="-228600" lvl="0" marL="457200" rtl="0">
              <a:spcBef>
                <a:spcPts val="0"/>
              </a:spcBef>
              <a:spcAft>
                <a:spcPts val="1000"/>
              </a:spcAft>
            </a:pPr>
            <a:r>
              <a:rPr lang="en"/>
              <a:t>Create a clear </a:t>
            </a:r>
            <a:r>
              <a:rPr b="1" lang="en"/>
              <a:t>home screen</a:t>
            </a:r>
          </a:p>
          <a:p>
            <a:pPr indent="-228600" lvl="0" marL="457200" rtl="0">
              <a:spcBef>
                <a:spcPts val="0"/>
              </a:spcBef>
              <a:spcAft>
                <a:spcPts val="1000"/>
              </a:spcAft>
            </a:pPr>
            <a:r>
              <a:rPr lang="en"/>
              <a:t>Give users a clear </a:t>
            </a:r>
            <a:r>
              <a:rPr b="1" lang="en"/>
              <a:t>call to action</a:t>
            </a:r>
            <a:r>
              <a:rPr lang="en"/>
              <a:t> from the default view</a:t>
            </a:r>
          </a:p>
          <a:p>
            <a:pPr indent="-228600" lvl="0" marL="457200" rtl="0">
              <a:spcBef>
                <a:spcPts val="0"/>
              </a:spcBef>
              <a:spcAft>
                <a:spcPts val="1000"/>
              </a:spcAft>
            </a:pPr>
            <a:r>
              <a:rPr lang="en"/>
              <a:t>Give users a way to </a:t>
            </a:r>
            <a:r>
              <a:rPr b="1" lang="en"/>
              <a:t>pin trends</a:t>
            </a:r>
            <a:r>
              <a:rPr lang="en"/>
              <a:t> to entry</a:t>
            </a:r>
          </a:p>
          <a:p>
            <a:pPr indent="-228600" lvl="0" marL="457200" rtl="0">
              <a:spcBef>
                <a:spcPts val="0"/>
              </a:spcBef>
              <a:spcAft>
                <a:spcPts val="1000"/>
              </a:spcAft>
            </a:pPr>
            <a:r>
              <a:rPr lang="en"/>
              <a:t>Remove confusion between </a:t>
            </a:r>
            <a:r>
              <a:rPr b="1" lang="en"/>
              <a:t>“today” and “entries” tabs</a:t>
            </a:r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 txBox="1"/>
          <p:nvPr>
            <p:ph type="title"/>
          </p:nvPr>
        </p:nvSpPr>
        <p:spPr>
          <a:xfrm>
            <a:off x="311700" y="391350"/>
            <a:ext cx="8520599" cy="626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Compose</a:t>
            </a:r>
          </a:p>
        </p:txBody>
      </p:sp>
      <p:pic>
        <p:nvPicPr>
          <p:cNvPr id="170" name="Shape 1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29862" y="1127412"/>
            <a:ext cx="1381125" cy="2428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Shape 17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37075" y="1108362"/>
            <a:ext cx="1485900" cy="2466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Shape 17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976512" y="1117887"/>
            <a:ext cx="1390650" cy="2447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Shape 173"/>
          <p:cNvPicPr preferRelativeResize="0"/>
          <p:nvPr/>
        </p:nvPicPr>
        <p:blipFill rotWithShape="1">
          <a:blip r:embed="rId6">
            <a:alphaModFix/>
          </a:blip>
          <a:srcRect b="59732" l="0" r="0" t="0"/>
          <a:stretch/>
        </p:blipFill>
        <p:spPr>
          <a:xfrm>
            <a:off x="219000" y="1108375"/>
            <a:ext cx="1274349" cy="2071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Shape 174"/>
          <p:cNvPicPr preferRelativeResize="0"/>
          <p:nvPr/>
        </p:nvPicPr>
        <p:blipFill rotWithShape="1">
          <a:blip r:embed="rId7">
            <a:alphaModFix/>
          </a:blip>
          <a:srcRect b="56142" l="0" r="0" t="0"/>
          <a:stretch/>
        </p:blipFill>
        <p:spPr>
          <a:xfrm>
            <a:off x="1731750" y="1108375"/>
            <a:ext cx="1430582" cy="2124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Shape 175"/>
          <p:cNvPicPr preferRelativeResize="0"/>
          <p:nvPr/>
        </p:nvPicPr>
        <p:blipFill rotWithShape="1">
          <a:blip r:embed="rId6">
            <a:alphaModFix/>
          </a:blip>
          <a:srcRect b="0" l="0" r="0" t="95670"/>
          <a:stretch/>
        </p:blipFill>
        <p:spPr>
          <a:xfrm>
            <a:off x="219025" y="3010475"/>
            <a:ext cx="1274325" cy="222674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Shape 176"/>
          <p:cNvSpPr/>
          <p:nvPr/>
        </p:nvSpPr>
        <p:spPr>
          <a:xfrm>
            <a:off x="1192950" y="3010510"/>
            <a:ext cx="248700" cy="222599"/>
          </a:xfrm>
          <a:prstGeom prst="ellipse">
            <a:avLst/>
          </a:prstGeom>
          <a:solidFill>
            <a:srgbClr val="FF0000">
              <a:alpha val="44620"/>
            </a:srgbClr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7" name="Shape 177"/>
          <p:cNvSpPr/>
          <p:nvPr/>
        </p:nvSpPr>
        <p:spPr>
          <a:xfrm>
            <a:off x="311700" y="1398597"/>
            <a:ext cx="248700" cy="222599"/>
          </a:xfrm>
          <a:prstGeom prst="ellipse">
            <a:avLst/>
          </a:prstGeom>
          <a:solidFill>
            <a:srgbClr val="FF0000">
              <a:alpha val="44620"/>
            </a:srgbClr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8" name="Shape 178"/>
          <p:cNvSpPr/>
          <p:nvPr/>
        </p:nvSpPr>
        <p:spPr>
          <a:xfrm>
            <a:off x="4733175" y="3179447"/>
            <a:ext cx="248700" cy="222599"/>
          </a:xfrm>
          <a:prstGeom prst="ellipse">
            <a:avLst/>
          </a:prstGeom>
          <a:solidFill>
            <a:srgbClr val="FF0000">
              <a:alpha val="44620"/>
            </a:srgbClr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9" name="Shape 179"/>
          <p:cNvSpPr/>
          <p:nvPr/>
        </p:nvSpPr>
        <p:spPr>
          <a:xfrm>
            <a:off x="5808525" y="1672272"/>
            <a:ext cx="248700" cy="222599"/>
          </a:xfrm>
          <a:prstGeom prst="ellipse">
            <a:avLst/>
          </a:prstGeom>
          <a:solidFill>
            <a:srgbClr val="FF0000">
              <a:alpha val="44620"/>
            </a:srgbClr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180" name="Shape 180"/>
          <p:cNvCxnSpPr/>
          <p:nvPr/>
        </p:nvCxnSpPr>
        <p:spPr>
          <a:xfrm>
            <a:off x="3613800" y="381000"/>
            <a:ext cx="0" cy="4424099"/>
          </a:xfrm>
          <a:prstGeom prst="straightConnector1">
            <a:avLst/>
          </a:prstGeom>
          <a:noFill/>
          <a:ln cap="flat" cmpd="sng" w="28575">
            <a:solidFill>
              <a:srgbClr val="A61C00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181" name="Shape 181"/>
          <p:cNvCxnSpPr/>
          <p:nvPr/>
        </p:nvCxnSpPr>
        <p:spPr>
          <a:xfrm>
            <a:off x="5371787" y="2119287"/>
            <a:ext cx="207299" cy="0"/>
          </a:xfrm>
          <a:prstGeom prst="straightConnector1">
            <a:avLst/>
          </a:prstGeom>
          <a:noFill/>
          <a:ln cap="flat" cmpd="sng" w="38100">
            <a:solidFill>
              <a:srgbClr val="A61C00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182" name="Shape 182"/>
          <p:cNvCxnSpPr/>
          <p:nvPr/>
        </p:nvCxnSpPr>
        <p:spPr>
          <a:xfrm>
            <a:off x="7004000" y="2143900"/>
            <a:ext cx="207299" cy="0"/>
          </a:xfrm>
          <a:prstGeom prst="straightConnector1">
            <a:avLst/>
          </a:prstGeom>
          <a:noFill/>
          <a:ln cap="flat" cmpd="sng" w="38100">
            <a:solidFill>
              <a:srgbClr val="A61C00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183" name="Shape 183"/>
          <p:cNvCxnSpPr/>
          <p:nvPr/>
        </p:nvCxnSpPr>
        <p:spPr>
          <a:xfrm>
            <a:off x="1441650" y="2094712"/>
            <a:ext cx="207299" cy="0"/>
          </a:xfrm>
          <a:prstGeom prst="straightConnector1">
            <a:avLst/>
          </a:prstGeom>
          <a:noFill/>
          <a:ln cap="flat" cmpd="sng" w="38100">
            <a:solidFill>
              <a:srgbClr val="A61C00"/>
            </a:solidFill>
            <a:prstDash val="solid"/>
            <a:round/>
            <a:headEnd len="lg" w="lg" type="none"/>
            <a:tailEnd len="lg" w="lg" type="triangle"/>
          </a:ln>
        </p:spPr>
      </p:cxn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 txBox="1"/>
          <p:nvPr>
            <p:ph type="title"/>
          </p:nvPr>
        </p:nvSpPr>
        <p:spPr>
          <a:xfrm>
            <a:off x="311700" y="391350"/>
            <a:ext cx="8520599" cy="626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Pin Activity</a:t>
            </a:r>
          </a:p>
        </p:txBody>
      </p:sp>
      <p:pic>
        <p:nvPicPr>
          <p:cNvPr id="189" name="Shape 18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71375" y="2466800"/>
            <a:ext cx="1352550" cy="2371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Shape 190"/>
          <p:cNvPicPr preferRelativeResize="0"/>
          <p:nvPr/>
        </p:nvPicPr>
        <p:blipFill rotWithShape="1">
          <a:blip r:embed="rId4">
            <a:alphaModFix/>
          </a:blip>
          <a:srcRect b="0" l="0" r="6200" t="0"/>
          <a:stretch/>
        </p:blipFill>
        <p:spPr>
          <a:xfrm>
            <a:off x="4590774" y="2433475"/>
            <a:ext cx="1295499" cy="243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Shape 19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30150" y="175050"/>
            <a:ext cx="1249599" cy="2041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Shape 19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640223" y="143775"/>
            <a:ext cx="1196600" cy="21043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Shape 193"/>
          <p:cNvPicPr preferRelativeResize="0"/>
          <p:nvPr/>
        </p:nvPicPr>
        <p:blipFill rotWithShape="1">
          <a:blip r:embed="rId7">
            <a:alphaModFix/>
          </a:blip>
          <a:srcRect b="42178" l="0" r="0" t="16073"/>
          <a:stretch/>
        </p:blipFill>
        <p:spPr>
          <a:xfrm>
            <a:off x="219025" y="3077625"/>
            <a:ext cx="1196599" cy="1865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Shape 194"/>
          <p:cNvPicPr preferRelativeResize="0"/>
          <p:nvPr/>
        </p:nvPicPr>
        <p:blipFill rotWithShape="1">
          <a:blip r:embed="rId8">
            <a:alphaModFix/>
          </a:blip>
          <a:srcRect b="45175" l="0" r="0" t="11536"/>
          <a:stretch/>
        </p:blipFill>
        <p:spPr>
          <a:xfrm>
            <a:off x="1625500" y="1174700"/>
            <a:ext cx="1103524" cy="1782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Shape 195"/>
          <p:cNvPicPr preferRelativeResize="0"/>
          <p:nvPr/>
        </p:nvPicPr>
        <p:blipFill rotWithShape="1">
          <a:blip r:embed="rId9">
            <a:alphaModFix/>
          </a:blip>
          <a:srcRect b="32925" l="0" r="0" t="16699"/>
          <a:stretch/>
        </p:blipFill>
        <p:spPr>
          <a:xfrm>
            <a:off x="1625500" y="3077625"/>
            <a:ext cx="1103500" cy="1912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Shape 196"/>
          <p:cNvPicPr preferRelativeResize="0"/>
          <p:nvPr/>
        </p:nvPicPr>
        <p:blipFill rotWithShape="1">
          <a:blip r:embed="rId10">
            <a:alphaModFix/>
          </a:blip>
          <a:srcRect b="59732" l="0" r="0" t="0"/>
          <a:stretch/>
        </p:blipFill>
        <p:spPr>
          <a:xfrm>
            <a:off x="219000" y="1108375"/>
            <a:ext cx="1103524" cy="1802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Shape 197"/>
          <p:cNvPicPr preferRelativeResize="0"/>
          <p:nvPr/>
        </p:nvPicPr>
        <p:blipFill rotWithShape="1">
          <a:blip r:embed="rId10">
            <a:alphaModFix/>
          </a:blip>
          <a:srcRect b="0" l="0" r="0" t="95670"/>
          <a:stretch/>
        </p:blipFill>
        <p:spPr>
          <a:xfrm>
            <a:off x="219021" y="2763466"/>
            <a:ext cx="1103503" cy="19375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98" name="Shape 198"/>
          <p:cNvCxnSpPr/>
          <p:nvPr/>
        </p:nvCxnSpPr>
        <p:spPr>
          <a:xfrm>
            <a:off x="3613800" y="381000"/>
            <a:ext cx="0" cy="4424099"/>
          </a:xfrm>
          <a:prstGeom prst="straightConnector1">
            <a:avLst/>
          </a:prstGeom>
          <a:noFill/>
          <a:ln cap="flat" cmpd="sng" w="28575">
            <a:solidFill>
              <a:srgbClr val="A61C00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199" name="Shape 199"/>
          <p:cNvSpPr/>
          <p:nvPr/>
        </p:nvSpPr>
        <p:spPr>
          <a:xfrm>
            <a:off x="748750" y="1802947"/>
            <a:ext cx="248700" cy="222599"/>
          </a:xfrm>
          <a:prstGeom prst="ellipse">
            <a:avLst/>
          </a:prstGeom>
          <a:solidFill>
            <a:srgbClr val="FF0000">
              <a:alpha val="44620"/>
            </a:srgbClr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0" name="Shape 200"/>
          <p:cNvSpPr/>
          <p:nvPr/>
        </p:nvSpPr>
        <p:spPr>
          <a:xfrm>
            <a:off x="2298600" y="2160647"/>
            <a:ext cx="248700" cy="222599"/>
          </a:xfrm>
          <a:prstGeom prst="ellipse">
            <a:avLst/>
          </a:prstGeom>
          <a:solidFill>
            <a:srgbClr val="FF0000">
              <a:alpha val="44620"/>
            </a:srgbClr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1" name="Shape 201"/>
          <p:cNvSpPr/>
          <p:nvPr/>
        </p:nvSpPr>
        <p:spPr>
          <a:xfrm>
            <a:off x="2441275" y="4649272"/>
            <a:ext cx="248700" cy="222599"/>
          </a:xfrm>
          <a:prstGeom prst="ellipse">
            <a:avLst/>
          </a:prstGeom>
          <a:solidFill>
            <a:srgbClr val="FF0000">
              <a:alpha val="44620"/>
            </a:srgbClr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2" name="Shape 202"/>
          <p:cNvSpPr/>
          <p:nvPr/>
        </p:nvSpPr>
        <p:spPr>
          <a:xfrm>
            <a:off x="5539750" y="2025547"/>
            <a:ext cx="248700" cy="222599"/>
          </a:xfrm>
          <a:prstGeom prst="ellipse">
            <a:avLst/>
          </a:prstGeom>
          <a:solidFill>
            <a:srgbClr val="FF0000">
              <a:alpha val="44620"/>
            </a:srgbClr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3" name="Shape 203"/>
          <p:cNvSpPr/>
          <p:nvPr/>
        </p:nvSpPr>
        <p:spPr>
          <a:xfrm>
            <a:off x="6995050" y="838247"/>
            <a:ext cx="248700" cy="222599"/>
          </a:xfrm>
          <a:prstGeom prst="ellipse">
            <a:avLst/>
          </a:prstGeom>
          <a:solidFill>
            <a:srgbClr val="FF0000">
              <a:alpha val="44620"/>
            </a:srgbClr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4" name="Shape 204"/>
          <p:cNvSpPr/>
          <p:nvPr/>
        </p:nvSpPr>
        <p:spPr>
          <a:xfrm>
            <a:off x="7147450" y="4053422"/>
            <a:ext cx="248700" cy="222599"/>
          </a:xfrm>
          <a:prstGeom prst="ellipse">
            <a:avLst/>
          </a:prstGeom>
          <a:solidFill>
            <a:srgbClr val="FF0000">
              <a:alpha val="44620"/>
            </a:srgbClr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205" name="Shape 205"/>
          <p:cNvCxnSpPr/>
          <p:nvPr/>
        </p:nvCxnSpPr>
        <p:spPr>
          <a:xfrm>
            <a:off x="1277025" y="1957575"/>
            <a:ext cx="207299" cy="0"/>
          </a:xfrm>
          <a:prstGeom prst="straightConnector1">
            <a:avLst/>
          </a:prstGeom>
          <a:noFill/>
          <a:ln cap="flat" cmpd="sng" w="38100">
            <a:solidFill>
              <a:srgbClr val="A61C00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206" name="Shape 206"/>
          <p:cNvCxnSpPr/>
          <p:nvPr/>
        </p:nvCxnSpPr>
        <p:spPr>
          <a:xfrm flipH="1">
            <a:off x="1322524" y="4027275"/>
            <a:ext cx="474000" cy="13499"/>
          </a:xfrm>
          <a:prstGeom prst="straightConnector1">
            <a:avLst/>
          </a:prstGeom>
          <a:noFill/>
          <a:ln cap="flat" cmpd="sng" w="38100">
            <a:solidFill>
              <a:srgbClr val="A61C00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207" name="Shape 207"/>
          <p:cNvCxnSpPr/>
          <p:nvPr/>
        </p:nvCxnSpPr>
        <p:spPr>
          <a:xfrm flipH="1">
            <a:off x="2175150" y="2806812"/>
            <a:ext cx="4199" cy="431400"/>
          </a:xfrm>
          <a:prstGeom prst="straightConnector1">
            <a:avLst/>
          </a:prstGeom>
          <a:noFill/>
          <a:ln cap="flat" cmpd="sng" w="38100">
            <a:solidFill>
              <a:srgbClr val="A61C00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208" name="Shape 208"/>
          <p:cNvCxnSpPr/>
          <p:nvPr/>
        </p:nvCxnSpPr>
        <p:spPr>
          <a:xfrm>
            <a:off x="5788450" y="1195950"/>
            <a:ext cx="207299" cy="0"/>
          </a:xfrm>
          <a:prstGeom prst="straightConnector1">
            <a:avLst/>
          </a:prstGeom>
          <a:noFill/>
          <a:ln cap="flat" cmpd="sng" w="38100">
            <a:solidFill>
              <a:srgbClr val="A61C00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209" name="Shape 209"/>
          <p:cNvCxnSpPr/>
          <p:nvPr/>
        </p:nvCxnSpPr>
        <p:spPr>
          <a:xfrm flipH="1">
            <a:off x="6863250" y="2056237"/>
            <a:ext cx="4199" cy="431400"/>
          </a:xfrm>
          <a:prstGeom prst="straightConnector1">
            <a:avLst/>
          </a:prstGeom>
          <a:noFill/>
          <a:ln cap="flat" cmpd="sng" w="38100">
            <a:solidFill>
              <a:srgbClr val="A61C00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210" name="Shape 210"/>
          <p:cNvCxnSpPr/>
          <p:nvPr/>
        </p:nvCxnSpPr>
        <p:spPr>
          <a:xfrm flipH="1">
            <a:off x="5886274" y="3526350"/>
            <a:ext cx="474000" cy="13499"/>
          </a:xfrm>
          <a:prstGeom prst="straightConnector1">
            <a:avLst/>
          </a:prstGeom>
          <a:noFill/>
          <a:ln cap="flat" cmpd="sng" w="38100">
            <a:solidFill>
              <a:srgbClr val="A61C00"/>
            </a:solidFill>
            <a:prstDash val="solid"/>
            <a:round/>
            <a:headEnd len="lg" w="lg" type="none"/>
            <a:tailEnd len="lg" w="lg" type="triangle"/>
          </a:ln>
        </p:spPr>
      </p:cxn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luxe">
  <a:themeElements>
    <a:clrScheme name="Luxe">
      <a:dk1>
        <a:srgbClr val="000000"/>
      </a:dk1>
      <a:lt1>
        <a:srgbClr val="FFFFFF"/>
      </a:lt1>
      <a:dk2>
        <a:srgbClr val="B7B7B7"/>
      </a:dk2>
      <a:lt2>
        <a:srgbClr val="CCA677"/>
      </a:lt2>
      <a:accent1>
        <a:srgbClr val="5D4037"/>
      </a:accent1>
      <a:accent2>
        <a:srgbClr val="455A64"/>
      </a:accent2>
      <a:accent3>
        <a:srgbClr val="607D8B"/>
      </a:accent3>
      <a:accent4>
        <a:srgbClr val="78909C"/>
      </a:accent4>
      <a:accent5>
        <a:srgbClr val="57BB8A"/>
      </a:accent5>
      <a:accent6>
        <a:srgbClr val="DCE755"/>
      </a:accent6>
      <a:hlink>
        <a:srgbClr val="57BB8A"/>
      </a:hlink>
      <a:folHlink>
        <a:srgbClr val="57BB8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oral">
  <a:themeElements>
    <a:clrScheme name="Coral">
      <a:dk1>
        <a:srgbClr val="F55E61"/>
      </a:dk1>
      <a:lt1>
        <a:srgbClr val="FFFFFF"/>
      </a:lt1>
      <a:dk2>
        <a:srgbClr val="5E696C"/>
      </a:dk2>
      <a:lt2>
        <a:srgbClr val="BFC7CA"/>
      </a:lt2>
      <a:accent1>
        <a:srgbClr val="1E2D31"/>
      </a:accent1>
      <a:accent2>
        <a:srgbClr val="273C42"/>
      </a:accent2>
      <a:accent3>
        <a:srgbClr val="83D061"/>
      </a:accent3>
      <a:accent4>
        <a:srgbClr val="F6CD4C"/>
      </a:accent4>
      <a:accent5>
        <a:srgbClr val="AF4345"/>
      </a:accent5>
      <a:accent6>
        <a:srgbClr val="F58F8F"/>
      </a:accent6>
      <a:hlink>
        <a:srgbClr val="AF4345"/>
      </a:hlink>
      <a:folHlink>
        <a:srgbClr val="AF434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