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Lst>
  <p:sldSz cy="5143500" cx="9144000"/>
  <p:notesSz cx="6858000" cy="9144000"/>
  <p:embeddedFontLst>
    <p:embeddedFont>
      <p:font typeface="Roboto Slab"/>
      <p:regular r:id="rId15"/>
      <p:bold r:id="rId16"/>
    </p:embeddedFont>
    <p:embeddedFont>
      <p:font typeface="Amatic SC"/>
      <p:regular r:id="rId17"/>
      <p:bold r:id="rId18"/>
    </p:embeddedFont>
    <p:embeddedFont>
      <p:font typeface="Playfair Display"/>
      <p:regular r:id="rId19"/>
      <p:bold r:id="rId20"/>
      <p:italic r:id="rId21"/>
      <p:boldItalic r:id="rId22"/>
    </p:embeddedFont>
    <p:embeddedFont>
      <p:font typeface="Lato"/>
      <p:regular r:id="rId23"/>
      <p:bold r:id="rId24"/>
      <p:italic r:id="rId25"/>
      <p:boldItalic r:id="rId26"/>
    </p:embeddedFont>
    <p:embeddedFont>
      <p:font typeface="Pacifico"/>
      <p:regular r:id="rId27"/>
    </p:embeddedFont>
    <p:embeddedFont>
      <p:font typeface="Quicksand"/>
      <p:regular r:id="rId28"/>
      <p:bold r:id="rId29"/>
    </p:embeddedFont>
  </p:embeddedFontLst>
  <p:defaultText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20" Type="http://schemas.openxmlformats.org/officeDocument/2006/relationships/font" Target="fonts/PlayfairDisplay-bold.fntdata"/><Relationship Id="rId22" Type="http://schemas.openxmlformats.org/officeDocument/2006/relationships/font" Target="fonts/PlayfairDisplay-boldItalic.fntdata"/><Relationship Id="rId21" Type="http://schemas.openxmlformats.org/officeDocument/2006/relationships/font" Target="fonts/PlayfairDisplay-italic.fntdata"/><Relationship Id="rId24" Type="http://schemas.openxmlformats.org/officeDocument/2006/relationships/font" Target="fonts/Lato-bold.fntdata"/><Relationship Id="rId23" Type="http://schemas.openxmlformats.org/officeDocument/2006/relationships/font" Target="fonts/Lato-regular.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Lato-boldItalic.fntdata"/><Relationship Id="rId25" Type="http://schemas.openxmlformats.org/officeDocument/2006/relationships/font" Target="fonts/Lato-italic.fntdata"/><Relationship Id="rId28" Type="http://schemas.openxmlformats.org/officeDocument/2006/relationships/font" Target="fonts/Quicksand-regular.fntdata"/><Relationship Id="rId27" Type="http://schemas.openxmlformats.org/officeDocument/2006/relationships/font" Target="fonts/Pacifico-regular.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Quicksand-bold.fntdata"/><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font" Target="fonts/RobotoSlab-regular.fntdata"/><Relationship Id="rId14" Type="http://schemas.openxmlformats.org/officeDocument/2006/relationships/slide" Target="slides/slide10.xml"/><Relationship Id="rId17" Type="http://schemas.openxmlformats.org/officeDocument/2006/relationships/font" Target="fonts/AmaticSC-regular.fntdata"/><Relationship Id="rId16" Type="http://schemas.openxmlformats.org/officeDocument/2006/relationships/font" Target="fonts/RobotoSlab-bold.fntdata"/><Relationship Id="rId19" Type="http://schemas.openxmlformats.org/officeDocument/2006/relationships/font" Target="fonts/PlayfairDisplay-regular.fntdata"/><Relationship Id="rId18" Type="http://schemas.openxmlformats.org/officeDocument/2006/relationships/font" Target="fonts/AmaticSC-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 name="Shape 1"/>
        <p:cNvGrpSpPr/>
        <p:nvPr/>
      </p:nvGrpSpPr>
      <p:grpSpPr>
        <a:xfrm>
          <a:off x="0" y="0"/>
          <a:ext cx="0" cy="0"/>
          <a:chOff x="0" y="0"/>
          <a:chExt cx="0" cy="0"/>
        </a:xfrm>
      </p:grpSpPr>
      <p:sp>
        <p:nvSpPr>
          <p:cNvPr id="2" name="Shape 2"/>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3" name="Shape 3"/>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4" name="Shape 54"/>
        <p:cNvGrpSpPr/>
        <p:nvPr/>
      </p:nvGrpSpPr>
      <p:grpSpPr>
        <a:xfrm>
          <a:off x="0" y="0"/>
          <a:ext cx="0" cy="0"/>
          <a:chOff x="0" y="0"/>
          <a:chExt cx="0" cy="0"/>
        </a:xfrm>
      </p:grpSpPr>
      <p:sp>
        <p:nvSpPr>
          <p:cNvPr id="55" name="Shape 5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56" name="Shape 5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6" name="Shape 136"/>
        <p:cNvGrpSpPr/>
        <p:nvPr/>
      </p:nvGrpSpPr>
      <p:grpSpPr>
        <a:xfrm>
          <a:off x="0" y="0"/>
          <a:ext cx="0" cy="0"/>
          <a:chOff x="0" y="0"/>
          <a:chExt cx="0" cy="0"/>
        </a:xfrm>
      </p:grpSpPr>
      <p:sp>
        <p:nvSpPr>
          <p:cNvPr id="137" name="Shape 13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38" name="Shape 138"/>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2" name="Shape 62"/>
        <p:cNvGrpSpPr/>
        <p:nvPr/>
      </p:nvGrpSpPr>
      <p:grpSpPr>
        <a:xfrm>
          <a:off x="0" y="0"/>
          <a:ext cx="0" cy="0"/>
          <a:chOff x="0" y="0"/>
          <a:chExt cx="0" cy="0"/>
        </a:xfrm>
      </p:grpSpPr>
      <p:sp>
        <p:nvSpPr>
          <p:cNvPr id="63" name="Shape 6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64" name="Shape 64"/>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0" name="Shape 80"/>
        <p:cNvGrpSpPr/>
        <p:nvPr/>
      </p:nvGrpSpPr>
      <p:grpSpPr>
        <a:xfrm>
          <a:off x="0" y="0"/>
          <a:ext cx="0" cy="0"/>
          <a:chOff x="0" y="0"/>
          <a:chExt cx="0" cy="0"/>
        </a:xfrm>
      </p:grpSpPr>
      <p:sp>
        <p:nvSpPr>
          <p:cNvPr id="81" name="Shape 8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82" name="Shape 82"/>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8" name="Shape 88"/>
        <p:cNvGrpSpPr/>
        <p:nvPr/>
      </p:nvGrpSpPr>
      <p:grpSpPr>
        <a:xfrm>
          <a:off x="0" y="0"/>
          <a:ext cx="0" cy="0"/>
          <a:chOff x="0" y="0"/>
          <a:chExt cx="0" cy="0"/>
        </a:xfrm>
      </p:grpSpPr>
      <p:sp>
        <p:nvSpPr>
          <p:cNvPr id="89" name="Shape 8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90" name="Shape 90"/>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4" name="Shape 94"/>
        <p:cNvGrpSpPr/>
        <p:nvPr/>
      </p:nvGrpSpPr>
      <p:grpSpPr>
        <a:xfrm>
          <a:off x="0" y="0"/>
          <a:ext cx="0" cy="0"/>
          <a:chOff x="0" y="0"/>
          <a:chExt cx="0" cy="0"/>
        </a:xfrm>
      </p:grpSpPr>
      <p:sp>
        <p:nvSpPr>
          <p:cNvPr id="95" name="Shape 9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96" name="Shape 9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2" name="Shape 102"/>
        <p:cNvGrpSpPr/>
        <p:nvPr/>
      </p:nvGrpSpPr>
      <p:grpSpPr>
        <a:xfrm>
          <a:off x="0" y="0"/>
          <a:ext cx="0" cy="0"/>
          <a:chOff x="0" y="0"/>
          <a:chExt cx="0" cy="0"/>
        </a:xfrm>
      </p:grpSpPr>
      <p:sp>
        <p:nvSpPr>
          <p:cNvPr id="103" name="Shape 10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04" name="Shape 104"/>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7" name="Shape 107"/>
        <p:cNvGrpSpPr/>
        <p:nvPr/>
      </p:nvGrpSpPr>
      <p:grpSpPr>
        <a:xfrm>
          <a:off x="0" y="0"/>
          <a:ext cx="0" cy="0"/>
          <a:chOff x="0" y="0"/>
          <a:chExt cx="0" cy="0"/>
        </a:xfrm>
      </p:grpSpPr>
      <p:sp>
        <p:nvSpPr>
          <p:cNvPr id="108" name="Shape 10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09" name="Shape 109"/>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0" name="Shape 120"/>
        <p:cNvGrpSpPr/>
        <p:nvPr/>
      </p:nvGrpSpPr>
      <p:grpSpPr>
        <a:xfrm>
          <a:off x="0" y="0"/>
          <a:ext cx="0" cy="0"/>
          <a:chOff x="0" y="0"/>
          <a:chExt cx="0" cy="0"/>
        </a:xfrm>
      </p:grpSpPr>
      <p:sp>
        <p:nvSpPr>
          <p:cNvPr id="121" name="Shape 12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22" name="Shape 12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1" name="Shape 131"/>
        <p:cNvGrpSpPr/>
        <p:nvPr/>
      </p:nvGrpSpPr>
      <p:grpSpPr>
        <a:xfrm>
          <a:off x="0" y="0"/>
          <a:ext cx="0" cy="0"/>
          <a:chOff x="0" y="0"/>
          <a:chExt cx="0" cy="0"/>
        </a:xfrm>
      </p:grpSpPr>
      <p:sp>
        <p:nvSpPr>
          <p:cNvPr id="132" name="Shape 13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33" name="Shape 133"/>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8" name="Shape 8"/>
        <p:cNvGrpSpPr/>
        <p:nvPr/>
      </p:nvGrpSpPr>
      <p:grpSpPr>
        <a:xfrm>
          <a:off x="0" y="0"/>
          <a:ext cx="0" cy="0"/>
          <a:chOff x="0" y="0"/>
          <a:chExt cx="0" cy="0"/>
        </a:xfrm>
      </p:grpSpPr>
      <p:sp>
        <p:nvSpPr>
          <p:cNvPr id="9" name="Shape 9"/>
          <p:cNvSpPr/>
          <p:nvPr/>
        </p:nvSpPr>
        <p:spPr>
          <a:xfrm>
            <a:off x="2749050" y="748800"/>
            <a:ext cx="3645899" cy="3645899"/>
          </a:xfrm>
          <a:prstGeom prst="rect">
            <a:avLst/>
          </a:prstGeom>
          <a:solidFill>
            <a:srgbClr val="ACEFAE"/>
          </a:solidFill>
          <a:ln>
            <a:noFill/>
          </a:ln>
        </p:spPr>
        <p:txBody>
          <a:bodyPr anchorCtr="0" anchor="ctr" bIns="91425" lIns="91425" rIns="91425" tIns="91425">
            <a:noAutofit/>
          </a:bodyPr>
          <a:lstStyle/>
          <a:p>
            <a:pPr>
              <a:spcBef>
                <a:spcPts val="0"/>
              </a:spcBef>
              <a:buNone/>
            </a:pPr>
            <a:r>
              <a:t/>
            </a:r>
            <a:endParaRPr/>
          </a:p>
        </p:txBody>
      </p:sp>
      <p:sp>
        <p:nvSpPr>
          <p:cNvPr id="10" name="Shape 10"/>
          <p:cNvSpPr/>
          <p:nvPr/>
        </p:nvSpPr>
        <p:spPr>
          <a:xfrm>
            <a:off x="2992950" y="992700"/>
            <a:ext cx="3158100" cy="3158100"/>
          </a:xfrm>
          <a:prstGeom prst="rect">
            <a:avLst/>
          </a:prstGeom>
          <a:noFill/>
          <a:ln cap="flat" cmpd="sng" w="28575">
            <a:solidFill>
              <a:schemeClr val="lt1"/>
            </a:solidFill>
            <a:prstDash val="solid"/>
            <a:miter/>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1" name="Shape 11"/>
          <p:cNvSpPr txBox="1"/>
          <p:nvPr>
            <p:ph type="ctrTitle"/>
          </p:nvPr>
        </p:nvSpPr>
        <p:spPr>
          <a:xfrm>
            <a:off x="3096250" y="1627200"/>
            <a:ext cx="2951399" cy="1584300"/>
          </a:xfrm>
          <a:prstGeom prst="rect">
            <a:avLst/>
          </a:prstGeom>
        </p:spPr>
        <p:txBody>
          <a:bodyPr anchorCtr="0" anchor="ctr" bIns="91425" lIns="91425" rIns="91425" tIns="91425"/>
          <a:lstStyle>
            <a:lvl1pPr rtl="0" algn="ctr">
              <a:spcBef>
                <a:spcPts val="0"/>
              </a:spcBef>
              <a:buClr>
                <a:schemeClr val="lt1"/>
              </a:buClr>
              <a:defRPr>
                <a:solidFill>
                  <a:schemeClr val="lt1"/>
                </a:solidFill>
              </a:defRPr>
            </a:lvl1pPr>
            <a:lvl2pPr rtl="0" algn="ctr">
              <a:spcBef>
                <a:spcPts val="0"/>
              </a:spcBef>
              <a:buClr>
                <a:schemeClr val="lt1"/>
              </a:buClr>
              <a:buSzPct val="100000"/>
              <a:buFont typeface="Amatic SC"/>
              <a:defRPr sz="3600">
                <a:solidFill>
                  <a:schemeClr val="lt1"/>
                </a:solidFill>
                <a:latin typeface="Amatic SC"/>
                <a:ea typeface="Amatic SC"/>
                <a:cs typeface="Amatic SC"/>
                <a:sym typeface="Amatic SC"/>
              </a:defRPr>
            </a:lvl2pPr>
            <a:lvl3pPr rtl="0" algn="ctr">
              <a:spcBef>
                <a:spcPts val="0"/>
              </a:spcBef>
              <a:buClr>
                <a:schemeClr val="lt1"/>
              </a:buClr>
              <a:buSzPct val="100000"/>
              <a:buFont typeface="Amatic SC"/>
              <a:defRPr sz="3600">
                <a:solidFill>
                  <a:schemeClr val="lt1"/>
                </a:solidFill>
                <a:latin typeface="Amatic SC"/>
                <a:ea typeface="Amatic SC"/>
                <a:cs typeface="Amatic SC"/>
                <a:sym typeface="Amatic SC"/>
              </a:defRPr>
            </a:lvl3pPr>
            <a:lvl4pPr rtl="0" algn="ctr">
              <a:spcBef>
                <a:spcPts val="0"/>
              </a:spcBef>
              <a:buClr>
                <a:schemeClr val="lt1"/>
              </a:buClr>
              <a:buSzPct val="100000"/>
              <a:buFont typeface="Amatic SC"/>
              <a:defRPr sz="3600">
                <a:solidFill>
                  <a:schemeClr val="lt1"/>
                </a:solidFill>
                <a:latin typeface="Amatic SC"/>
                <a:ea typeface="Amatic SC"/>
                <a:cs typeface="Amatic SC"/>
                <a:sym typeface="Amatic SC"/>
              </a:defRPr>
            </a:lvl4pPr>
            <a:lvl5pPr rtl="0" algn="ctr">
              <a:spcBef>
                <a:spcPts val="0"/>
              </a:spcBef>
              <a:buClr>
                <a:schemeClr val="lt1"/>
              </a:buClr>
              <a:buSzPct val="100000"/>
              <a:buFont typeface="Amatic SC"/>
              <a:defRPr sz="3600">
                <a:solidFill>
                  <a:schemeClr val="lt1"/>
                </a:solidFill>
                <a:latin typeface="Amatic SC"/>
                <a:ea typeface="Amatic SC"/>
                <a:cs typeface="Amatic SC"/>
                <a:sym typeface="Amatic SC"/>
              </a:defRPr>
            </a:lvl5pPr>
            <a:lvl6pPr rtl="0" algn="ctr">
              <a:spcBef>
                <a:spcPts val="0"/>
              </a:spcBef>
              <a:buClr>
                <a:schemeClr val="lt1"/>
              </a:buClr>
              <a:buSzPct val="100000"/>
              <a:buFont typeface="Amatic SC"/>
              <a:defRPr sz="3600">
                <a:solidFill>
                  <a:schemeClr val="lt1"/>
                </a:solidFill>
                <a:latin typeface="Amatic SC"/>
                <a:ea typeface="Amatic SC"/>
                <a:cs typeface="Amatic SC"/>
                <a:sym typeface="Amatic SC"/>
              </a:defRPr>
            </a:lvl6pPr>
            <a:lvl7pPr rtl="0" algn="ctr">
              <a:spcBef>
                <a:spcPts val="0"/>
              </a:spcBef>
              <a:buClr>
                <a:schemeClr val="lt1"/>
              </a:buClr>
              <a:buSzPct val="100000"/>
              <a:buFont typeface="Amatic SC"/>
              <a:defRPr sz="3600">
                <a:solidFill>
                  <a:schemeClr val="lt1"/>
                </a:solidFill>
                <a:latin typeface="Amatic SC"/>
                <a:ea typeface="Amatic SC"/>
                <a:cs typeface="Amatic SC"/>
                <a:sym typeface="Amatic SC"/>
              </a:defRPr>
            </a:lvl7pPr>
            <a:lvl8pPr rtl="0" algn="ctr">
              <a:spcBef>
                <a:spcPts val="0"/>
              </a:spcBef>
              <a:buClr>
                <a:schemeClr val="lt1"/>
              </a:buClr>
              <a:buSzPct val="100000"/>
              <a:buFont typeface="Amatic SC"/>
              <a:defRPr sz="3600">
                <a:solidFill>
                  <a:schemeClr val="lt1"/>
                </a:solidFill>
                <a:latin typeface="Amatic SC"/>
                <a:ea typeface="Amatic SC"/>
                <a:cs typeface="Amatic SC"/>
                <a:sym typeface="Amatic SC"/>
              </a:defRPr>
            </a:lvl8pPr>
            <a:lvl9pPr rtl="0" algn="ctr">
              <a:spcBef>
                <a:spcPts val="0"/>
              </a:spcBef>
              <a:buClr>
                <a:schemeClr val="lt1"/>
              </a:buClr>
              <a:buSzPct val="100000"/>
              <a:buFont typeface="Amatic SC"/>
              <a:defRPr sz="3600">
                <a:solidFill>
                  <a:schemeClr val="lt1"/>
                </a:solidFill>
                <a:latin typeface="Amatic SC"/>
                <a:ea typeface="Amatic SC"/>
                <a:cs typeface="Amatic SC"/>
                <a:sym typeface="Amatic SC"/>
              </a:defRPr>
            </a:lvl9pPr>
          </a:lstStyle>
          <a:p/>
        </p:txBody>
      </p:sp>
      <p:sp>
        <p:nvSpPr>
          <p:cNvPr id="12" name="Shape 12"/>
          <p:cNvSpPr txBox="1"/>
          <p:nvPr>
            <p:ph idx="1" type="subTitle"/>
          </p:nvPr>
        </p:nvSpPr>
        <p:spPr>
          <a:xfrm>
            <a:off x="3096362" y="3266930"/>
            <a:ext cx="2951399" cy="701399"/>
          </a:xfrm>
          <a:prstGeom prst="rect">
            <a:avLst/>
          </a:prstGeom>
        </p:spPr>
        <p:txBody>
          <a:bodyPr anchorCtr="0" anchor="b" bIns="91425" lIns="91425" rIns="91425" tIns="91425"/>
          <a:lstStyle>
            <a:lvl1pPr rtl="0" algn="ctr">
              <a:lnSpc>
                <a:spcPct val="100000"/>
              </a:lnSpc>
              <a:spcBef>
                <a:spcPts val="0"/>
              </a:spcBef>
              <a:spcAft>
                <a:spcPts val="0"/>
              </a:spcAft>
              <a:buClr>
                <a:schemeClr val="lt1"/>
              </a:buClr>
              <a:buSzPct val="100000"/>
              <a:buNone/>
              <a:defRPr sz="1200">
                <a:solidFill>
                  <a:schemeClr val="lt1"/>
                </a:solidFill>
              </a:defRPr>
            </a:lvl1pPr>
            <a:lvl2pPr rtl="0" algn="ctr">
              <a:lnSpc>
                <a:spcPct val="100000"/>
              </a:lnSpc>
              <a:spcBef>
                <a:spcPts val="0"/>
              </a:spcBef>
              <a:spcAft>
                <a:spcPts val="0"/>
              </a:spcAft>
              <a:buClr>
                <a:schemeClr val="lt1"/>
              </a:buClr>
              <a:buSzPct val="100000"/>
              <a:buFont typeface="Playfair Display"/>
              <a:buNone/>
              <a:defRPr b="1" sz="1800">
                <a:solidFill>
                  <a:schemeClr val="lt1"/>
                </a:solidFill>
                <a:latin typeface="Playfair Display"/>
                <a:ea typeface="Playfair Display"/>
                <a:cs typeface="Playfair Display"/>
                <a:sym typeface="Playfair Display"/>
              </a:defRPr>
            </a:lvl2pPr>
            <a:lvl3pPr rtl="0" algn="ctr">
              <a:lnSpc>
                <a:spcPct val="100000"/>
              </a:lnSpc>
              <a:spcBef>
                <a:spcPts val="0"/>
              </a:spcBef>
              <a:spcAft>
                <a:spcPts val="0"/>
              </a:spcAft>
              <a:buClr>
                <a:schemeClr val="lt1"/>
              </a:buClr>
              <a:buSzPct val="100000"/>
              <a:buFont typeface="Playfair Display"/>
              <a:buNone/>
              <a:defRPr b="1" sz="1800">
                <a:solidFill>
                  <a:schemeClr val="lt1"/>
                </a:solidFill>
                <a:latin typeface="Playfair Display"/>
                <a:ea typeface="Playfair Display"/>
                <a:cs typeface="Playfair Display"/>
                <a:sym typeface="Playfair Display"/>
              </a:defRPr>
            </a:lvl3pPr>
            <a:lvl4pPr rtl="0" algn="ctr">
              <a:lnSpc>
                <a:spcPct val="100000"/>
              </a:lnSpc>
              <a:spcBef>
                <a:spcPts val="0"/>
              </a:spcBef>
              <a:spcAft>
                <a:spcPts val="0"/>
              </a:spcAft>
              <a:buClr>
                <a:schemeClr val="lt1"/>
              </a:buClr>
              <a:buSzPct val="100000"/>
              <a:buFont typeface="Playfair Display"/>
              <a:buNone/>
              <a:defRPr b="1" sz="1800">
                <a:solidFill>
                  <a:schemeClr val="lt1"/>
                </a:solidFill>
                <a:latin typeface="Playfair Display"/>
                <a:ea typeface="Playfair Display"/>
                <a:cs typeface="Playfair Display"/>
                <a:sym typeface="Playfair Display"/>
              </a:defRPr>
            </a:lvl4pPr>
            <a:lvl5pPr rtl="0" algn="ctr">
              <a:lnSpc>
                <a:spcPct val="100000"/>
              </a:lnSpc>
              <a:spcBef>
                <a:spcPts val="0"/>
              </a:spcBef>
              <a:spcAft>
                <a:spcPts val="0"/>
              </a:spcAft>
              <a:buClr>
                <a:schemeClr val="lt1"/>
              </a:buClr>
              <a:buSzPct val="100000"/>
              <a:buFont typeface="Playfair Display"/>
              <a:buNone/>
              <a:defRPr b="1" sz="1800">
                <a:solidFill>
                  <a:schemeClr val="lt1"/>
                </a:solidFill>
                <a:latin typeface="Playfair Display"/>
                <a:ea typeface="Playfair Display"/>
                <a:cs typeface="Playfair Display"/>
                <a:sym typeface="Playfair Display"/>
              </a:defRPr>
            </a:lvl5pPr>
            <a:lvl6pPr rtl="0" algn="ctr">
              <a:lnSpc>
                <a:spcPct val="100000"/>
              </a:lnSpc>
              <a:spcBef>
                <a:spcPts val="0"/>
              </a:spcBef>
              <a:spcAft>
                <a:spcPts val="0"/>
              </a:spcAft>
              <a:buClr>
                <a:schemeClr val="lt1"/>
              </a:buClr>
              <a:buSzPct val="100000"/>
              <a:buFont typeface="Playfair Display"/>
              <a:buNone/>
              <a:defRPr b="1" sz="1800">
                <a:solidFill>
                  <a:schemeClr val="lt1"/>
                </a:solidFill>
                <a:latin typeface="Playfair Display"/>
                <a:ea typeface="Playfair Display"/>
                <a:cs typeface="Playfair Display"/>
                <a:sym typeface="Playfair Display"/>
              </a:defRPr>
            </a:lvl6pPr>
            <a:lvl7pPr rtl="0" algn="ctr">
              <a:lnSpc>
                <a:spcPct val="100000"/>
              </a:lnSpc>
              <a:spcBef>
                <a:spcPts val="0"/>
              </a:spcBef>
              <a:spcAft>
                <a:spcPts val="0"/>
              </a:spcAft>
              <a:buClr>
                <a:schemeClr val="lt1"/>
              </a:buClr>
              <a:buSzPct val="100000"/>
              <a:buFont typeface="Playfair Display"/>
              <a:buNone/>
              <a:defRPr b="1" sz="1800">
                <a:solidFill>
                  <a:schemeClr val="lt1"/>
                </a:solidFill>
                <a:latin typeface="Playfair Display"/>
                <a:ea typeface="Playfair Display"/>
                <a:cs typeface="Playfair Display"/>
                <a:sym typeface="Playfair Display"/>
              </a:defRPr>
            </a:lvl7pPr>
            <a:lvl8pPr rtl="0" algn="ctr">
              <a:lnSpc>
                <a:spcPct val="100000"/>
              </a:lnSpc>
              <a:spcBef>
                <a:spcPts val="0"/>
              </a:spcBef>
              <a:spcAft>
                <a:spcPts val="0"/>
              </a:spcAft>
              <a:buClr>
                <a:schemeClr val="lt1"/>
              </a:buClr>
              <a:buSzPct val="100000"/>
              <a:buFont typeface="Playfair Display"/>
              <a:buNone/>
              <a:defRPr b="1" sz="1800">
                <a:solidFill>
                  <a:schemeClr val="lt1"/>
                </a:solidFill>
                <a:latin typeface="Playfair Display"/>
                <a:ea typeface="Playfair Display"/>
                <a:cs typeface="Playfair Display"/>
                <a:sym typeface="Playfair Display"/>
              </a:defRPr>
            </a:lvl8pPr>
            <a:lvl9pPr rtl="0" algn="ctr">
              <a:lnSpc>
                <a:spcPct val="100000"/>
              </a:lnSpc>
              <a:spcBef>
                <a:spcPts val="0"/>
              </a:spcBef>
              <a:spcAft>
                <a:spcPts val="0"/>
              </a:spcAft>
              <a:buClr>
                <a:schemeClr val="lt1"/>
              </a:buClr>
              <a:buSzPct val="100000"/>
              <a:buFont typeface="Playfair Display"/>
              <a:buNone/>
              <a:defRPr b="1" sz="1800">
                <a:solidFill>
                  <a:schemeClr val="lt1"/>
                </a:solidFill>
                <a:latin typeface="Playfair Display"/>
                <a:ea typeface="Playfair Display"/>
                <a:cs typeface="Playfair Display"/>
                <a:sym typeface="Playfair Display"/>
              </a:defRPr>
            </a:lvl9pPr>
          </a:lstStyle>
          <a:p/>
        </p:txBody>
      </p:sp>
      <p:sp>
        <p:nvSpPr>
          <p:cNvPr id="13" name="Shape 13"/>
          <p:cNvSpPr txBox="1"/>
          <p:nvPr>
            <p:ph idx="12" type="sldNum"/>
          </p:nvPr>
        </p:nvSpPr>
        <p:spPr>
          <a:xfrm>
            <a:off x="8490250" y="4681009"/>
            <a:ext cx="548699"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47" name="Shape 47"/>
        <p:cNvGrpSpPr/>
        <p:nvPr/>
      </p:nvGrpSpPr>
      <p:grpSpPr>
        <a:xfrm>
          <a:off x="0" y="0"/>
          <a:ext cx="0" cy="0"/>
          <a:chOff x="0" y="0"/>
          <a:chExt cx="0" cy="0"/>
        </a:xfrm>
      </p:grpSpPr>
      <p:sp>
        <p:nvSpPr>
          <p:cNvPr id="48" name="Shape 48"/>
          <p:cNvSpPr/>
          <p:nvPr/>
        </p:nvSpPr>
        <p:spPr>
          <a:xfrm>
            <a:off x="0" y="5045700"/>
            <a:ext cx="9144000" cy="97800"/>
          </a:xfrm>
          <a:prstGeom prst="rect">
            <a:avLst/>
          </a:prstGeom>
          <a:solidFill>
            <a:srgbClr val="ACEFAE"/>
          </a:solidFill>
          <a:ln>
            <a:noFill/>
          </a:ln>
        </p:spPr>
        <p:txBody>
          <a:bodyPr anchorCtr="0" anchor="ctr" bIns="91425" lIns="91425" rIns="91425" tIns="91425">
            <a:noAutofit/>
          </a:bodyPr>
          <a:lstStyle/>
          <a:p>
            <a:pPr lvl="0" rtl="0">
              <a:spcBef>
                <a:spcPts val="0"/>
              </a:spcBef>
              <a:buNone/>
            </a:pPr>
            <a:r>
              <a:t/>
            </a:r>
            <a:endParaRPr>
              <a:solidFill>
                <a:srgbClr val="ACEFAE"/>
              </a:solidFill>
            </a:endParaRPr>
          </a:p>
        </p:txBody>
      </p:sp>
      <p:sp>
        <p:nvSpPr>
          <p:cNvPr id="49" name="Shape 49"/>
          <p:cNvSpPr txBox="1"/>
          <p:nvPr>
            <p:ph type="title"/>
          </p:nvPr>
        </p:nvSpPr>
        <p:spPr>
          <a:xfrm>
            <a:off x="311700" y="1233100"/>
            <a:ext cx="8520599" cy="1610100"/>
          </a:xfrm>
          <a:prstGeom prst="rect">
            <a:avLst/>
          </a:prstGeom>
        </p:spPr>
        <p:txBody>
          <a:bodyPr anchorCtr="0" anchor="b" bIns="91425" lIns="91425" rIns="91425" tIns="91425"/>
          <a:lstStyle>
            <a:lvl1pPr rtl="0" algn="ctr">
              <a:spcBef>
                <a:spcPts val="0"/>
              </a:spcBef>
              <a:buClr>
                <a:srgbClr val="ACEFAE"/>
              </a:buClr>
              <a:buSzPct val="100000"/>
              <a:defRPr sz="10000">
                <a:solidFill>
                  <a:srgbClr val="ACEFAE"/>
                </a:solidFill>
              </a:defRPr>
            </a:lvl1pPr>
            <a:lvl2pPr rtl="0" algn="ctr">
              <a:spcBef>
                <a:spcPts val="0"/>
              </a:spcBef>
              <a:buSzPct val="100000"/>
              <a:buFont typeface="Lato"/>
              <a:defRPr sz="10000">
                <a:latin typeface="Lato"/>
                <a:ea typeface="Lato"/>
                <a:cs typeface="Lato"/>
                <a:sym typeface="Lato"/>
              </a:defRPr>
            </a:lvl2pPr>
            <a:lvl3pPr rtl="0" algn="ctr">
              <a:spcBef>
                <a:spcPts val="0"/>
              </a:spcBef>
              <a:buSzPct val="100000"/>
              <a:buFont typeface="Lato"/>
              <a:defRPr sz="10000">
                <a:latin typeface="Lato"/>
                <a:ea typeface="Lato"/>
                <a:cs typeface="Lato"/>
                <a:sym typeface="Lato"/>
              </a:defRPr>
            </a:lvl3pPr>
            <a:lvl4pPr rtl="0" algn="ctr">
              <a:spcBef>
                <a:spcPts val="0"/>
              </a:spcBef>
              <a:buSzPct val="100000"/>
              <a:buFont typeface="Lato"/>
              <a:defRPr sz="10000">
                <a:latin typeface="Lato"/>
                <a:ea typeface="Lato"/>
                <a:cs typeface="Lato"/>
                <a:sym typeface="Lato"/>
              </a:defRPr>
            </a:lvl4pPr>
            <a:lvl5pPr rtl="0" algn="ctr">
              <a:spcBef>
                <a:spcPts val="0"/>
              </a:spcBef>
              <a:buSzPct val="100000"/>
              <a:buFont typeface="Lato"/>
              <a:defRPr sz="10000">
                <a:latin typeface="Lato"/>
                <a:ea typeface="Lato"/>
                <a:cs typeface="Lato"/>
                <a:sym typeface="Lato"/>
              </a:defRPr>
            </a:lvl5pPr>
            <a:lvl6pPr rtl="0" algn="ctr">
              <a:spcBef>
                <a:spcPts val="0"/>
              </a:spcBef>
              <a:buSzPct val="100000"/>
              <a:buFont typeface="Lato"/>
              <a:defRPr sz="10000">
                <a:latin typeface="Lato"/>
                <a:ea typeface="Lato"/>
                <a:cs typeface="Lato"/>
                <a:sym typeface="Lato"/>
              </a:defRPr>
            </a:lvl6pPr>
            <a:lvl7pPr rtl="0" algn="ctr">
              <a:spcBef>
                <a:spcPts val="0"/>
              </a:spcBef>
              <a:buSzPct val="100000"/>
              <a:buFont typeface="Lato"/>
              <a:defRPr sz="10000">
                <a:latin typeface="Lato"/>
                <a:ea typeface="Lato"/>
                <a:cs typeface="Lato"/>
                <a:sym typeface="Lato"/>
              </a:defRPr>
            </a:lvl7pPr>
            <a:lvl8pPr rtl="0" algn="ctr">
              <a:spcBef>
                <a:spcPts val="0"/>
              </a:spcBef>
              <a:buSzPct val="100000"/>
              <a:buFont typeface="Lato"/>
              <a:defRPr sz="10000">
                <a:latin typeface="Lato"/>
                <a:ea typeface="Lato"/>
                <a:cs typeface="Lato"/>
                <a:sym typeface="Lato"/>
              </a:defRPr>
            </a:lvl8pPr>
            <a:lvl9pPr rtl="0" algn="ctr">
              <a:spcBef>
                <a:spcPts val="0"/>
              </a:spcBef>
              <a:buSzPct val="100000"/>
              <a:buFont typeface="Lato"/>
              <a:defRPr sz="10000">
                <a:latin typeface="Lato"/>
                <a:ea typeface="Lato"/>
                <a:cs typeface="Lato"/>
                <a:sym typeface="Lato"/>
              </a:defRPr>
            </a:lvl9pPr>
          </a:lstStyle>
          <a:p/>
        </p:txBody>
      </p:sp>
      <p:sp>
        <p:nvSpPr>
          <p:cNvPr id="50" name="Shape 50"/>
          <p:cNvSpPr txBox="1"/>
          <p:nvPr>
            <p:ph idx="1" type="body"/>
          </p:nvPr>
        </p:nvSpPr>
        <p:spPr>
          <a:xfrm>
            <a:off x="311700" y="2919450"/>
            <a:ext cx="8520599" cy="1071599"/>
          </a:xfrm>
          <a:prstGeom prst="rect">
            <a:avLst/>
          </a:prstGeom>
        </p:spPr>
        <p:txBody>
          <a:bodyPr anchorCtr="0" anchor="t" bIns="91425" lIns="91425" rIns="91425" tIns="91425"/>
          <a:lstStyle>
            <a:lvl1pPr rtl="0" algn="ctr">
              <a:spcBef>
                <a:spcPts val="0"/>
              </a:spcBef>
              <a:defRPr/>
            </a:lvl1pPr>
            <a:lvl2pPr rtl="0" algn="ctr">
              <a:spcBef>
                <a:spcPts val="0"/>
              </a:spcBef>
              <a:defRPr/>
            </a:lvl2pPr>
            <a:lvl3pPr rtl="0" algn="ctr">
              <a:spcBef>
                <a:spcPts val="0"/>
              </a:spcBef>
              <a:defRPr/>
            </a:lvl3pPr>
            <a:lvl4pPr rtl="0" algn="ctr">
              <a:spcBef>
                <a:spcPts val="0"/>
              </a:spcBef>
              <a:defRPr/>
            </a:lvl4pPr>
            <a:lvl5pPr rtl="0" algn="ctr">
              <a:spcBef>
                <a:spcPts val="0"/>
              </a:spcBef>
              <a:defRPr/>
            </a:lvl5pPr>
            <a:lvl6pPr rtl="0" algn="ctr">
              <a:spcBef>
                <a:spcPts val="0"/>
              </a:spcBef>
              <a:defRPr/>
            </a:lvl6pPr>
            <a:lvl7pPr rtl="0" algn="ctr">
              <a:spcBef>
                <a:spcPts val="0"/>
              </a:spcBef>
              <a:defRPr/>
            </a:lvl7pPr>
            <a:lvl8pPr rtl="0" algn="ctr">
              <a:spcBef>
                <a:spcPts val="0"/>
              </a:spcBef>
              <a:defRPr/>
            </a:lvl8pPr>
            <a:lvl9pPr rtl="0" algn="ctr">
              <a:spcBef>
                <a:spcPts val="0"/>
              </a:spcBef>
              <a:defRPr/>
            </a:lvl9pPr>
          </a:lstStyle>
          <a:p/>
        </p:txBody>
      </p:sp>
      <p:sp>
        <p:nvSpPr>
          <p:cNvPr id="51" name="Shape 51"/>
          <p:cNvSpPr txBox="1"/>
          <p:nvPr>
            <p:ph idx="12" type="sldNum"/>
          </p:nvPr>
        </p:nvSpPr>
        <p:spPr>
          <a:xfrm>
            <a:off x="8490250" y="4681009"/>
            <a:ext cx="548699"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52" name="Shape 52"/>
        <p:cNvGrpSpPr/>
        <p:nvPr/>
      </p:nvGrpSpPr>
      <p:grpSpPr>
        <a:xfrm>
          <a:off x="0" y="0"/>
          <a:ext cx="0" cy="0"/>
          <a:chOff x="0" y="0"/>
          <a:chExt cx="0" cy="0"/>
        </a:xfrm>
      </p:grpSpPr>
      <p:sp>
        <p:nvSpPr>
          <p:cNvPr id="53" name="Shape 53"/>
          <p:cNvSpPr txBox="1"/>
          <p:nvPr>
            <p:ph idx="12" type="sldNum"/>
          </p:nvPr>
        </p:nvSpPr>
        <p:spPr>
          <a:xfrm>
            <a:off x="8490250" y="4681009"/>
            <a:ext cx="548699"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title">
    <p:bg>
      <p:bgPr>
        <a:solidFill>
          <a:srgbClr val="ACEFAE"/>
        </a:solidFill>
      </p:bgPr>
    </p:bg>
    <p:spTree>
      <p:nvGrpSpPr>
        <p:cNvPr id="14" name="Shape 14"/>
        <p:cNvGrpSpPr/>
        <p:nvPr/>
      </p:nvGrpSpPr>
      <p:grpSpPr>
        <a:xfrm>
          <a:off x="0" y="0"/>
          <a:ext cx="0" cy="0"/>
          <a:chOff x="0" y="0"/>
          <a:chExt cx="0" cy="0"/>
        </a:xfrm>
      </p:grpSpPr>
      <p:sp>
        <p:nvSpPr>
          <p:cNvPr id="15" name="Shape 15"/>
          <p:cNvSpPr txBox="1"/>
          <p:nvPr>
            <p:ph type="title"/>
          </p:nvPr>
        </p:nvSpPr>
        <p:spPr>
          <a:xfrm>
            <a:off x="509550" y="1423875"/>
            <a:ext cx="8124900" cy="1798199"/>
          </a:xfrm>
          <a:prstGeom prst="rect">
            <a:avLst/>
          </a:prstGeom>
        </p:spPr>
        <p:txBody>
          <a:bodyPr anchorCtr="0" anchor="ctr" bIns="91425" lIns="91425" rIns="91425" tIns="91425"/>
          <a:lstStyle>
            <a:lvl1pPr rtl="0" algn="ctr">
              <a:spcBef>
                <a:spcPts val="0"/>
              </a:spcBef>
              <a:buClr>
                <a:schemeClr val="lt1"/>
              </a:buClr>
              <a:buSzPct val="100000"/>
              <a:defRPr b="0" sz="4800">
                <a:solidFill>
                  <a:schemeClr val="lt1"/>
                </a:solidFill>
              </a:defRPr>
            </a:lvl1pPr>
            <a:lvl2pPr rtl="0" algn="ctr">
              <a:spcBef>
                <a:spcPts val="0"/>
              </a:spcBef>
              <a:buClr>
                <a:schemeClr val="lt1"/>
              </a:buClr>
              <a:buSzPct val="100000"/>
              <a:buFont typeface="Lato"/>
              <a:defRPr b="0" sz="4800">
                <a:solidFill>
                  <a:schemeClr val="lt1"/>
                </a:solidFill>
                <a:latin typeface="Lato"/>
                <a:ea typeface="Lato"/>
                <a:cs typeface="Lato"/>
                <a:sym typeface="Lato"/>
              </a:defRPr>
            </a:lvl2pPr>
            <a:lvl3pPr rtl="0" algn="ctr">
              <a:spcBef>
                <a:spcPts val="0"/>
              </a:spcBef>
              <a:buClr>
                <a:schemeClr val="lt1"/>
              </a:buClr>
              <a:buSzPct val="100000"/>
              <a:buFont typeface="Lato"/>
              <a:defRPr b="0" sz="4800">
                <a:solidFill>
                  <a:schemeClr val="lt1"/>
                </a:solidFill>
                <a:latin typeface="Lato"/>
                <a:ea typeface="Lato"/>
                <a:cs typeface="Lato"/>
                <a:sym typeface="Lato"/>
              </a:defRPr>
            </a:lvl3pPr>
            <a:lvl4pPr rtl="0" algn="ctr">
              <a:spcBef>
                <a:spcPts val="0"/>
              </a:spcBef>
              <a:buClr>
                <a:schemeClr val="lt1"/>
              </a:buClr>
              <a:buSzPct val="100000"/>
              <a:buFont typeface="Lato"/>
              <a:defRPr b="0" sz="4800">
                <a:solidFill>
                  <a:schemeClr val="lt1"/>
                </a:solidFill>
                <a:latin typeface="Lato"/>
                <a:ea typeface="Lato"/>
                <a:cs typeface="Lato"/>
                <a:sym typeface="Lato"/>
              </a:defRPr>
            </a:lvl4pPr>
            <a:lvl5pPr rtl="0" algn="ctr">
              <a:spcBef>
                <a:spcPts val="0"/>
              </a:spcBef>
              <a:buClr>
                <a:schemeClr val="lt1"/>
              </a:buClr>
              <a:buSzPct val="100000"/>
              <a:buFont typeface="Lato"/>
              <a:defRPr b="0" sz="4800">
                <a:solidFill>
                  <a:schemeClr val="lt1"/>
                </a:solidFill>
                <a:latin typeface="Lato"/>
                <a:ea typeface="Lato"/>
                <a:cs typeface="Lato"/>
                <a:sym typeface="Lato"/>
              </a:defRPr>
            </a:lvl5pPr>
            <a:lvl6pPr rtl="0" algn="ctr">
              <a:spcBef>
                <a:spcPts val="0"/>
              </a:spcBef>
              <a:buClr>
                <a:schemeClr val="lt1"/>
              </a:buClr>
              <a:buSzPct val="100000"/>
              <a:buFont typeface="Lato"/>
              <a:defRPr b="0" sz="4800">
                <a:solidFill>
                  <a:schemeClr val="lt1"/>
                </a:solidFill>
                <a:latin typeface="Lato"/>
                <a:ea typeface="Lato"/>
                <a:cs typeface="Lato"/>
                <a:sym typeface="Lato"/>
              </a:defRPr>
            </a:lvl6pPr>
            <a:lvl7pPr rtl="0" algn="ctr">
              <a:spcBef>
                <a:spcPts val="0"/>
              </a:spcBef>
              <a:buClr>
                <a:schemeClr val="lt1"/>
              </a:buClr>
              <a:buSzPct val="100000"/>
              <a:buFont typeface="Lato"/>
              <a:defRPr b="0" sz="4800">
                <a:solidFill>
                  <a:schemeClr val="lt1"/>
                </a:solidFill>
                <a:latin typeface="Lato"/>
                <a:ea typeface="Lato"/>
                <a:cs typeface="Lato"/>
                <a:sym typeface="Lato"/>
              </a:defRPr>
            </a:lvl7pPr>
            <a:lvl8pPr rtl="0" algn="ctr">
              <a:spcBef>
                <a:spcPts val="0"/>
              </a:spcBef>
              <a:buClr>
                <a:schemeClr val="lt1"/>
              </a:buClr>
              <a:buSzPct val="100000"/>
              <a:buFont typeface="Lato"/>
              <a:defRPr b="0" sz="4800">
                <a:solidFill>
                  <a:schemeClr val="lt1"/>
                </a:solidFill>
                <a:latin typeface="Lato"/>
                <a:ea typeface="Lato"/>
                <a:cs typeface="Lato"/>
                <a:sym typeface="Lato"/>
              </a:defRPr>
            </a:lvl8pPr>
            <a:lvl9pPr rtl="0" algn="ctr">
              <a:spcBef>
                <a:spcPts val="0"/>
              </a:spcBef>
              <a:buClr>
                <a:schemeClr val="lt1"/>
              </a:buClr>
              <a:buSzPct val="100000"/>
              <a:buFont typeface="Lato"/>
              <a:defRPr b="0" sz="4800">
                <a:solidFill>
                  <a:schemeClr val="lt1"/>
                </a:solidFill>
                <a:latin typeface="Lato"/>
                <a:ea typeface="Lato"/>
                <a:cs typeface="Lato"/>
                <a:sym typeface="Lato"/>
              </a:defRPr>
            </a:lvl9pPr>
          </a:lstStyle>
          <a:p/>
        </p:txBody>
      </p:sp>
      <p:sp>
        <p:nvSpPr>
          <p:cNvPr id="16" name="Shape 16"/>
          <p:cNvSpPr txBox="1"/>
          <p:nvPr>
            <p:ph idx="12" type="sldNum"/>
          </p:nvPr>
        </p:nvSpPr>
        <p:spPr>
          <a:xfrm>
            <a:off x="8490250" y="4681009"/>
            <a:ext cx="548699"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7" name="Shape 17"/>
        <p:cNvGrpSpPr/>
        <p:nvPr/>
      </p:nvGrpSpPr>
      <p:grpSpPr>
        <a:xfrm>
          <a:off x="0" y="0"/>
          <a:ext cx="0" cy="0"/>
          <a:chOff x="0" y="0"/>
          <a:chExt cx="0" cy="0"/>
        </a:xfrm>
      </p:grpSpPr>
      <p:sp>
        <p:nvSpPr>
          <p:cNvPr id="18" name="Shape 18"/>
          <p:cNvSpPr/>
          <p:nvPr/>
        </p:nvSpPr>
        <p:spPr>
          <a:xfrm>
            <a:off x="0" y="5045700"/>
            <a:ext cx="9144000" cy="97800"/>
          </a:xfrm>
          <a:prstGeom prst="rect">
            <a:avLst/>
          </a:prstGeom>
          <a:solidFill>
            <a:srgbClr val="ACEFAE"/>
          </a:solidFill>
          <a:ln>
            <a:noFill/>
          </a:ln>
        </p:spPr>
        <p:txBody>
          <a:bodyPr anchorCtr="0" anchor="ctr" bIns="91425" lIns="91425" rIns="91425" tIns="91425">
            <a:noAutofit/>
          </a:bodyPr>
          <a:lstStyle/>
          <a:p>
            <a:pPr>
              <a:spcBef>
                <a:spcPts val="0"/>
              </a:spcBef>
              <a:buNone/>
            </a:pPr>
            <a:r>
              <a:t/>
            </a:r>
            <a:endParaRPr/>
          </a:p>
        </p:txBody>
      </p:sp>
      <p:sp>
        <p:nvSpPr>
          <p:cNvPr id="19" name="Shape 19"/>
          <p:cNvSpPr txBox="1"/>
          <p:nvPr>
            <p:ph type="title"/>
          </p:nvPr>
        </p:nvSpPr>
        <p:spPr>
          <a:xfrm>
            <a:off x="311700" y="391350"/>
            <a:ext cx="8520599" cy="626100"/>
          </a:xfrm>
          <a:prstGeom prst="rect">
            <a:avLst/>
          </a:prstGeom>
          <a:noFill/>
        </p:spPr>
        <p:txBody>
          <a:bodyPr anchorCtr="0" anchor="t" bIns="91425" lIns="91425" rIns="91425" tIns="91425"/>
          <a:lstStyle>
            <a:lvl1pPr rtl="0">
              <a:spcBef>
                <a:spcPts val="0"/>
              </a:spcBef>
              <a:buClr>
                <a:srgbClr val="ACEFAE"/>
              </a:buClr>
              <a:defRPr>
                <a:solidFill>
                  <a:srgbClr val="ACEFAE"/>
                </a:solidFill>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20" name="Shape 20"/>
          <p:cNvSpPr txBox="1"/>
          <p:nvPr>
            <p:ph idx="1" type="body"/>
          </p:nvPr>
        </p:nvSpPr>
        <p:spPr>
          <a:xfrm>
            <a:off x="311700" y="1152475"/>
            <a:ext cx="8520599" cy="3416400"/>
          </a:xfrm>
          <a:prstGeom prst="rect">
            <a:avLst/>
          </a:prstGeom>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21" name="Shape 21"/>
          <p:cNvSpPr txBox="1"/>
          <p:nvPr>
            <p:ph idx="12" type="sldNum"/>
          </p:nvPr>
        </p:nvSpPr>
        <p:spPr>
          <a:xfrm>
            <a:off x="8490250" y="4681009"/>
            <a:ext cx="548699"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2" name="Shape 22"/>
        <p:cNvGrpSpPr/>
        <p:nvPr/>
      </p:nvGrpSpPr>
      <p:grpSpPr>
        <a:xfrm>
          <a:off x="0" y="0"/>
          <a:ext cx="0" cy="0"/>
          <a:chOff x="0" y="0"/>
          <a:chExt cx="0" cy="0"/>
        </a:xfrm>
      </p:grpSpPr>
      <p:sp>
        <p:nvSpPr>
          <p:cNvPr id="23" name="Shape 23"/>
          <p:cNvSpPr txBox="1"/>
          <p:nvPr>
            <p:ph type="title"/>
          </p:nvPr>
        </p:nvSpPr>
        <p:spPr>
          <a:xfrm>
            <a:off x="311700" y="391350"/>
            <a:ext cx="8520599" cy="626100"/>
          </a:xfrm>
          <a:prstGeom prst="rect">
            <a:avLst/>
          </a:prstGeom>
        </p:spPr>
        <p:txBody>
          <a:bodyPr anchorCtr="0" anchor="t" bIns="91425" lIns="91425" rIns="91425" tIns="91425"/>
          <a:lstStyle>
            <a:lvl1pPr rtl="0">
              <a:spcBef>
                <a:spcPts val="0"/>
              </a:spcBef>
              <a:buClr>
                <a:srgbClr val="ACEFAE"/>
              </a:buClr>
              <a:defRPr>
                <a:solidFill>
                  <a:srgbClr val="ACEFAE"/>
                </a:solidFill>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24" name="Shape 24"/>
          <p:cNvSpPr txBox="1"/>
          <p:nvPr>
            <p:ph idx="1" type="body"/>
          </p:nvPr>
        </p:nvSpPr>
        <p:spPr>
          <a:xfrm>
            <a:off x="311700" y="1152475"/>
            <a:ext cx="3999899" cy="3416400"/>
          </a:xfrm>
          <a:prstGeom prst="rect">
            <a:avLst/>
          </a:prstGeom>
        </p:spPr>
        <p:txBody>
          <a:bodyPr anchorCtr="0" anchor="t" bIns="91425" lIns="91425" rIns="91425" tIns="91425"/>
          <a:lstStyle>
            <a:lvl1pPr rtl="0">
              <a:spcBef>
                <a:spcPts val="0"/>
              </a:spcBef>
              <a:buSzPct val="100000"/>
              <a:defRPr sz="1400"/>
            </a:lvl1pPr>
            <a:lvl2pPr rtl="0">
              <a:spcBef>
                <a:spcPts val="0"/>
              </a:spcBef>
              <a:buSzPct val="100000"/>
              <a:defRPr sz="1200"/>
            </a:lvl2pPr>
            <a:lvl3pPr rtl="0">
              <a:spcBef>
                <a:spcPts val="0"/>
              </a:spcBef>
              <a:buSzPct val="100000"/>
              <a:defRPr sz="1200"/>
            </a:lvl3pPr>
            <a:lvl4pPr rtl="0">
              <a:spcBef>
                <a:spcPts val="0"/>
              </a:spcBef>
              <a:buSzPct val="100000"/>
              <a:defRPr sz="1200"/>
            </a:lvl4pPr>
            <a:lvl5pPr rtl="0">
              <a:spcBef>
                <a:spcPts val="0"/>
              </a:spcBef>
              <a:buSzPct val="100000"/>
              <a:defRPr sz="1200"/>
            </a:lvl5pPr>
            <a:lvl6pPr rtl="0">
              <a:spcBef>
                <a:spcPts val="0"/>
              </a:spcBef>
              <a:buSzPct val="100000"/>
              <a:defRPr sz="1200"/>
            </a:lvl6pPr>
            <a:lvl7pPr rtl="0">
              <a:spcBef>
                <a:spcPts val="0"/>
              </a:spcBef>
              <a:buSzPct val="100000"/>
              <a:defRPr sz="1200"/>
            </a:lvl7pPr>
            <a:lvl8pPr rtl="0">
              <a:spcBef>
                <a:spcPts val="0"/>
              </a:spcBef>
              <a:buSzPct val="100000"/>
              <a:defRPr sz="1200"/>
            </a:lvl8pPr>
            <a:lvl9pPr rtl="0">
              <a:spcBef>
                <a:spcPts val="0"/>
              </a:spcBef>
              <a:buSzPct val="100000"/>
              <a:defRPr sz="1200"/>
            </a:lvl9pPr>
          </a:lstStyle>
          <a:p/>
        </p:txBody>
      </p:sp>
      <p:sp>
        <p:nvSpPr>
          <p:cNvPr id="25" name="Shape 25"/>
          <p:cNvSpPr txBox="1"/>
          <p:nvPr>
            <p:ph idx="2" type="body"/>
          </p:nvPr>
        </p:nvSpPr>
        <p:spPr>
          <a:xfrm>
            <a:off x="4832400" y="1152475"/>
            <a:ext cx="3999899" cy="3416400"/>
          </a:xfrm>
          <a:prstGeom prst="rect">
            <a:avLst/>
          </a:prstGeom>
        </p:spPr>
        <p:txBody>
          <a:bodyPr anchorCtr="0" anchor="t" bIns="91425" lIns="91425" rIns="91425" tIns="91425"/>
          <a:lstStyle>
            <a:lvl1pPr rtl="0">
              <a:spcBef>
                <a:spcPts val="0"/>
              </a:spcBef>
              <a:buSzPct val="100000"/>
              <a:defRPr sz="1400"/>
            </a:lvl1pPr>
            <a:lvl2pPr rtl="0">
              <a:spcBef>
                <a:spcPts val="0"/>
              </a:spcBef>
              <a:buSzPct val="100000"/>
              <a:defRPr sz="1200"/>
            </a:lvl2pPr>
            <a:lvl3pPr rtl="0">
              <a:spcBef>
                <a:spcPts val="0"/>
              </a:spcBef>
              <a:buSzPct val="100000"/>
              <a:defRPr sz="1200"/>
            </a:lvl3pPr>
            <a:lvl4pPr rtl="0">
              <a:spcBef>
                <a:spcPts val="0"/>
              </a:spcBef>
              <a:buSzPct val="100000"/>
              <a:defRPr sz="1200"/>
            </a:lvl4pPr>
            <a:lvl5pPr rtl="0">
              <a:spcBef>
                <a:spcPts val="0"/>
              </a:spcBef>
              <a:buSzPct val="100000"/>
              <a:defRPr sz="1200"/>
            </a:lvl5pPr>
            <a:lvl6pPr rtl="0">
              <a:spcBef>
                <a:spcPts val="0"/>
              </a:spcBef>
              <a:buSzPct val="100000"/>
              <a:defRPr sz="1200"/>
            </a:lvl6pPr>
            <a:lvl7pPr rtl="0">
              <a:spcBef>
                <a:spcPts val="0"/>
              </a:spcBef>
              <a:buSzPct val="100000"/>
              <a:defRPr sz="1200"/>
            </a:lvl7pPr>
            <a:lvl8pPr rtl="0">
              <a:spcBef>
                <a:spcPts val="0"/>
              </a:spcBef>
              <a:buSzPct val="100000"/>
              <a:defRPr sz="1200"/>
            </a:lvl8pPr>
            <a:lvl9pPr rtl="0">
              <a:spcBef>
                <a:spcPts val="0"/>
              </a:spcBef>
              <a:buSzPct val="100000"/>
              <a:defRPr sz="1200"/>
            </a:lvl9pPr>
          </a:lstStyle>
          <a:p/>
        </p:txBody>
      </p:sp>
      <p:sp>
        <p:nvSpPr>
          <p:cNvPr id="26" name="Shape 26"/>
          <p:cNvSpPr txBox="1"/>
          <p:nvPr>
            <p:ph idx="12" type="sldNum"/>
          </p:nvPr>
        </p:nvSpPr>
        <p:spPr>
          <a:xfrm>
            <a:off x="8490250" y="4681009"/>
            <a:ext cx="548699"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7" name="Shape 27"/>
        <p:cNvGrpSpPr/>
        <p:nvPr/>
      </p:nvGrpSpPr>
      <p:grpSpPr>
        <a:xfrm>
          <a:off x="0" y="0"/>
          <a:ext cx="0" cy="0"/>
          <a:chOff x="0" y="0"/>
          <a:chExt cx="0" cy="0"/>
        </a:xfrm>
      </p:grpSpPr>
      <p:sp>
        <p:nvSpPr>
          <p:cNvPr id="28" name="Shape 28"/>
          <p:cNvSpPr txBox="1"/>
          <p:nvPr>
            <p:ph type="title"/>
          </p:nvPr>
        </p:nvSpPr>
        <p:spPr>
          <a:xfrm>
            <a:off x="311700" y="391350"/>
            <a:ext cx="8520599" cy="626100"/>
          </a:xfrm>
          <a:prstGeom prst="rect">
            <a:avLst/>
          </a:prstGeom>
        </p:spPr>
        <p:txBody>
          <a:bodyPr anchorCtr="0" anchor="t" bIns="91425" lIns="91425" rIns="91425" tIns="91425"/>
          <a:lstStyle>
            <a:lvl1pPr rtl="0">
              <a:spcBef>
                <a:spcPts val="0"/>
              </a:spcBef>
              <a:buClr>
                <a:srgbClr val="ACEFAE"/>
              </a:buClr>
              <a:defRPr>
                <a:solidFill>
                  <a:srgbClr val="ACEFAE"/>
                </a:solidFill>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29" name="Shape 29"/>
          <p:cNvSpPr txBox="1"/>
          <p:nvPr>
            <p:ph idx="12" type="sldNum"/>
          </p:nvPr>
        </p:nvSpPr>
        <p:spPr>
          <a:xfrm>
            <a:off x="8490250" y="4681009"/>
            <a:ext cx="548699"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30" name="Shape 30"/>
        <p:cNvGrpSpPr/>
        <p:nvPr/>
      </p:nvGrpSpPr>
      <p:grpSpPr>
        <a:xfrm>
          <a:off x="0" y="0"/>
          <a:ext cx="0" cy="0"/>
          <a:chOff x="0" y="0"/>
          <a:chExt cx="0" cy="0"/>
        </a:xfrm>
      </p:grpSpPr>
      <p:sp>
        <p:nvSpPr>
          <p:cNvPr id="31" name="Shape 31"/>
          <p:cNvSpPr txBox="1"/>
          <p:nvPr>
            <p:ph type="title"/>
          </p:nvPr>
        </p:nvSpPr>
        <p:spPr>
          <a:xfrm>
            <a:off x="311700" y="555600"/>
            <a:ext cx="2807999" cy="755699"/>
          </a:xfrm>
          <a:prstGeom prst="rect">
            <a:avLst/>
          </a:prstGeom>
        </p:spPr>
        <p:txBody>
          <a:bodyPr anchorCtr="0" anchor="b" bIns="91425" lIns="91425" rIns="91425" tIns="91425"/>
          <a:lstStyle>
            <a:lvl1pPr rtl="0">
              <a:spcBef>
                <a:spcPts val="0"/>
              </a:spcBef>
              <a:buClr>
                <a:srgbClr val="A5EF98"/>
              </a:buClr>
              <a:buSzPct val="100000"/>
              <a:defRPr sz="2400">
                <a:solidFill>
                  <a:srgbClr val="A5EF98"/>
                </a:solidFill>
              </a:defRPr>
            </a:lvl1pPr>
            <a:lvl2pPr rtl="0">
              <a:spcBef>
                <a:spcPts val="0"/>
              </a:spcBef>
              <a:buSzPct val="100000"/>
              <a:defRPr sz="2400"/>
            </a:lvl2pPr>
            <a:lvl3pPr rtl="0">
              <a:spcBef>
                <a:spcPts val="0"/>
              </a:spcBef>
              <a:buSzPct val="100000"/>
              <a:defRPr sz="2400"/>
            </a:lvl3pPr>
            <a:lvl4pPr rtl="0">
              <a:spcBef>
                <a:spcPts val="0"/>
              </a:spcBef>
              <a:buSzPct val="100000"/>
              <a:defRPr sz="2400"/>
            </a:lvl4pPr>
            <a:lvl5pPr rtl="0">
              <a:spcBef>
                <a:spcPts val="0"/>
              </a:spcBef>
              <a:buSzPct val="100000"/>
              <a:defRPr sz="2400"/>
            </a:lvl5pPr>
            <a:lvl6pPr rtl="0">
              <a:spcBef>
                <a:spcPts val="0"/>
              </a:spcBef>
              <a:buSzPct val="100000"/>
              <a:defRPr sz="2400"/>
            </a:lvl6pPr>
            <a:lvl7pPr rtl="0">
              <a:spcBef>
                <a:spcPts val="0"/>
              </a:spcBef>
              <a:buSzPct val="100000"/>
              <a:defRPr sz="2400"/>
            </a:lvl7pPr>
            <a:lvl8pPr rtl="0">
              <a:spcBef>
                <a:spcPts val="0"/>
              </a:spcBef>
              <a:buSzPct val="100000"/>
              <a:defRPr sz="2400"/>
            </a:lvl8pPr>
            <a:lvl9pPr rtl="0">
              <a:spcBef>
                <a:spcPts val="0"/>
              </a:spcBef>
              <a:buSzPct val="100000"/>
              <a:defRPr sz="2400"/>
            </a:lvl9pPr>
          </a:lstStyle>
          <a:p/>
        </p:txBody>
      </p:sp>
      <p:sp>
        <p:nvSpPr>
          <p:cNvPr id="32" name="Shape 32"/>
          <p:cNvSpPr txBox="1"/>
          <p:nvPr>
            <p:ph idx="1" type="body"/>
          </p:nvPr>
        </p:nvSpPr>
        <p:spPr>
          <a:xfrm>
            <a:off x="311700" y="1391377"/>
            <a:ext cx="2807999" cy="3179400"/>
          </a:xfrm>
          <a:prstGeom prst="rect">
            <a:avLst/>
          </a:prstGeom>
        </p:spPr>
        <p:txBody>
          <a:bodyPr anchorCtr="0" anchor="t" bIns="91425" lIns="91425" rIns="91425" tIns="91425"/>
          <a:lstStyle>
            <a:lvl1pPr rtl="0">
              <a:spcBef>
                <a:spcPts val="0"/>
              </a:spcBef>
              <a:buSzPct val="100000"/>
              <a:defRPr sz="1200"/>
            </a:lvl1pPr>
            <a:lvl2pPr rtl="0">
              <a:spcBef>
                <a:spcPts val="0"/>
              </a:spcBef>
              <a:buSzPct val="100000"/>
              <a:defRPr sz="1200"/>
            </a:lvl2pPr>
            <a:lvl3pPr rtl="0">
              <a:spcBef>
                <a:spcPts val="0"/>
              </a:spcBef>
              <a:buSzPct val="100000"/>
              <a:defRPr sz="1200"/>
            </a:lvl3pPr>
            <a:lvl4pPr rtl="0">
              <a:spcBef>
                <a:spcPts val="0"/>
              </a:spcBef>
              <a:buSzPct val="100000"/>
              <a:defRPr sz="1200"/>
            </a:lvl4pPr>
            <a:lvl5pPr rtl="0">
              <a:spcBef>
                <a:spcPts val="0"/>
              </a:spcBef>
              <a:buSzPct val="100000"/>
              <a:defRPr sz="1200"/>
            </a:lvl5pPr>
            <a:lvl6pPr rtl="0">
              <a:spcBef>
                <a:spcPts val="0"/>
              </a:spcBef>
              <a:buSzPct val="100000"/>
              <a:defRPr sz="1200"/>
            </a:lvl6pPr>
            <a:lvl7pPr rtl="0">
              <a:spcBef>
                <a:spcPts val="0"/>
              </a:spcBef>
              <a:buSzPct val="100000"/>
              <a:defRPr sz="1200"/>
            </a:lvl7pPr>
            <a:lvl8pPr rtl="0">
              <a:spcBef>
                <a:spcPts val="0"/>
              </a:spcBef>
              <a:buSzPct val="100000"/>
              <a:defRPr sz="1200"/>
            </a:lvl8pPr>
            <a:lvl9pPr rtl="0">
              <a:spcBef>
                <a:spcPts val="0"/>
              </a:spcBef>
              <a:buSzPct val="100000"/>
              <a:defRPr sz="1200"/>
            </a:lvl9pPr>
          </a:lstStyle>
          <a:p/>
        </p:txBody>
      </p:sp>
      <p:sp>
        <p:nvSpPr>
          <p:cNvPr id="33" name="Shape 33"/>
          <p:cNvSpPr txBox="1"/>
          <p:nvPr>
            <p:ph idx="12" type="sldNum"/>
          </p:nvPr>
        </p:nvSpPr>
        <p:spPr>
          <a:xfrm>
            <a:off x="8490250" y="4681009"/>
            <a:ext cx="548699"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bg>
      <p:bgPr>
        <a:solidFill>
          <a:schemeClr val="dk2"/>
        </a:solidFill>
      </p:bgPr>
    </p:bg>
    <p:spTree>
      <p:nvGrpSpPr>
        <p:cNvPr id="34" name="Shape 34"/>
        <p:cNvGrpSpPr/>
        <p:nvPr/>
      </p:nvGrpSpPr>
      <p:grpSpPr>
        <a:xfrm>
          <a:off x="0" y="0"/>
          <a:ext cx="0" cy="0"/>
          <a:chOff x="0" y="0"/>
          <a:chExt cx="0" cy="0"/>
        </a:xfrm>
      </p:grpSpPr>
      <p:sp>
        <p:nvSpPr>
          <p:cNvPr id="35" name="Shape 35"/>
          <p:cNvSpPr txBox="1"/>
          <p:nvPr>
            <p:ph type="title"/>
          </p:nvPr>
        </p:nvSpPr>
        <p:spPr>
          <a:xfrm>
            <a:off x="490250" y="526350"/>
            <a:ext cx="5618700" cy="4090800"/>
          </a:xfrm>
          <a:prstGeom prst="rect">
            <a:avLst/>
          </a:prstGeom>
        </p:spPr>
        <p:txBody>
          <a:bodyPr anchorCtr="0" anchor="ctr" bIns="91425" lIns="91425" rIns="91425" tIns="91425"/>
          <a:lstStyle>
            <a:lvl1pPr rtl="0">
              <a:spcBef>
                <a:spcPts val="0"/>
              </a:spcBef>
              <a:buClr>
                <a:schemeClr val="lt1"/>
              </a:buClr>
              <a:buSzPct val="100000"/>
              <a:defRPr b="0" sz="4800">
                <a:solidFill>
                  <a:schemeClr val="lt1"/>
                </a:solidFill>
              </a:defRPr>
            </a:lvl1pPr>
            <a:lvl2pPr rtl="0">
              <a:spcBef>
                <a:spcPts val="0"/>
              </a:spcBef>
              <a:buClr>
                <a:schemeClr val="lt1"/>
              </a:buClr>
              <a:buSzPct val="100000"/>
              <a:buFont typeface="Lato"/>
              <a:defRPr b="0" sz="4800">
                <a:solidFill>
                  <a:schemeClr val="lt1"/>
                </a:solidFill>
                <a:latin typeface="Lato"/>
                <a:ea typeface="Lato"/>
                <a:cs typeface="Lato"/>
                <a:sym typeface="Lato"/>
              </a:defRPr>
            </a:lvl2pPr>
            <a:lvl3pPr rtl="0">
              <a:spcBef>
                <a:spcPts val="0"/>
              </a:spcBef>
              <a:buClr>
                <a:schemeClr val="lt1"/>
              </a:buClr>
              <a:buSzPct val="100000"/>
              <a:buFont typeface="Lato"/>
              <a:defRPr b="0" sz="4800">
                <a:solidFill>
                  <a:schemeClr val="lt1"/>
                </a:solidFill>
                <a:latin typeface="Lato"/>
                <a:ea typeface="Lato"/>
                <a:cs typeface="Lato"/>
                <a:sym typeface="Lato"/>
              </a:defRPr>
            </a:lvl3pPr>
            <a:lvl4pPr rtl="0">
              <a:spcBef>
                <a:spcPts val="0"/>
              </a:spcBef>
              <a:buClr>
                <a:schemeClr val="lt1"/>
              </a:buClr>
              <a:buSzPct val="100000"/>
              <a:buFont typeface="Lato"/>
              <a:defRPr b="0" sz="4800">
                <a:solidFill>
                  <a:schemeClr val="lt1"/>
                </a:solidFill>
                <a:latin typeface="Lato"/>
                <a:ea typeface="Lato"/>
                <a:cs typeface="Lato"/>
                <a:sym typeface="Lato"/>
              </a:defRPr>
            </a:lvl4pPr>
            <a:lvl5pPr rtl="0">
              <a:spcBef>
                <a:spcPts val="0"/>
              </a:spcBef>
              <a:buClr>
                <a:schemeClr val="lt1"/>
              </a:buClr>
              <a:buSzPct val="100000"/>
              <a:buFont typeface="Lato"/>
              <a:defRPr b="0" sz="4800">
                <a:solidFill>
                  <a:schemeClr val="lt1"/>
                </a:solidFill>
                <a:latin typeface="Lato"/>
                <a:ea typeface="Lato"/>
                <a:cs typeface="Lato"/>
                <a:sym typeface="Lato"/>
              </a:defRPr>
            </a:lvl5pPr>
            <a:lvl6pPr rtl="0">
              <a:spcBef>
                <a:spcPts val="0"/>
              </a:spcBef>
              <a:buClr>
                <a:schemeClr val="lt1"/>
              </a:buClr>
              <a:buSzPct val="100000"/>
              <a:buFont typeface="Lato"/>
              <a:defRPr b="0" sz="4800">
                <a:solidFill>
                  <a:schemeClr val="lt1"/>
                </a:solidFill>
                <a:latin typeface="Lato"/>
                <a:ea typeface="Lato"/>
                <a:cs typeface="Lato"/>
                <a:sym typeface="Lato"/>
              </a:defRPr>
            </a:lvl6pPr>
            <a:lvl7pPr rtl="0">
              <a:spcBef>
                <a:spcPts val="0"/>
              </a:spcBef>
              <a:buClr>
                <a:schemeClr val="lt1"/>
              </a:buClr>
              <a:buSzPct val="100000"/>
              <a:buFont typeface="Lato"/>
              <a:defRPr b="0" sz="4800">
                <a:solidFill>
                  <a:schemeClr val="lt1"/>
                </a:solidFill>
                <a:latin typeface="Lato"/>
                <a:ea typeface="Lato"/>
                <a:cs typeface="Lato"/>
                <a:sym typeface="Lato"/>
              </a:defRPr>
            </a:lvl7pPr>
            <a:lvl8pPr rtl="0">
              <a:spcBef>
                <a:spcPts val="0"/>
              </a:spcBef>
              <a:buClr>
                <a:schemeClr val="lt1"/>
              </a:buClr>
              <a:buSzPct val="100000"/>
              <a:buFont typeface="Lato"/>
              <a:defRPr b="0" sz="4800">
                <a:solidFill>
                  <a:schemeClr val="lt1"/>
                </a:solidFill>
                <a:latin typeface="Lato"/>
                <a:ea typeface="Lato"/>
                <a:cs typeface="Lato"/>
                <a:sym typeface="Lato"/>
              </a:defRPr>
            </a:lvl8pPr>
            <a:lvl9pPr rtl="0">
              <a:spcBef>
                <a:spcPts val="0"/>
              </a:spcBef>
              <a:buClr>
                <a:schemeClr val="lt1"/>
              </a:buClr>
              <a:buSzPct val="100000"/>
              <a:buFont typeface="Lato"/>
              <a:defRPr b="0" sz="4800">
                <a:solidFill>
                  <a:schemeClr val="lt1"/>
                </a:solidFill>
                <a:latin typeface="Lato"/>
                <a:ea typeface="Lato"/>
                <a:cs typeface="Lato"/>
                <a:sym typeface="Lato"/>
              </a:defRPr>
            </a:lvl9pPr>
          </a:lstStyle>
          <a:p/>
        </p:txBody>
      </p:sp>
      <p:sp>
        <p:nvSpPr>
          <p:cNvPr id="36" name="Shape 36"/>
          <p:cNvSpPr txBox="1"/>
          <p:nvPr>
            <p:ph idx="12" type="sldNum"/>
          </p:nvPr>
        </p:nvSpPr>
        <p:spPr>
          <a:xfrm>
            <a:off x="8490250" y="4681009"/>
            <a:ext cx="548699"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37" name="Shape 37"/>
        <p:cNvGrpSpPr/>
        <p:nvPr/>
      </p:nvGrpSpPr>
      <p:grpSpPr>
        <a:xfrm>
          <a:off x="0" y="0"/>
          <a:ext cx="0" cy="0"/>
          <a:chOff x="0" y="0"/>
          <a:chExt cx="0" cy="0"/>
        </a:xfrm>
      </p:grpSpPr>
      <p:cxnSp>
        <p:nvCxnSpPr>
          <p:cNvPr id="38" name="Shape 38"/>
          <p:cNvCxnSpPr/>
          <p:nvPr/>
        </p:nvCxnSpPr>
        <p:spPr>
          <a:xfrm>
            <a:off x="5029675" y="4495500"/>
            <a:ext cx="468300" cy="0"/>
          </a:xfrm>
          <a:prstGeom prst="straightConnector1">
            <a:avLst/>
          </a:prstGeom>
          <a:noFill/>
          <a:ln cap="flat" cmpd="sng" w="19050">
            <a:solidFill>
              <a:schemeClr val="lt1"/>
            </a:solidFill>
            <a:prstDash val="solid"/>
            <a:round/>
            <a:headEnd len="med" w="med" type="none"/>
            <a:tailEnd len="med" w="med" type="none"/>
          </a:ln>
        </p:spPr>
      </p:cxnSp>
      <p:sp>
        <p:nvSpPr>
          <p:cNvPr id="39" name="Shape 39"/>
          <p:cNvSpPr txBox="1"/>
          <p:nvPr>
            <p:ph type="title"/>
          </p:nvPr>
        </p:nvSpPr>
        <p:spPr>
          <a:xfrm>
            <a:off x="265500" y="1107950"/>
            <a:ext cx="4045199" cy="1683600"/>
          </a:xfrm>
          <a:prstGeom prst="rect">
            <a:avLst/>
          </a:prstGeom>
        </p:spPr>
        <p:txBody>
          <a:bodyPr anchorCtr="0" anchor="b" bIns="91425" lIns="91425" rIns="91425" tIns="91425"/>
          <a:lstStyle>
            <a:lvl1pPr rtl="0" algn="ctr">
              <a:spcBef>
                <a:spcPts val="0"/>
              </a:spcBef>
              <a:buClr>
                <a:srgbClr val="ACEFAE"/>
              </a:buClr>
              <a:buSzPct val="100000"/>
              <a:defRPr sz="4200">
                <a:solidFill>
                  <a:srgbClr val="ACEFAE"/>
                </a:solidFill>
              </a:defRPr>
            </a:lvl1pPr>
            <a:lvl2pPr rtl="0" algn="ctr">
              <a:spcBef>
                <a:spcPts val="0"/>
              </a:spcBef>
              <a:buSzPct val="100000"/>
              <a:defRPr sz="4200"/>
            </a:lvl2pPr>
            <a:lvl3pPr rtl="0" algn="ctr">
              <a:spcBef>
                <a:spcPts val="0"/>
              </a:spcBef>
              <a:buSzPct val="100000"/>
              <a:defRPr sz="4200"/>
            </a:lvl3pPr>
            <a:lvl4pPr rtl="0" algn="ctr">
              <a:spcBef>
                <a:spcPts val="0"/>
              </a:spcBef>
              <a:buSzPct val="100000"/>
              <a:defRPr sz="4200"/>
            </a:lvl4pPr>
            <a:lvl5pPr rtl="0" algn="ctr">
              <a:spcBef>
                <a:spcPts val="0"/>
              </a:spcBef>
              <a:buSzPct val="100000"/>
              <a:defRPr sz="4200"/>
            </a:lvl5pPr>
            <a:lvl6pPr rtl="0" algn="ctr">
              <a:spcBef>
                <a:spcPts val="0"/>
              </a:spcBef>
              <a:buSzPct val="100000"/>
              <a:defRPr sz="4200"/>
            </a:lvl6pPr>
            <a:lvl7pPr rtl="0" algn="ctr">
              <a:spcBef>
                <a:spcPts val="0"/>
              </a:spcBef>
              <a:buSzPct val="100000"/>
              <a:defRPr sz="4200"/>
            </a:lvl7pPr>
            <a:lvl8pPr rtl="0" algn="ctr">
              <a:spcBef>
                <a:spcPts val="0"/>
              </a:spcBef>
              <a:buSzPct val="100000"/>
              <a:defRPr sz="4200"/>
            </a:lvl8pPr>
            <a:lvl9pPr rtl="0" algn="ctr">
              <a:spcBef>
                <a:spcPts val="0"/>
              </a:spcBef>
              <a:buSzPct val="100000"/>
              <a:defRPr sz="4200"/>
            </a:lvl9pPr>
          </a:lstStyle>
          <a:p/>
        </p:txBody>
      </p:sp>
      <p:sp>
        <p:nvSpPr>
          <p:cNvPr id="40" name="Shape 40"/>
          <p:cNvSpPr txBox="1"/>
          <p:nvPr>
            <p:ph idx="1" type="subTitle"/>
          </p:nvPr>
        </p:nvSpPr>
        <p:spPr>
          <a:xfrm>
            <a:off x="265500" y="2845200"/>
            <a:ext cx="4045199" cy="1345500"/>
          </a:xfrm>
          <a:prstGeom prst="rect">
            <a:avLst/>
          </a:prstGeom>
        </p:spPr>
        <p:txBody>
          <a:bodyPr anchorCtr="0" anchor="t" bIns="91425" lIns="91425" rIns="91425" tIns="91425"/>
          <a:lstStyle>
            <a:lvl1pPr rtl="0" algn="ctr">
              <a:lnSpc>
                <a:spcPct val="100000"/>
              </a:lnSpc>
              <a:spcBef>
                <a:spcPts val="0"/>
              </a:spcBef>
              <a:spcAft>
                <a:spcPts val="0"/>
              </a:spcAft>
              <a:buSzPct val="100000"/>
              <a:buNone/>
              <a:defRPr sz="2100"/>
            </a:lvl1pPr>
            <a:lvl2pPr rtl="0" algn="ctr">
              <a:lnSpc>
                <a:spcPct val="100000"/>
              </a:lnSpc>
              <a:spcBef>
                <a:spcPts val="0"/>
              </a:spcBef>
              <a:spcAft>
                <a:spcPts val="0"/>
              </a:spcAft>
              <a:buSzPct val="100000"/>
              <a:buNone/>
              <a:defRPr sz="2100"/>
            </a:lvl2pPr>
            <a:lvl3pPr rtl="0" algn="ctr">
              <a:lnSpc>
                <a:spcPct val="100000"/>
              </a:lnSpc>
              <a:spcBef>
                <a:spcPts val="0"/>
              </a:spcBef>
              <a:spcAft>
                <a:spcPts val="0"/>
              </a:spcAft>
              <a:buSzPct val="100000"/>
              <a:buNone/>
              <a:defRPr sz="2100"/>
            </a:lvl3pPr>
            <a:lvl4pPr rtl="0" algn="ctr">
              <a:lnSpc>
                <a:spcPct val="100000"/>
              </a:lnSpc>
              <a:spcBef>
                <a:spcPts val="0"/>
              </a:spcBef>
              <a:spcAft>
                <a:spcPts val="0"/>
              </a:spcAft>
              <a:buSzPct val="100000"/>
              <a:buNone/>
              <a:defRPr sz="2100"/>
            </a:lvl4pPr>
            <a:lvl5pPr rtl="0" algn="ctr">
              <a:lnSpc>
                <a:spcPct val="100000"/>
              </a:lnSpc>
              <a:spcBef>
                <a:spcPts val="0"/>
              </a:spcBef>
              <a:spcAft>
                <a:spcPts val="0"/>
              </a:spcAft>
              <a:buSzPct val="100000"/>
              <a:buNone/>
              <a:defRPr sz="2100"/>
            </a:lvl5pPr>
            <a:lvl6pPr rtl="0" algn="ctr">
              <a:lnSpc>
                <a:spcPct val="100000"/>
              </a:lnSpc>
              <a:spcBef>
                <a:spcPts val="0"/>
              </a:spcBef>
              <a:spcAft>
                <a:spcPts val="0"/>
              </a:spcAft>
              <a:buSzPct val="100000"/>
              <a:buNone/>
              <a:defRPr sz="2100"/>
            </a:lvl6pPr>
            <a:lvl7pPr rtl="0" algn="ctr">
              <a:lnSpc>
                <a:spcPct val="100000"/>
              </a:lnSpc>
              <a:spcBef>
                <a:spcPts val="0"/>
              </a:spcBef>
              <a:spcAft>
                <a:spcPts val="0"/>
              </a:spcAft>
              <a:buSzPct val="100000"/>
              <a:buNone/>
              <a:defRPr sz="2100"/>
            </a:lvl7pPr>
            <a:lvl8pPr rtl="0" algn="ctr">
              <a:lnSpc>
                <a:spcPct val="100000"/>
              </a:lnSpc>
              <a:spcBef>
                <a:spcPts val="0"/>
              </a:spcBef>
              <a:spcAft>
                <a:spcPts val="0"/>
              </a:spcAft>
              <a:buSzPct val="100000"/>
              <a:buNone/>
              <a:defRPr sz="2100"/>
            </a:lvl8pPr>
            <a:lvl9pPr rtl="0" algn="ctr">
              <a:lnSpc>
                <a:spcPct val="100000"/>
              </a:lnSpc>
              <a:spcBef>
                <a:spcPts val="0"/>
              </a:spcBef>
              <a:spcAft>
                <a:spcPts val="0"/>
              </a:spcAft>
              <a:buSzPct val="100000"/>
              <a:buNone/>
              <a:defRPr sz="2100"/>
            </a:lvl9pPr>
          </a:lstStyle>
          <a:p/>
        </p:txBody>
      </p:sp>
      <p:sp>
        <p:nvSpPr>
          <p:cNvPr id="41" name="Shape 41"/>
          <p:cNvSpPr/>
          <p:nvPr/>
        </p:nvSpPr>
        <p:spPr>
          <a:xfrm>
            <a:off x="4572000" y="0"/>
            <a:ext cx="4572000" cy="5143499"/>
          </a:xfrm>
          <a:prstGeom prst="rect">
            <a:avLst/>
          </a:prstGeom>
          <a:solidFill>
            <a:srgbClr val="ACEFAE"/>
          </a:solidFill>
          <a:ln>
            <a:noFill/>
          </a:ln>
        </p:spPr>
        <p:txBody>
          <a:bodyPr anchorCtr="0" anchor="ctr" bIns="91425" lIns="91425" rIns="91425" tIns="91425">
            <a:noAutofit/>
          </a:bodyPr>
          <a:lstStyle/>
          <a:p>
            <a:pPr lvl="0" rtl="0">
              <a:spcBef>
                <a:spcPts val="0"/>
              </a:spcBef>
              <a:buNone/>
            </a:pPr>
            <a:r>
              <a:t/>
            </a:r>
            <a:endParaRPr>
              <a:solidFill>
                <a:srgbClr val="3AD8CD"/>
              </a:solidFill>
            </a:endParaRPr>
          </a:p>
        </p:txBody>
      </p:sp>
      <p:sp>
        <p:nvSpPr>
          <p:cNvPr id="42" name="Shape 42"/>
          <p:cNvSpPr txBox="1"/>
          <p:nvPr>
            <p:ph idx="2" type="body"/>
          </p:nvPr>
        </p:nvSpPr>
        <p:spPr>
          <a:xfrm>
            <a:off x="4939500" y="724200"/>
            <a:ext cx="3837000" cy="3695099"/>
          </a:xfrm>
          <a:prstGeom prst="rect">
            <a:avLst/>
          </a:prstGeom>
        </p:spPr>
        <p:txBody>
          <a:bodyPr anchorCtr="0" anchor="ctr" bIns="91425" lIns="91425" rIns="91425" tIns="91425"/>
          <a:lstStyle>
            <a:lvl1pPr rtl="0">
              <a:spcBef>
                <a:spcPts val="0"/>
              </a:spcBef>
              <a:buClr>
                <a:schemeClr val="lt1"/>
              </a:buClr>
              <a:defRPr>
                <a:solidFill>
                  <a:schemeClr val="lt1"/>
                </a:solidFill>
              </a:defRPr>
            </a:lvl1pPr>
            <a:lvl2pPr rtl="0">
              <a:spcBef>
                <a:spcPts val="0"/>
              </a:spcBef>
              <a:buClr>
                <a:schemeClr val="lt1"/>
              </a:buClr>
              <a:defRPr>
                <a:solidFill>
                  <a:schemeClr val="lt1"/>
                </a:solidFill>
              </a:defRPr>
            </a:lvl2pPr>
            <a:lvl3pPr rtl="0">
              <a:spcBef>
                <a:spcPts val="0"/>
              </a:spcBef>
              <a:buClr>
                <a:schemeClr val="lt1"/>
              </a:buClr>
              <a:defRPr>
                <a:solidFill>
                  <a:schemeClr val="lt1"/>
                </a:solidFill>
              </a:defRPr>
            </a:lvl3pPr>
            <a:lvl4pPr rtl="0">
              <a:spcBef>
                <a:spcPts val="0"/>
              </a:spcBef>
              <a:buClr>
                <a:schemeClr val="lt1"/>
              </a:buClr>
              <a:defRPr>
                <a:solidFill>
                  <a:schemeClr val="lt1"/>
                </a:solidFill>
              </a:defRPr>
            </a:lvl4pPr>
            <a:lvl5pPr rtl="0">
              <a:spcBef>
                <a:spcPts val="0"/>
              </a:spcBef>
              <a:buClr>
                <a:schemeClr val="lt1"/>
              </a:buClr>
              <a:defRPr>
                <a:solidFill>
                  <a:schemeClr val="lt1"/>
                </a:solidFill>
              </a:defRPr>
            </a:lvl5pPr>
            <a:lvl6pPr rtl="0">
              <a:spcBef>
                <a:spcPts val="0"/>
              </a:spcBef>
              <a:buClr>
                <a:schemeClr val="lt1"/>
              </a:buClr>
              <a:defRPr>
                <a:solidFill>
                  <a:schemeClr val="lt1"/>
                </a:solidFill>
              </a:defRPr>
            </a:lvl6pPr>
            <a:lvl7pPr rtl="0">
              <a:spcBef>
                <a:spcPts val="0"/>
              </a:spcBef>
              <a:buClr>
                <a:schemeClr val="lt1"/>
              </a:buClr>
              <a:defRPr>
                <a:solidFill>
                  <a:schemeClr val="lt1"/>
                </a:solidFill>
              </a:defRPr>
            </a:lvl7pPr>
            <a:lvl8pPr rtl="0">
              <a:spcBef>
                <a:spcPts val="0"/>
              </a:spcBef>
              <a:buClr>
                <a:schemeClr val="lt1"/>
              </a:buClr>
              <a:defRPr>
                <a:solidFill>
                  <a:schemeClr val="lt1"/>
                </a:solidFill>
              </a:defRPr>
            </a:lvl8pPr>
            <a:lvl9pPr rtl="0">
              <a:spcBef>
                <a:spcPts val="0"/>
              </a:spcBef>
              <a:buClr>
                <a:schemeClr val="lt1"/>
              </a:buClr>
              <a:defRPr>
                <a:solidFill>
                  <a:schemeClr val="lt1"/>
                </a:solidFill>
              </a:defRPr>
            </a:lvl9pPr>
          </a:lstStyle>
          <a:p/>
        </p:txBody>
      </p:sp>
      <p:sp>
        <p:nvSpPr>
          <p:cNvPr id="43" name="Shape 43"/>
          <p:cNvSpPr txBox="1"/>
          <p:nvPr>
            <p:ph idx="12" type="sldNum"/>
          </p:nvPr>
        </p:nvSpPr>
        <p:spPr>
          <a:xfrm>
            <a:off x="8490250" y="4681009"/>
            <a:ext cx="548699"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44" name="Shape 44"/>
        <p:cNvGrpSpPr/>
        <p:nvPr/>
      </p:nvGrpSpPr>
      <p:grpSpPr>
        <a:xfrm>
          <a:off x="0" y="0"/>
          <a:ext cx="0" cy="0"/>
          <a:chOff x="0" y="0"/>
          <a:chExt cx="0" cy="0"/>
        </a:xfrm>
      </p:grpSpPr>
      <p:sp>
        <p:nvSpPr>
          <p:cNvPr id="45" name="Shape 45"/>
          <p:cNvSpPr txBox="1"/>
          <p:nvPr>
            <p:ph idx="1" type="body"/>
          </p:nvPr>
        </p:nvSpPr>
        <p:spPr>
          <a:xfrm>
            <a:off x="319500" y="4230575"/>
            <a:ext cx="5998800" cy="598799"/>
          </a:xfrm>
          <a:prstGeom prst="rect">
            <a:avLst/>
          </a:prstGeom>
        </p:spPr>
        <p:txBody>
          <a:bodyPr anchorCtr="0" anchor="ctr" bIns="91425" lIns="91425" rIns="91425" tIns="91425"/>
          <a:lstStyle>
            <a:lvl1pPr rtl="0">
              <a:lnSpc>
                <a:spcPct val="100000"/>
              </a:lnSpc>
              <a:spcBef>
                <a:spcPts val="0"/>
              </a:spcBef>
              <a:spcAft>
                <a:spcPts val="0"/>
              </a:spcAft>
              <a:buNone/>
              <a:defRPr/>
            </a:lvl1pPr>
          </a:lstStyle>
          <a:p/>
        </p:txBody>
      </p:sp>
      <p:sp>
        <p:nvSpPr>
          <p:cNvPr id="46" name="Shape 46"/>
          <p:cNvSpPr txBox="1"/>
          <p:nvPr>
            <p:ph idx="12" type="sldNum"/>
          </p:nvPr>
        </p:nvSpPr>
        <p:spPr>
          <a:xfrm>
            <a:off x="8490250" y="4681009"/>
            <a:ext cx="548699"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 name="Shape 4"/>
        <p:cNvGrpSpPr/>
        <p:nvPr/>
      </p:nvGrpSpPr>
      <p:grpSpPr>
        <a:xfrm>
          <a:off x="0" y="0"/>
          <a:ext cx="0" cy="0"/>
          <a:chOff x="0" y="0"/>
          <a:chExt cx="0" cy="0"/>
        </a:xfrm>
      </p:grpSpPr>
      <p:sp>
        <p:nvSpPr>
          <p:cNvPr id="5" name="Shape 5"/>
          <p:cNvSpPr txBox="1"/>
          <p:nvPr>
            <p:ph type="title"/>
          </p:nvPr>
        </p:nvSpPr>
        <p:spPr>
          <a:xfrm>
            <a:off x="311700" y="391350"/>
            <a:ext cx="8520599" cy="626100"/>
          </a:xfrm>
          <a:prstGeom prst="rect">
            <a:avLst/>
          </a:prstGeom>
          <a:noFill/>
          <a:ln>
            <a:noFill/>
          </a:ln>
        </p:spPr>
        <p:txBody>
          <a:bodyPr anchorCtr="0" anchor="t" bIns="91425" lIns="91425" rIns="91425" tIns="91425"/>
          <a:lstStyle>
            <a:lvl1pPr rtl="0">
              <a:spcBef>
                <a:spcPts val="0"/>
              </a:spcBef>
              <a:buClr>
                <a:srgbClr val="98F1A0"/>
              </a:buClr>
              <a:buSzPct val="100000"/>
              <a:buFont typeface="Amatic SC"/>
              <a:buNone/>
              <a:defRPr b="1" sz="3200">
                <a:solidFill>
                  <a:srgbClr val="98F1A0"/>
                </a:solidFill>
                <a:latin typeface="Amatic SC"/>
                <a:ea typeface="Amatic SC"/>
                <a:cs typeface="Amatic SC"/>
                <a:sym typeface="Amatic SC"/>
              </a:defRPr>
            </a:lvl1pPr>
            <a:lvl2pPr rtl="0">
              <a:spcBef>
                <a:spcPts val="0"/>
              </a:spcBef>
              <a:buClr>
                <a:schemeClr val="dk1"/>
              </a:buClr>
              <a:buSzPct val="100000"/>
              <a:buFont typeface="Playfair Display"/>
              <a:buNone/>
              <a:defRPr b="1" sz="3200">
                <a:solidFill>
                  <a:schemeClr val="dk1"/>
                </a:solidFill>
                <a:latin typeface="Playfair Display"/>
                <a:ea typeface="Playfair Display"/>
                <a:cs typeface="Playfair Display"/>
                <a:sym typeface="Playfair Display"/>
              </a:defRPr>
            </a:lvl2pPr>
            <a:lvl3pPr rtl="0">
              <a:spcBef>
                <a:spcPts val="0"/>
              </a:spcBef>
              <a:buClr>
                <a:schemeClr val="dk1"/>
              </a:buClr>
              <a:buSzPct val="100000"/>
              <a:buFont typeface="Playfair Display"/>
              <a:buNone/>
              <a:defRPr b="1" sz="3200">
                <a:solidFill>
                  <a:schemeClr val="dk1"/>
                </a:solidFill>
                <a:latin typeface="Playfair Display"/>
                <a:ea typeface="Playfair Display"/>
                <a:cs typeface="Playfair Display"/>
                <a:sym typeface="Playfair Display"/>
              </a:defRPr>
            </a:lvl3pPr>
            <a:lvl4pPr rtl="0">
              <a:spcBef>
                <a:spcPts val="0"/>
              </a:spcBef>
              <a:buClr>
                <a:schemeClr val="dk1"/>
              </a:buClr>
              <a:buSzPct val="100000"/>
              <a:buFont typeface="Playfair Display"/>
              <a:buNone/>
              <a:defRPr b="1" sz="3200">
                <a:solidFill>
                  <a:schemeClr val="dk1"/>
                </a:solidFill>
                <a:latin typeface="Playfair Display"/>
                <a:ea typeface="Playfair Display"/>
                <a:cs typeface="Playfair Display"/>
                <a:sym typeface="Playfair Display"/>
              </a:defRPr>
            </a:lvl4pPr>
            <a:lvl5pPr rtl="0">
              <a:spcBef>
                <a:spcPts val="0"/>
              </a:spcBef>
              <a:buClr>
                <a:schemeClr val="dk1"/>
              </a:buClr>
              <a:buSzPct val="100000"/>
              <a:buFont typeface="Playfair Display"/>
              <a:buNone/>
              <a:defRPr b="1" sz="3200">
                <a:solidFill>
                  <a:schemeClr val="dk1"/>
                </a:solidFill>
                <a:latin typeface="Playfair Display"/>
                <a:ea typeface="Playfair Display"/>
                <a:cs typeface="Playfair Display"/>
                <a:sym typeface="Playfair Display"/>
              </a:defRPr>
            </a:lvl5pPr>
            <a:lvl6pPr rtl="0">
              <a:spcBef>
                <a:spcPts val="0"/>
              </a:spcBef>
              <a:buClr>
                <a:schemeClr val="dk1"/>
              </a:buClr>
              <a:buSzPct val="100000"/>
              <a:buFont typeface="Playfair Display"/>
              <a:buNone/>
              <a:defRPr b="1" sz="3200">
                <a:solidFill>
                  <a:schemeClr val="dk1"/>
                </a:solidFill>
                <a:latin typeface="Playfair Display"/>
                <a:ea typeface="Playfair Display"/>
                <a:cs typeface="Playfair Display"/>
                <a:sym typeface="Playfair Display"/>
              </a:defRPr>
            </a:lvl6pPr>
            <a:lvl7pPr rtl="0">
              <a:spcBef>
                <a:spcPts val="0"/>
              </a:spcBef>
              <a:buClr>
                <a:schemeClr val="dk1"/>
              </a:buClr>
              <a:buSzPct val="100000"/>
              <a:buFont typeface="Playfair Display"/>
              <a:buNone/>
              <a:defRPr b="1" sz="3200">
                <a:solidFill>
                  <a:schemeClr val="dk1"/>
                </a:solidFill>
                <a:latin typeface="Playfair Display"/>
                <a:ea typeface="Playfair Display"/>
                <a:cs typeface="Playfair Display"/>
                <a:sym typeface="Playfair Display"/>
              </a:defRPr>
            </a:lvl7pPr>
            <a:lvl8pPr rtl="0">
              <a:spcBef>
                <a:spcPts val="0"/>
              </a:spcBef>
              <a:buClr>
                <a:schemeClr val="dk1"/>
              </a:buClr>
              <a:buSzPct val="100000"/>
              <a:buFont typeface="Playfair Display"/>
              <a:buNone/>
              <a:defRPr b="1" sz="3200">
                <a:solidFill>
                  <a:schemeClr val="dk1"/>
                </a:solidFill>
                <a:latin typeface="Playfair Display"/>
                <a:ea typeface="Playfair Display"/>
                <a:cs typeface="Playfair Display"/>
                <a:sym typeface="Playfair Display"/>
              </a:defRPr>
            </a:lvl8pPr>
            <a:lvl9pPr rtl="0">
              <a:spcBef>
                <a:spcPts val="0"/>
              </a:spcBef>
              <a:buClr>
                <a:schemeClr val="dk1"/>
              </a:buClr>
              <a:buSzPct val="100000"/>
              <a:buFont typeface="Playfair Display"/>
              <a:buNone/>
              <a:defRPr b="1" sz="3200">
                <a:solidFill>
                  <a:schemeClr val="dk1"/>
                </a:solidFill>
                <a:latin typeface="Playfair Display"/>
                <a:ea typeface="Playfair Display"/>
                <a:cs typeface="Playfair Display"/>
                <a:sym typeface="Playfair Display"/>
              </a:defRPr>
            </a:lvl9pPr>
          </a:lstStyle>
          <a:p/>
        </p:txBody>
      </p:sp>
      <p:sp>
        <p:nvSpPr>
          <p:cNvPr id="6" name="Shape 6"/>
          <p:cNvSpPr txBox="1"/>
          <p:nvPr>
            <p:ph idx="1" type="body"/>
          </p:nvPr>
        </p:nvSpPr>
        <p:spPr>
          <a:xfrm>
            <a:off x="311700" y="1152475"/>
            <a:ext cx="8520599" cy="3416400"/>
          </a:xfrm>
          <a:prstGeom prst="rect">
            <a:avLst/>
          </a:prstGeom>
          <a:noFill/>
          <a:ln>
            <a:noFill/>
          </a:ln>
        </p:spPr>
        <p:txBody>
          <a:bodyPr anchorCtr="0" anchor="t" bIns="91425" lIns="91425" rIns="91425" tIns="91425"/>
          <a:lstStyle>
            <a:lvl1pPr rtl="0">
              <a:lnSpc>
                <a:spcPct val="115000"/>
              </a:lnSpc>
              <a:spcBef>
                <a:spcPts val="0"/>
              </a:spcBef>
              <a:spcAft>
                <a:spcPts val="1600"/>
              </a:spcAft>
              <a:buClr>
                <a:schemeClr val="dk2"/>
              </a:buClr>
              <a:buSzPct val="100000"/>
              <a:buFont typeface="Roboto Slab"/>
              <a:defRPr sz="1800">
                <a:solidFill>
                  <a:schemeClr val="dk2"/>
                </a:solidFill>
                <a:latin typeface="Roboto Slab"/>
                <a:ea typeface="Roboto Slab"/>
                <a:cs typeface="Roboto Slab"/>
                <a:sym typeface="Roboto Slab"/>
              </a:defRPr>
            </a:lvl1pPr>
            <a:lvl2pPr rtl="0">
              <a:lnSpc>
                <a:spcPct val="115000"/>
              </a:lnSpc>
              <a:spcBef>
                <a:spcPts val="0"/>
              </a:spcBef>
              <a:spcAft>
                <a:spcPts val="1600"/>
              </a:spcAft>
              <a:buClr>
                <a:schemeClr val="dk2"/>
              </a:buClr>
              <a:buFont typeface="Roboto Slab"/>
              <a:defRPr>
                <a:solidFill>
                  <a:schemeClr val="dk2"/>
                </a:solidFill>
                <a:latin typeface="Roboto Slab"/>
                <a:ea typeface="Roboto Slab"/>
                <a:cs typeface="Roboto Slab"/>
                <a:sym typeface="Roboto Slab"/>
              </a:defRPr>
            </a:lvl2pPr>
            <a:lvl3pPr rtl="0">
              <a:lnSpc>
                <a:spcPct val="115000"/>
              </a:lnSpc>
              <a:spcBef>
                <a:spcPts val="0"/>
              </a:spcBef>
              <a:spcAft>
                <a:spcPts val="1600"/>
              </a:spcAft>
              <a:buClr>
                <a:schemeClr val="dk2"/>
              </a:buClr>
              <a:buFont typeface="Roboto Slab"/>
              <a:defRPr>
                <a:solidFill>
                  <a:schemeClr val="dk2"/>
                </a:solidFill>
                <a:latin typeface="Roboto Slab"/>
                <a:ea typeface="Roboto Slab"/>
                <a:cs typeface="Roboto Slab"/>
                <a:sym typeface="Roboto Slab"/>
              </a:defRPr>
            </a:lvl3pPr>
            <a:lvl4pPr rtl="0">
              <a:lnSpc>
                <a:spcPct val="115000"/>
              </a:lnSpc>
              <a:spcBef>
                <a:spcPts val="0"/>
              </a:spcBef>
              <a:spcAft>
                <a:spcPts val="1600"/>
              </a:spcAft>
              <a:buClr>
                <a:schemeClr val="dk2"/>
              </a:buClr>
              <a:buFont typeface="Roboto Slab"/>
              <a:defRPr>
                <a:solidFill>
                  <a:schemeClr val="dk2"/>
                </a:solidFill>
                <a:latin typeface="Roboto Slab"/>
                <a:ea typeface="Roboto Slab"/>
                <a:cs typeface="Roboto Slab"/>
                <a:sym typeface="Roboto Slab"/>
              </a:defRPr>
            </a:lvl4pPr>
            <a:lvl5pPr rtl="0">
              <a:lnSpc>
                <a:spcPct val="115000"/>
              </a:lnSpc>
              <a:spcBef>
                <a:spcPts val="0"/>
              </a:spcBef>
              <a:spcAft>
                <a:spcPts val="1600"/>
              </a:spcAft>
              <a:buClr>
                <a:schemeClr val="dk2"/>
              </a:buClr>
              <a:buFont typeface="Roboto Slab"/>
              <a:defRPr>
                <a:solidFill>
                  <a:schemeClr val="dk2"/>
                </a:solidFill>
                <a:latin typeface="Roboto Slab"/>
                <a:ea typeface="Roboto Slab"/>
                <a:cs typeface="Roboto Slab"/>
                <a:sym typeface="Roboto Slab"/>
              </a:defRPr>
            </a:lvl5pPr>
            <a:lvl6pPr rtl="0">
              <a:lnSpc>
                <a:spcPct val="115000"/>
              </a:lnSpc>
              <a:spcBef>
                <a:spcPts val="0"/>
              </a:spcBef>
              <a:spcAft>
                <a:spcPts val="1600"/>
              </a:spcAft>
              <a:buClr>
                <a:schemeClr val="dk2"/>
              </a:buClr>
              <a:buFont typeface="Roboto Slab"/>
              <a:defRPr>
                <a:solidFill>
                  <a:schemeClr val="dk2"/>
                </a:solidFill>
                <a:latin typeface="Roboto Slab"/>
                <a:ea typeface="Roboto Slab"/>
                <a:cs typeface="Roboto Slab"/>
                <a:sym typeface="Roboto Slab"/>
              </a:defRPr>
            </a:lvl6pPr>
            <a:lvl7pPr rtl="0">
              <a:lnSpc>
                <a:spcPct val="115000"/>
              </a:lnSpc>
              <a:spcBef>
                <a:spcPts val="0"/>
              </a:spcBef>
              <a:spcAft>
                <a:spcPts val="1600"/>
              </a:spcAft>
              <a:buClr>
                <a:schemeClr val="dk2"/>
              </a:buClr>
              <a:buFont typeface="Roboto Slab"/>
              <a:defRPr>
                <a:solidFill>
                  <a:schemeClr val="dk2"/>
                </a:solidFill>
                <a:latin typeface="Roboto Slab"/>
                <a:ea typeface="Roboto Slab"/>
                <a:cs typeface="Roboto Slab"/>
                <a:sym typeface="Roboto Slab"/>
              </a:defRPr>
            </a:lvl7pPr>
            <a:lvl8pPr rtl="0">
              <a:lnSpc>
                <a:spcPct val="115000"/>
              </a:lnSpc>
              <a:spcBef>
                <a:spcPts val="0"/>
              </a:spcBef>
              <a:spcAft>
                <a:spcPts val="1600"/>
              </a:spcAft>
              <a:buClr>
                <a:schemeClr val="dk2"/>
              </a:buClr>
              <a:buFont typeface="Roboto Slab"/>
              <a:defRPr>
                <a:solidFill>
                  <a:schemeClr val="dk2"/>
                </a:solidFill>
                <a:latin typeface="Roboto Slab"/>
                <a:ea typeface="Roboto Slab"/>
                <a:cs typeface="Roboto Slab"/>
                <a:sym typeface="Roboto Slab"/>
              </a:defRPr>
            </a:lvl8pPr>
            <a:lvl9pPr rtl="0">
              <a:lnSpc>
                <a:spcPct val="115000"/>
              </a:lnSpc>
              <a:spcBef>
                <a:spcPts val="0"/>
              </a:spcBef>
              <a:spcAft>
                <a:spcPts val="1600"/>
              </a:spcAft>
              <a:buClr>
                <a:schemeClr val="dk2"/>
              </a:buClr>
              <a:buFont typeface="Roboto Slab"/>
              <a:defRPr>
                <a:solidFill>
                  <a:schemeClr val="dk2"/>
                </a:solidFill>
                <a:latin typeface="Roboto Slab"/>
                <a:ea typeface="Roboto Slab"/>
                <a:cs typeface="Roboto Slab"/>
                <a:sym typeface="Roboto Slab"/>
              </a:defRPr>
            </a:lvl9pPr>
          </a:lstStyle>
          <a:p/>
        </p:txBody>
      </p:sp>
      <p:sp>
        <p:nvSpPr>
          <p:cNvPr id="7" name="Shape 7"/>
          <p:cNvSpPr txBox="1"/>
          <p:nvPr>
            <p:ph idx="12" type="sldNum"/>
          </p:nvPr>
        </p:nvSpPr>
        <p:spPr>
          <a:xfrm>
            <a:off x="8490250" y="4681009"/>
            <a:ext cx="548699" cy="393600"/>
          </a:xfrm>
          <a:prstGeom prst="rect">
            <a:avLst/>
          </a:prstGeom>
          <a:noFill/>
          <a:ln>
            <a:noFill/>
          </a:ln>
        </p:spPr>
        <p:txBody>
          <a:bodyPr anchorCtr="0" anchor="ctr" bIns="91425" lIns="91425" rIns="91425" tIns="91425">
            <a:noAutofit/>
          </a:bodyPr>
          <a:lstStyle/>
          <a:p>
            <a:pPr lvl="0" rtl="0" algn="r">
              <a:spcBef>
                <a:spcPts val="0"/>
              </a:spcBef>
              <a:buNone/>
            </a:pPr>
            <a:fld id="{00000000-1234-1234-1234-123412341234}" type="slidenum">
              <a:rPr lang="en" sz="1000">
                <a:solidFill>
                  <a:schemeClr val="dk2"/>
                </a:solidFill>
                <a:latin typeface="Lato"/>
                <a:ea typeface="Lato"/>
                <a:cs typeface="Lato"/>
                <a:sym typeface="Lato"/>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xml"/><Relationship Id="rId3" Type="http://schemas.openxmlformats.org/officeDocument/2006/relationships/image" Target="../media/image0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image" Target="../media/image0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image" Target="../media/image02.png"/><Relationship Id="rId4" Type="http://schemas.openxmlformats.org/officeDocument/2006/relationships/image" Target="../media/image04.png"/><Relationship Id="rId5" Type="http://schemas.openxmlformats.org/officeDocument/2006/relationships/image" Target="../media/image03.png"/><Relationship Id="rId6" Type="http://schemas.openxmlformats.org/officeDocument/2006/relationships/image" Target="../media/image0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image" Target="../media/image06.png"/><Relationship Id="rId4" Type="http://schemas.openxmlformats.org/officeDocument/2006/relationships/image" Target="../media/image01.png"/><Relationship Id="rId5" Type="http://schemas.openxmlformats.org/officeDocument/2006/relationships/image" Target="../media/image05.png"/><Relationship Id="rId6" Type="http://schemas.openxmlformats.org/officeDocument/2006/relationships/image" Target="../media/image10.png"/><Relationship Id="rId7" Type="http://schemas.openxmlformats.org/officeDocument/2006/relationships/image" Target="../media/image08.png"/><Relationship Id="rId8"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image" Target="../media/image15.png"/><Relationship Id="rId4" Type="http://schemas.openxmlformats.org/officeDocument/2006/relationships/image" Target="../media/image11.png"/><Relationship Id="rId5" Type="http://schemas.openxmlformats.org/officeDocument/2006/relationships/image" Target="../media/image13.png"/><Relationship Id="rId6"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7" name="Shape 57"/>
        <p:cNvGrpSpPr/>
        <p:nvPr/>
      </p:nvGrpSpPr>
      <p:grpSpPr>
        <a:xfrm>
          <a:off x="0" y="0"/>
          <a:ext cx="0" cy="0"/>
          <a:chOff x="0" y="0"/>
          <a:chExt cx="0" cy="0"/>
        </a:xfrm>
      </p:grpSpPr>
      <p:pic>
        <p:nvPicPr>
          <p:cNvPr id="58" name="Shape 58"/>
          <p:cNvPicPr preferRelativeResize="0"/>
          <p:nvPr/>
        </p:nvPicPr>
        <p:blipFill rotWithShape="1">
          <a:blip r:embed="rId3">
            <a:alphaModFix amt="18000"/>
          </a:blip>
          <a:srcRect b="0" l="2426" r="2435" t="0"/>
          <a:stretch/>
        </p:blipFill>
        <p:spPr>
          <a:xfrm>
            <a:off x="0" y="0"/>
            <a:ext cx="9144000" cy="5143500"/>
          </a:xfrm>
          <a:prstGeom prst="rect">
            <a:avLst/>
          </a:prstGeom>
          <a:noFill/>
          <a:ln>
            <a:noFill/>
          </a:ln>
        </p:spPr>
      </p:pic>
      <p:sp>
        <p:nvSpPr>
          <p:cNvPr id="59" name="Shape 59"/>
          <p:cNvSpPr/>
          <p:nvPr/>
        </p:nvSpPr>
        <p:spPr>
          <a:xfrm>
            <a:off x="2758950" y="758700"/>
            <a:ext cx="3626099" cy="3626099"/>
          </a:xfrm>
          <a:prstGeom prst="rect">
            <a:avLst/>
          </a:prstGeom>
          <a:solidFill>
            <a:srgbClr val="5E696C">
              <a:alpha val="58459"/>
            </a:srgbClr>
          </a:solidFill>
          <a:ln>
            <a:noFill/>
          </a:ln>
        </p:spPr>
        <p:txBody>
          <a:bodyPr anchorCtr="0" anchor="ctr" bIns="91425" lIns="91425" rIns="91425" tIns="91425">
            <a:noAutofit/>
          </a:bodyPr>
          <a:lstStyle/>
          <a:p>
            <a:pPr lvl="0" rtl="0">
              <a:spcBef>
                <a:spcPts val="0"/>
              </a:spcBef>
              <a:buNone/>
            </a:pPr>
            <a:r>
              <a:t/>
            </a:r>
            <a:endParaRPr/>
          </a:p>
        </p:txBody>
      </p:sp>
      <p:sp>
        <p:nvSpPr>
          <p:cNvPr id="60" name="Shape 60"/>
          <p:cNvSpPr/>
          <p:nvPr/>
        </p:nvSpPr>
        <p:spPr>
          <a:xfrm>
            <a:off x="2998937" y="998700"/>
            <a:ext cx="3146099" cy="3146099"/>
          </a:xfrm>
          <a:prstGeom prst="rect">
            <a:avLst/>
          </a:prstGeom>
          <a:noFill/>
          <a:ln cap="flat" cmpd="sng" w="28575">
            <a:solidFill>
              <a:srgbClr val="FFFFFF"/>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61" name="Shape 61"/>
          <p:cNvSpPr txBox="1"/>
          <p:nvPr>
            <p:ph idx="4294967295" type="ctrTitle"/>
          </p:nvPr>
        </p:nvSpPr>
        <p:spPr>
          <a:xfrm>
            <a:off x="3096300" y="1779600"/>
            <a:ext cx="2951399" cy="1584300"/>
          </a:xfrm>
          <a:prstGeom prst="rect">
            <a:avLst/>
          </a:prstGeom>
          <a:noFill/>
          <a:ln>
            <a:noFill/>
          </a:ln>
        </p:spPr>
        <p:txBody>
          <a:bodyPr anchorCtr="0" anchor="t" bIns="91425" lIns="91425" rIns="91425" tIns="91425">
            <a:noAutofit/>
          </a:bodyPr>
          <a:lstStyle/>
          <a:p>
            <a:pPr lvl="0" rtl="0" algn="ctr">
              <a:spcBef>
                <a:spcPts val="0"/>
              </a:spcBef>
              <a:buNone/>
            </a:pPr>
            <a:r>
              <a:rPr lang="en" sz="3600">
                <a:solidFill>
                  <a:schemeClr val="lt1"/>
                </a:solidFill>
                <a:latin typeface="Amatic SC"/>
                <a:ea typeface="Amatic SC"/>
                <a:cs typeface="Amatic SC"/>
                <a:sym typeface="Amatic SC"/>
              </a:rPr>
              <a:t>Creating Memories</a:t>
            </a:r>
            <a:br>
              <a:rPr lang="en" sz="3600">
                <a:solidFill>
                  <a:schemeClr val="lt1"/>
                </a:solidFill>
                <a:latin typeface="Amatic SC"/>
                <a:ea typeface="Amatic SC"/>
                <a:cs typeface="Amatic SC"/>
                <a:sym typeface="Amatic SC"/>
              </a:rPr>
            </a:br>
          </a:p>
          <a:p>
            <a:pPr lvl="0" rtl="0" algn="ctr">
              <a:spcBef>
                <a:spcPts val="0"/>
              </a:spcBef>
              <a:buNone/>
            </a:pPr>
            <a:r>
              <a:rPr b="0" lang="en">
                <a:solidFill>
                  <a:schemeClr val="lt1"/>
                </a:solidFill>
              </a:rPr>
              <a:t>Concept Video</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9" name="Shape 139"/>
        <p:cNvGrpSpPr/>
        <p:nvPr/>
      </p:nvGrpSpPr>
      <p:grpSpPr>
        <a:xfrm>
          <a:off x="0" y="0"/>
          <a:ext cx="0" cy="0"/>
          <a:chOff x="0" y="0"/>
          <a:chExt cx="0" cy="0"/>
        </a:xfrm>
      </p:grpSpPr>
      <p:sp>
        <p:nvSpPr>
          <p:cNvPr id="140" name="Shape 140">
            <a:hlinkClick/>
          </p:cNvPr>
          <p:cNvSpPr/>
          <p:nvPr/>
        </p:nvSpPr>
        <p:spPr>
          <a:xfrm>
            <a:off x="0" y="-857237"/>
            <a:ext cx="9144000" cy="6857987"/>
          </a:xfrm>
          <a:prstGeom prst="rect">
            <a:avLst/>
          </a:prstGeom>
          <a:blipFill>
            <a:blip r:embed="rId3">
              <a:alphaModFix/>
            </a:blip>
            <a:stretch>
              <a:fillRect/>
            </a:stretch>
          </a:blipFill>
          <a:ln>
            <a:noFill/>
          </a:ln>
        </p:spPr>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65" name="Shape 65"/>
        <p:cNvGrpSpPr/>
        <p:nvPr/>
      </p:nvGrpSpPr>
      <p:grpSpPr>
        <a:xfrm>
          <a:off x="0" y="0"/>
          <a:ext cx="0" cy="0"/>
          <a:chOff x="0" y="0"/>
          <a:chExt cx="0" cy="0"/>
        </a:xfrm>
      </p:grpSpPr>
      <p:sp>
        <p:nvSpPr>
          <p:cNvPr id="66" name="Shape 66"/>
          <p:cNvSpPr/>
          <p:nvPr/>
        </p:nvSpPr>
        <p:spPr>
          <a:xfrm>
            <a:off x="118200" y="137400"/>
            <a:ext cx="8907599" cy="4868700"/>
          </a:xfrm>
          <a:prstGeom prst="rect">
            <a:avLst/>
          </a:prstGeom>
          <a:noFill/>
          <a:ln cap="flat" cmpd="sng" w="28575">
            <a:solidFill>
              <a:srgbClr val="ACEFAE"/>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67" name="Shape 67"/>
          <p:cNvSpPr/>
          <p:nvPr/>
        </p:nvSpPr>
        <p:spPr>
          <a:xfrm>
            <a:off x="3884175" y="623875"/>
            <a:ext cx="1332899" cy="1324199"/>
          </a:xfrm>
          <a:prstGeom prst="ellipse">
            <a:avLst/>
          </a:prstGeom>
          <a:solidFill>
            <a:srgbClr val="ACEFAE"/>
          </a:solidFill>
          <a:ln>
            <a:noFill/>
          </a:ln>
        </p:spPr>
        <p:txBody>
          <a:bodyPr anchorCtr="0" anchor="ctr" bIns="91425" lIns="91425" rIns="91425" tIns="91425">
            <a:noAutofit/>
          </a:bodyPr>
          <a:lstStyle/>
          <a:p>
            <a:pPr>
              <a:spcBef>
                <a:spcPts val="0"/>
              </a:spcBef>
              <a:buNone/>
            </a:pPr>
            <a:r>
              <a:t/>
            </a:r>
            <a:endParaRPr/>
          </a:p>
        </p:txBody>
      </p:sp>
      <p:sp>
        <p:nvSpPr>
          <p:cNvPr id="68" name="Shape 68"/>
          <p:cNvSpPr/>
          <p:nvPr/>
        </p:nvSpPr>
        <p:spPr>
          <a:xfrm>
            <a:off x="3884175" y="3272275"/>
            <a:ext cx="1332899" cy="1324199"/>
          </a:xfrm>
          <a:prstGeom prst="ellipse">
            <a:avLst/>
          </a:prstGeom>
          <a:solidFill>
            <a:srgbClr val="ACEFAE"/>
          </a:solidFill>
          <a:ln>
            <a:noFill/>
          </a:ln>
        </p:spPr>
        <p:txBody>
          <a:bodyPr anchorCtr="0" anchor="ctr" bIns="91425" lIns="91425" rIns="91425" tIns="91425">
            <a:noAutofit/>
          </a:bodyPr>
          <a:lstStyle/>
          <a:p>
            <a:pPr>
              <a:spcBef>
                <a:spcPts val="0"/>
              </a:spcBef>
              <a:buNone/>
            </a:pPr>
            <a:r>
              <a:t/>
            </a:r>
            <a:endParaRPr/>
          </a:p>
        </p:txBody>
      </p:sp>
      <p:pic>
        <p:nvPicPr>
          <p:cNvPr id="69" name="Shape 69"/>
          <p:cNvPicPr preferRelativeResize="0"/>
          <p:nvPr/>
        </p:nvPicPr>
        <p:blipFill>
          <a:blip r:embed="rId3">
            <a:alphaModFix/>
          </a:blip>
          <a:stretch>
            <a:fillRect/>
          </a:stretch>
        </p:blipFill>
        <p:spPr>
          <a:xfrm>
            <a:off x="3911650" y="3295400"/>
            <a:ext cx="1277949" cy="1277949"/>
          </a:xfrm>
          <a:prstGeom prst="rect">
            <a:avLst/>
          </a:prstGeom>
          <a:noFill/>
          <a:ln>
            <a:noFill/>
          </a:ln>
        </p:spPr>
      </p:pic>
      <p:sp>
        <p:nvSpPr>
          <p:cNvPr id="70" name="Shape 70"/>
          <p:cNvSpPr/>
          <p:nvPr/>
        </p:nvSpPr>
        <p:spPr>
          <a:xfrm>
            <a:off x="2551275" y="1948075"/>
            <a:ext cx="1332899" cy="1324199"/>
          </a:xfrm>
          <a:prstGeom prst="ellipse">
            <a:avLst/>
          </a:prstGeom>
          <a:solidFill>
            <a:srgbClr val="ACEFAE"/>
          </a:solidFill>
          <a:ln>
            <a:noFill/>
          </a:ln>
        </p:spPr>
        <p:txBody>
          <a:bodyPr anchorCtr="0" anchor="ctr" bIns="91425" lIns="91425" rIns="91425" tIns="91425">
            <a:noAutofit/>
          </a:bodyPr>
          <a:lstStyle/>
          <a:p>
            <a:pPr>
              <a:spcBef>
                <a:spcPts val="0"/>
              </a:spcBef>
              <a:buNone/>
            </a:pPr>
            <a:r>
              <a:t/>
            </a:r>
            <a:endParaRPr/>
          </a:p>
        </p:txBody>
      </p:sp>
      <p:pic>
        <p:nvPicPr>
          <p:cNvPr id="71" name="Shape 71"/>
          <p:cNvPicPr preferRelativeResize="0"/>
          <p:nvPr/>
        </p:nvPicPr>
        <p:blipFill>
          <a:blip r:embed="rId4">
            <a:alphaModFix/>
          </a:blip>
          <a:stretch>
            <a:fillRect/>
          </a:stretch>
        </p:blipFill>
        <p:spPr>
          <a:xfrm>
            <a:off x="2578762" y="1971212"/>
            <a:ext cx="1277924" cy="1277924"/>
          </a:xfrm>
          <a:prstGeom prst="rect">
            <a:avLst/>
          </a:prstGeom>
          <a:noFill/>
          <a:ln>
            <a:noFill/>
          </a:ln>
        </p:spPr>
      </p:pic>
      <p:pic>
        <p:nvPicPr>
          <p:cNvPr id="72" name="Shape 72"/>
          <p:cNvPicPr preferRelativeResize="0"/>
          <p:nvPr/>
        </p:nvPicPr>
        <p:blipFill rotWithShape="1">
          <a:blip r:embed="rId5">
            <a:alphaModFix/>
          </a:blip>
          <a:srcRect b="0" l="0" r="0" t="0"/>
          <a:stretch/>
        </p:blipFill>
        <p:spPr>
          <a:xfrm>
            <a:off x="3911637" y="647000"/>
            <a:ext cx="1277949" cy="1277949"/>
          </a:xfrm>
          <a:prstGeom prst="rect">
            <a:avLst/>
          </a:prstGeom>
          <a:noFill/>
          <a:ln>
            <a:noFill/>
          </a:ln>
        </p:spPr>
      </p:pic>
      <p:sp>
        <p:nvSpPr>
          <p:cNvPr id="73" name="Shape 73"/>
          <p:cNvSpPr txBox="1"/>
          <p:nvPr>
            <p:ph idx="4294967295" type="title"/>
          </p:nvPr>
        </p:nvSpPr>
        <p:spPr>
          <a:xfrm>
            <a:off x="3963075" y="2022175"/>
            <a:ext cx="1175099" cy="1175999"/>
          </a:xfrm>
          <a:prstGeom prst="rect">
            <a:avLst/>
          </a:prstGeom>
          <a:noFill/>
          <a:ln>
            <a:noFill/>
          </a:ln>
        </p:spPr>
        <p:txBody>
          <a:bodyPr anchorCtr="0" anchor="t" bIns="91425" lIns="91425" rIns="91425" tIns="91425">
            <a:noAutofit/>
          </a:bodyPr>
          <a:lstStyle/>
          <a:p>
            <a:pPr algn="ctr">
              <a:spcBef>
                <a:spcPts val="0"/>
              </a:spcBef>
              <a:buNone/>
            </a:pPr>
            <a:r>
              <a:rPr lang="en"/>
              <a:t>Team Rahim</a:t>
            </a:r>
          </a:p>
        </p:txBody>
      </p:sp>
      <p:sp>
        <p:nvSpPr>
          <p:cNvPr id="74" name="Shape 74"/>
          <p:cNvSpPr txBox="1"/>
          <p:nvPr/>
        </p:nvSpPr>
        <p:spPr>
          <a:xfrm rot="5400000">
            <a:off x="6209712" y="2404374"/>
            <a:ext cx="960599" cy="411599"/>
          </a:xfrm>
          <a:prstGeom prst="rect">
            <a:avLst/>
          </a:prstGeom>
          <a:noFill/>
          <a:ln>
            <a:noFill/>
          </a:ln>
        </p:spPr>
        <p:txBody>
          <a:bodyPr anchorCtr="0" anchor="t" bIns="91425" lIns="91425" rIns="91425" tIns="91425">
            <a:noAutofit/>
          </a:bodyPr>
          <a:lstStyle/>
          <a:p>
            <a:pPr rtl="0" algn="ctr">
              <a:spcBef>
                <a:spcPts val="0"/>
              </a:spcBef>
              <a:buNone/>
            </a:pPr>
            <a:r>
              <a:rPr b="1" lang="en" sz="1800">
                <a:solidFill>
                  <a:srgbClr val="ACEFAE"/>
                </a:solidFill>
                <a:latin typeface="Amatic SC"/>
                <a:ea typeface="Amatic SC"/>
                <a:cs typeface="Amatic SC"/>
                <a:sym typeface="Amatic SC"/>
              </a:rPr>
              <a:t>Catherine D</a:t>
            </a:r>
          </a:p>
        </p:txBody>
      </p:sp>
      <p:sp>
        <p:nvSpPr>
          <p:cNvPr id="75" name="Shape 75"/>
          <p:cNvSpPr txBox="1"/>
          <p:nvPr/>
        </p:nvSpPr>
        <p:spPr>
          <a:xfrm rot="-5400000">
            <a:off x="1930937" y="2404375"/>
            <a:ext cx="960599" cy="411599"/>
          </a:xfrm>
          <a:prstGeom prst="rect">
            <a:avLst/>
          </a:prstGeom>
          <a:noFill/>
          <a:ln>
            <a:noFill/>
          </a:ln>
        </p:spPr>
        <p:txBody>
          <a:bodyPr anchorCtr="0" anchor="t" bIns="91425" lIns="91425" rIns="91425" tIns="91425">
            <a:noAutofit/>
          </a:bodyPr>
          <a:lstStyle/>
          <a:p>
            <a:pPr lvl="0" rtl="0" algn="ctr">
              <a:spcBef>
                <a:spcPts val="0"/>
              </a:spcBef>
              <a:buNone/>
            </a:pPr>
            <a:r>
              <a:rPr b="1" lang="en" sz="1800">
                <a:solidFill>
                  <a:srgbClr val="ACEFAE"/>
                </a:solidFill>
                <a:latin typeface="Amatic SC"/>
                <a:ea typeface="Amatic SC"/>
                <a:cs typeface="Amatic SC"/>
                <a:sym typeface="Amatic SC"/>
              </a:rPr>
              <a:t>Pavitra R</a:t>
            </a:r>
          </a:p>
        </p:txBody>
      </p:sp>
      <p:sp>
        <p:nvSpPr>
          <p:cNvPr id="76" name="Shape 76"/>
          <p:cNvSpPr txBox="1"/>
          <p:nvPr/>
        </p:nvSpPr>
        <p:spPr>
          <a:xfrm>
            <a:off x="4091700" y="292075"/>
            <a:ext cx="960599" cy="411599"/>
          </a:xfrm>
          <a:prstGeom prst="rect">
            <a:avLst/>
          </a:prstGeom>
          <a:noFill/>
          <a:ln>
            <a:noFill/>
          </a:ln>
        </p:spPr>
        <p:txBody>
          <a:bodyPr anchorCtr="0" anchor="t" bIns="91425" lIns="91425" rIns="91425" tIns="91425">
            <a:noAutofit/>
          </a:bodyPr>
          <a:lstStyle/>
          <a:p>
            <a:pPr lvl="0" rtl="0" algn="ctr">
              <a:spcBef>
                <a:spcPts val="0"/>
              </a:spcBef>
              <a:buNone/>
            </a:pPr>
            <a:r>
              <a:rPr b="1" lang="en" sz="1800">
                <a:solidFill>
                  <a:srgbClr val="ACEFAE"/>
                </a:solidFill>
                <a:latin typeface="Amatic SC"/>
                <a:ea typeface="Amatic SC"/>
                <a:cs typeface="Amatic SC"/>
                <a:sym typeface="Amatic SC"/>
              </a:rPr>
              <a:t>David E</a:t>
            </a:r>
          </a:p>
        </p:txBody>
      </p:sp>
      <p:sp>
        <p:nvSpPr>
          <p:cNvPr id="77" name="Shape 77"/>
          <p:cNvSpPr/>
          <p:nvPr/>
        </p:nvSpPr>
        <p:spPr>
          <a:xfrm>
            <a:off x="5217075" y="1948075"/>
            <a:ext cx="1332899" cy="1324199"/>
          </a:xfrm>
          <a:prstGeom prst="ellipse">
            <a:avLst/>
          </a:prstGeom>
          <a:solidFill>
            <a:srgbClr val="ACEFAE"/>
          </a:solidFill>
          <a:ln>
            <a:noFill/>
          </a:ln>
        </p:spPr>
        <p:txBody>
          <a:bodyPr anchorCtr="0" anchor="ctr" bIns="91425" lIns="91425" rIns="91425" tIns="91425">
            <a:noAutofit/>
          </a:bodyPr>
          <a:lstStyle/>
          <a:p>
            <a:pPr>
              <a:spcBef>
                <a:spcPts val="0"/>
              </a:spcBef>
              <a:buNone/>
            </a:pPr>
            <a:r>
              <a:t/>
            </a:r>
            <a:endParaRPr/>
          </a:p>
        </p:txBody>
      </p:sp>
      <p:pic>
        <p:nvPicPr>
          <p:cNvPr id="78" name="Shape 78"/>
          <p:cNvPicPr preferRelativeResize="0"/>
          <p:nvPr/>
        </p:nvPicPr>
        <p:blipFill>
          <a:blip r:embed="rId6">
            <a:alphaModFix/>
          </a:blip>
          <a:stretch>
            <a:fillRect/>
          </a:stretch>
        </p:blipFill>
        <p:spPr>
          <a:xfrm>
            <a:off x="5244536" y="1971211"/>
            <a:ext cx="1277949" cy="1277949"/>
          </a:xfrm>
          <a:prstGeom prst="rect">
            <a:avLst/>
          </a:prstGeom>
          <a:noFill/>
          <a:ln>
            <a:noFill/>
          </a:ln>
        </p:spPr>
      </p:pic>
      <p:sp>
        <p:nvSpPr>
          <p:cNvPr id="79" name="Shape 79"/>
          <p:cNvSpPr txBox="1"/>
          <p:nvPr/>
        </p:nvSpPr>
        <p:spPr>
          <a:xfrm>
            <a:off x="4091687" y="4480100"/>
            <a:ext cx="960599" cy="411599"/>
          </a:xfrm>
          <a:prstGeom prst="rect">
            <a:avLst/>
          </a:prstGeom>
          <a:noFill/>
          <a:ln>
            <a:noFill/>
          </a:ln>
        </p:spPr>
        <p:txBody>
          <a:bodyPr anchorCtr="0" anchor="t" bIns="91425" lIns="91425" rIns="91425" tIns="91425">
            <a:noAutofit/>
          </a:bodyPr>
          <a:lstStyle/>
          <a:p>
            <a:pPr lvl="0" rtl="0" algn="ctr">
              <a:spcBef>
                <a:spcPts val="0"/>
              </a:spcBef>
              <a:buNone/>
            </a:pPr>
            <a:r>
              <a:rPr b="1" lang="en" sz="1800">
                <a:solidFill>
                  <a:srgbClr val="ACEFAE"/>
                </a:solidFill>
                <a:latin typeface="Amatic SC"/>
                <a:ea typeface="Amatic SC"/>
                <a:cs typeface="Amatic SC"/>
                <a:sym typeface="Amatic SC"/>
              </a:rPr>
              <a:t>Levi J</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3" name="Shape 83"/>
        <p:cNvGrpSpPr/>
        <p:nvPr/>
      </p:nvGrpSpPr>
      <p:grpSpPr>
        <a:xfrm>
          <a:off x="0" y="0"/>
          <a:ext cx="0" cy="0"/>
          <a:chOff x="0" y="0"/>
          <a:chExt cx="0" cy="0"/>
        </a:xfrm>
      </p:grpSpPr>
      <p:sp>
        <p:nvSpPr>
          <p:cNvPr id="84" name="Shape 84"/>
          <p:cNvSpPr txBox="1"/>
          <p:nvPr>
            <p:ph type="title"/>
          </p:nvPr>
        </p:nvSpPr>
        <p:spPr>
          <a:xfrm>
            <a:off x="311700" y="391350"/>
            <a:ext cx="8520599" cy="626100"/>
          </a:xfrm>
          <a:prstGeom prst="rect">
            <a:avLst/>
          </a:prstGeom>
        </p:spPr>
        <p:txBody>
          <a:bodyPr anchorCtr="0" anchor="t" bIns="91425" lIns="91425" rIns="91425" tIns="91425">
            <a:noAutofit/>
          </a:bodyPr>
          <a:lstStyle/>
          <a:p>
            <a:pPr>
              <a:spcBef>
                <a:spcPts val="0"/>
              </a:spcBef>
              <a:buNone/>
            </a:pPr>
            <a:r>
              <a:rPr lang="en"/>
              <a:t>Value Proposition</a:t>
            </a:r>
          </a:p>
        </p:txBody>
      </p:sp>
      <p:sp>
        <p:nvSpPr>
          <p:cNvPr id="85" name="Shape 85"/>
          <p:cNvSpPr txBox="1"/>
          <p:nvPr>
            <p:ph idx="1" type="body"/>
          </p:nvPr>
        </p:nvSpPr>
        <p:spPr>
          <a:xfrm>
            <a:off x="311700" y="1647775"/>
            <a:ext cx="8520599" cy="1397700"/>
          </a:xfrm>
          <a:prstGeom prst="rect">
            <a:avLst/>
          </a:prstGeom>
        </p:spPr>
        <p:txBody>
          <a:bodyPr anchorCtr="0" anchor="ctr" bIns="91425" lIns="91425" rIns="91425" tIns="91425">
            <a:noAutofit/>
          </a:bodyPr>
          <a:lstStyle/>
          <a:p>
            <a:pPr lvl="0" rtl="0" algn="ctr">
              <a:spcBef>
                <a:spcPts val="0"/>
              </a:spcBef>
              <a:buNone/>
            </a:pPr>
            <a:r>
              <a:rPr lang="en" sz="9600">
                <a:latin typeface="Pacifico"/>
                <a:ea typeface="Pacifico"/>
                <a:cs typeface="Pacifico"/>
                <a:sym typeface="Pacifico"/>
              </a:rPr>
              <a:t>momentous</a:t>
            </a:r>
          </a:p>
        </p:txBody>
      </p:sp>
      <p:cxnSp>
        <p:nvCxnSpPr>
          <p:cNvPr id="86" name="Shape 86"/>
          <p:cNvCxnSpPr/>
          <p:nvPr/>
        </p:nvCxnSpPr>
        <p:spPr>
          <a:xfrm>
            <a:off x="1533450" y="2854975"/>
            <a:ext cx="6077100" cy="0"/>
          </a:xfrm>
          <a:prstGeom prst="straightConnector1">
            <a:avLst/>
          </a:prstGeom>
          <a:noFill/>
          <a:ln cap="flat" cmpd="sng" w="9525">
            <a:solidFill>
              <a:schemeClr val="dk2"/>
            </a:solidFill>
            <a:prstDash val="solid"/>
            <a:round/>
            <a:headEnd len="lg" w="lg" type="none"/>
            <a:tailEnd len="lg" w="lg" type="none"/>
          </a:ln>
        </p:spPr>
      </p:cxnSp>
      <p:sp>
        <p:nvSpPr>
          <p:cNvPr id="87" name="Shape 87"/>
          <p:cNvSpPr txBox="1"/>
          <p:nvPr/>
        </p:nvSpPr>
        <p:spPr>
          <a:xfrm>
            <a:off x="1924050" y="2854975"/>
            <a:ext cx="5295900" cy="1152600"/>
          </a:xfrm>
          <a:prstGeom prst="rect">
            <a:avLst/>
          </a:prstGeom>
          <a:noFill/>
          <a:ln>
            <a:noFill/>
          </a:ln>
        </p:spPr>
        <p:txBody>
          <a:bodyPr anchorCtr="0" anchor="ctr" bIns="91425" lIns="91425" rIns="91425" tIns="91425">
            <a:noAutofit/>
          </a:bodyPr>
          <a:lstStyle/>
          <a:p>
            <a:pPr lvl="0" rtl="0" algn="ctr">
              <a:lnSpc>
                <a:spcPct val="115000"/>
              </a:lnSpc>
              <a:spcBef>
                <a:spcPts val="0"/>
              </a:spcBef>
              <a:spcAft>
                <a:spcPts val="1600"/>
              </a:spcAft>
              <a:buNone/>
            </a:pPr>
            <a:r>
              <a:rPr lang="en" sz="4800">
                <a:solidFill>
                  <a:schemeClr val="dk2"/>
                </a:solidFill>
                <a:latin typeface="Quicksand"/>
                <a:ea typeface="Quicksand"/>
                <a:cs typeface="Quicksand"/>
                <a:sym typeface="Quicksand"/>
              </a:rPr>
              <a:t>saving the day</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1" name="Shape 91"/>
        <p:cNvGrpSpPr/>
        <p:nvPr/>
      </p:nvGrpSpPr>
      <p:grpSpPr>
        <a:xfrm>
          <a:off x="0" y="0"/>
          <a:ext cx="0" cy="0"/>
          <a:chOff x="0" y="0"/>
          <a:chExt cx="0" cy="0"/>
        </a:xfrm>
      </p:grpSpPr>
      <p:sp>
        <p:nvSpPr>
          <p:cNvPr id="92" name="Shape 92"/>
          <p:cNvSpPr txBox="1"/>
          <p:nvPr>
            <p:ph type="title"/>
          </p:nvPr>
        </p:nvSpPr>
        <p:spPr>
          <a:xfrm>
            <a:off x="311700" y="391350"/>
            <a:ext cx="8520599" cy="626100"/>
          </a:xfrm>
          <a:prstGeom prst="rect">
            <a:avLst/>
          </a:prstGeom>
        </p:spPr>
        <p:txBody>
          <a:bodyPr anchorCtr="0" anchor="t" bIns="91425" lIns="91425" rIns="91425" tIns="91425">
            <a:noAutofit/>
          </a:bodyPr>
          <a:lstStyle/>
          <a:p>
            <a:pPr>
              <a:spcBef>
                <a:spcPts val="0"/>
              </a:spcBef>
              <a:buNone/>
            </a:pPr>
            <a:r>
              <a:rPr lang="en"/>
              <a:t>Problem/Solution Overview</a:t>
            </a:r>
          </a:p>
        </p:txBody>
      </p:sp>
      <p:sp>
        <p:nvSpPr>
          <p:cNvPr id="93" name="Shape 93"/>
          <p:cNvSpPr txBox="1"/>
          <p:nvPr>
            <p:ph idx="1" type="body"/>
          </p:nvPr>
        </p:nvSpPr>
        <p:spPr>
          <a:xfrm>
            <a:off x="311550" y="1114375"/>
            <a:ext cx="8520599" cy="3571800"/>
          </a:xfrm>
          <a:prstGeom prst="rect">
            <a:avLst/>
          </a:prstGeom>
        </p:spPr>
        <p:txBody>
          <a:bodyPr anchorCtr="0" anchor="t" bIns="91425" lIns="91425" rIns="91425" tIns="91425">
            <a:noAutofit/>
          </a:bodyPr>
          <a:lstStyle/>
          <a:p>
            <a:pPr rtl="0" algn="ctr">
              <a:spcBef>
                <a:spcPts val="0"/>
              </a:spcBef>
              <a:buNone/>
            </a:pPr>
            <a:r>
              <a:rPr lang="en" sz="2400"/>
              <a:t>Many people enjoy journaling and looking back on their memories but have trouble creating and organizing content or simply don’t have the time. </a:t>
            </a:r>
          </a:p>
          <a:p>
            <a:pPr algn="ctr">
              <a:spcBef>
                <a:spcPts val="0"/>
              </a:spcBef>
              <a:buNone/>
            </a:pPr>
            <a:r>
              <a:rPr lang="en" sz="3400">
                <a:latin typeface="Pacifico"/>
                <a:ea typeface="Pacifico"/>
                <a:cs typeface="Pacifico"/>
                <a:sym typeface="Pacifico"/>
              </a:rPr>
              <a:t>momentous</a:t>
            </a:r>
            <a:r>
              <a:rPr lang="en" sz="2400"/>
              <a:t>  enables you to easily save and write about your day by automatically documenting your digital footprint. It also shows you relevant entries from the past to rekindle memories and highlight personal growth.</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7" name="Shape 97"/>
        <p:cNvGrpSpPr/>
        <p:nvPr/>
      </p:nvGrpSpPr>
      <p:grpSpPr>
        <a:xfrm>
          <a:off x="0" y="0"/>
          <a:ext cx="0" cy="0"/>
          <a:chOff x="0" y="0"/>
          <a:chExt cx="0" cy="0"/>
        </a:xfrm>
      </p:grpSpPr>
      <p:sp>
        <p:nvSpPr>
          <p:cNvPr id="98" name="Shape 98"/>
          <p:cNvSpPr txBox="1"/>
          <p:nvPr>
            <p:ph type="title"/>
          </p:nvPr>
        </p:nvSpPr>
        <p:spPr>
          <a:xfrm>
            <a:off x="311700" y="391350"/>
            <a:ext cx="8520599" cy="626100"/>
          </a:xfrm>
          <a:prstGeom prst="rect">
            <a:avLst/>
          </a:prstGeom>
        </p:spPr>
        <p:txBody>
          <a:bodyPr anchorCtr="0" anchor="t" bIns="91425" lIns="91425" rIns="91425" tIns="91425">
            <a:noAutofit/>
          </a:bodyPr>
          <a:lstStyle/>
          <a:p>
            <a:pPr lvl="0" rtl="0">
              <a:spcBef>
                <a:spcPts val="0"/>
              </a:spcBef>
              <a:buNone/>
            </a:pPr>
            <a:r>
              <a:rPr lang="en"/>
              <a:t>Tasks</a:t>
            </a:r>
          </a:p>
        </p:txBody>
      </p:sp>
      <p:sp>
        <p:nvSpPr>
          <p:cNvPr id="99" name="Shape 99"/>
          <p:cNvSpPr txBox="1"/>
          <p:nvPr>
            <p:ph idx="1" type="body"/>
          </p:nvPr>
        </p:nvSpPr>
        <p:spPr>
          <a:xfrm>
            <a:off x="364725" y="1570500"/>
            <a:ext cx="2571899" cy="2002500"/>
          </a:xfrm>
          <a:prstGeom prst="rect">
            <a:avLst/>
          </a:prstGeom>
        </p:spPr>
        <p:txBody>
          <a:bodyPr anchorCtr="0" anchor="t" bIns="91425" lIns="91425" rIns="91425" tIns="91425">
            <a:noAutofit/>
          </a:bodyPr>
          <a:lstStyle/>
          <a:p>
            <a:pPr lvl="0" rtl="0" algn="ctr">
              <a:spcBef>
                <a:spcPts val="0"/>
              </a:spcBef>
              <a:buNone/>
            </a:pPr>
            <a:r>
              <a:rPr b="1" lang="en" u="sng"/>
              <a:t>Easy</a:t>
            </a:r>
            <a:br>
              <a:rPr lang="en" u="sng"/>
            </a:br>
            <a:r>
              <a:rPr lang="en"/>
              <a:t>Writing a basic text journal entry</a:t>
            </a:r>
          </a:p>
        </p:txBody>
      </p:sp>
      <p:sp>
        <p:nvSpPr>
          <p:cNvPr id="100" name="Shape 100"/>
          <p:cNvSpPr txBox="1"/>
          <p:nvPr>
            <p:ph idx="2" type="body"/>
          </p:nvPr>
        </p:nvSpPr>
        <p:spPr>
          <a:xfrm>
            <a:off x="3286050" y="1570500"/>
            <a:ext cx="2571899" cy="2002500"/>
          </a:xfrm>
          <a:prstGeom prst="rect">
            <a:avLst/>
          </a:prstGeom>
        </p:spPr>
        <p:txBody>
          <a:bodyPr anchorCtr="0" anchor="t" bIns="91425" lIns="91425" rIns="91425" tIns="91425">
            <a:noAutofit/>
          </a:bodyPr>
          <a:lstStyle/>
          <a:p>
            <a:pPr lvl="0" rtl="0" algn="ctr">
              <a:spcBef>
                <a:spcPts val="0"/>
              </a:spcBef>
              <a:buNone/>
            </a:pPr>
            <a:r>
              <a:rPr b="1" lang="en" u="sng"/>
              <a:t>Medium</a:t>
            </a:r>
            <a:br>
              <a:rPr lang="en" u="sng"/>
            </a:br>
            <a:r>
              <a:rPr lang="en"/>
              <a:t>Adding parts of your day from your “digital footprint” to your journal entry</a:t>
            </a:r>
          </a:p>
        </p:txBody>
      </p:sp>
      <p:sp>
        <p:nvSpPr>
          <p:cNvPr id="101" name="Shape 101"/>
          <p:cNvSpPr txBox="1"/>
          <p:nvPr>
            <p:ph idx="3" type="body"/>
          </p:nvPr>
        </p:nvSpPr>
        <p:spPr>
          <a:xfrm>
            <a:off x="6322125" y="1570500"/>
            <a:ext cx="2571899" cy="2002500"/>
          </a:xfrm>
          <a:prstGeom prst="rect">
            <a:avLst/>
          </a:prstGeom>
        </p:spPr>
        <p:txBody>
          <a:bodyPr anchorCtr="0" anchor="t" bIns="91425" lIns="91425" rIns="91425" tIns="91425">
            <a:noAutofit/>
          </a:bodyPr>
          <a:lstStyle/>
          <a:p>
            <a:pPr lvl="0" rtl="0" algn="ctr">
              <a:spcBef>
                <a:spcPts val="0"/>
              </a:spcBef>
              <a:buNone/>
            </a:pPr>
            <a:r>
              <a:rPr b="1" lang="en" u="sng"/>
              <a:t>Hard</a:t>
            </a:r>
            <a:br>
              <a:rPr b="1" lang="en" u="sng"/>
            </a:br>
            <a:r>
              <a:rPr lang="en"/>
              <a:t>Looking back on relevant journal entries from the past to reflect and see personal growth</a:t>
            </a:r>
          </a:p>
          <a:p>
            <a:pPr lvl="0" rtl="0" algn="ctr">
              <a:spcBef>
                <a:spcPts val="0"/>
              </a:spcBef>
              <a:buNone/>
            </a:pPr>
            <a:r>
              <a:t/>
            </a:r>
            <a:endParaRPr b="1" u="sng"/>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5" name="Shape 105"/>
        <p:cNvGrpSpPr/>
        <p:nvPr/>
      </p:nvGrpSpPr>
      <p:grpSpPr>
        <a:xfrm>
          <a:off x="0" y="0"/>
          <a:ext cx="0" cy="0"/>
          <a:chOff x="0" y="0"/>
          <a:chExt cx="0" cy="0"/>
        </a:xfrm>
      </p:grpSpPr>
      <p:sp>
        <p:nvSpPr>
          <p:cNvPr id="106" name="Shape 106"/>
          <p:cNvSpPr txBox="1"/>
          <p:nvPr>
            <p:ph type="ctrTitle"/>
          </p:nvPr>
        </p:nvSpPr>
        <p:spPr>
          <a:xfrm>
            <a:off x="3096250" y="1627200"/>
            <a:ext cx="2951399" cy="1584300"/>
          </a:xfrm>
          <a:prstGeom prst="rect">
            <a:avLst/>
          </a:prstGeom>
        </p:spPr>
        <p:txBody>
          <a:bodyPr anchorCtr="0" anchor="ctr" bIns="91425" lIns="91425" rIns="91425" tIns="91425">
            <a:noAutofit/>
          </a:bodyPr>
          <a:lstStyle/>
          <a:p>
            <a:pPr>
              <a:spcBef>
                <a:spcPts val="0"/>
              </a:spcBef>
              <a:buNone/>
            </a:pPr>
            <a:r>
              <a:rPr lang="en"/>
              <a:t>Storyboard</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0" name="Shape 110"/>
        <p:cNvGrpSpPr/>
        <p:nvPr/>
      </p:nvGrpSpPr>
      <p:grpSpPr>
        <a:xfrm>
          <a:off x="0" y="0"/>
          <a:ext cx="0" cy="0"/>
          <a:chOff x="0" y="0"/>
          <a:chExt cx="0" cy="0"/>
        </a:xfrm>
      </p:grpSpPr>
      <p:pic>
        <p:nvPicPr>
          <p:cNvPr id="111" name="Shape 111"/>
          <p:cNvPicPr preferRelativeResize="0"/>
          <p:nvPr/>
        </p:nvPicPr>
        <p:blipFill rotWithShape="1">
          <a:blip r:embed="rId3">
            <a:alphaModFix/>
          </a:blip>
          <a:srcRect b="0" l="2543" r="0" t="0"/>
          <a:stretch/>
        </p:blipFill>
        <p:spPr>
          <a:xfrm>
            <a:off x="120550" y="-2912"/>
            <a:ext cx="1888350" cy="2496850"/>
          </a:xfrm>
          <a:prstGeom prst="rect">
            <a:avLst/>
          </a:prstGeom>
          <a:noFill/>
          <a:ln>
            <a:noFill/>
          </a:ln>
        </p:spPr>
      </p:pic>
      <p:pic>
        <p:nvPicPr>
          <p:cNvPr id="112" name="Shape 112"/>
          <p:cNvPicPr preferRelativeResize="0"/>
          <p:nvPr/>
        </p:nvPicPr>
        <p:blipFill>
          <a:blip r:embed="rId4">
            <a:alphaModFix/>
          </a:blip>
          <a:stretch>
            <a:fillRect/>
          </a:stretch>
        </p:blipFill>
        <p:spPr>
          <a:xfrm>
            <a:off x="69674" y="2499762"/>
            <a:ext cx="1990090" cy="2646649"/>
          </a:xfrm>
          <a:prstGeom prst="rect">
            <a:avLst/>
          </a:prstGeom>
          <a:noFill/>
          <a:ln>
            <a:noFill/>
          </a:ln>
        </p:spPr>
      </p:pic>
      <p:pic>
        <p:nvPicPr>
          <p:cNvPr id="113" name="Shape 113"/>
          <p:cNvPicPr preferRelativeResize="0"/>
          <p:nvPr/>
        </p:nvPicPr>
        <p:blipFill>
          <a:blip r:embed="rId5">
            <a:alphaModFix/>
          </a:blip>
          <a:stretch>
            <a:fillRect/>
          </a:stretch>
        </p:blipFill>
        <p:spPr>
          <a:xfrm>
            <a:off x="2453325" y="0"/>
            <a:ext cx="1888340" cy="2496848"/>
          </a:xfrm>
          <a:prstGeom prst="rect">
            <a:avLst/>
          </a:prstGeom>
          <a:noFill/>
          <a:ln>
            <a:noFill/>
          </a:ln>
        </p:spPr>
      </p:pic>
      <p:pic>
        <p:nvPicPr>
          <p:cNvPr id="114" name="Shape 114"/>
          <p:cNvPicPr preferRelativeResize="0"/>
          <p:nvPr/>
        </p:nvPicPr>
        <p:blipFill>
          <a:blip r:embed="rId6">
            <a:alphaModFix/>
          </a:blip>
          <a:stretch>
            <a:fillRect/>
          </a:stretch>
        </p:blipFill>
        <p:spPr>
          <a:xfrm>
            <a:off x="2402450" y="2508506"/>
            <a:ext cx="1990100" cy="2634994"/>
          </a:xfrm>
          <a:prstGeom prst="rect">
            <a:avLst/>
          </a:prstGeom>
          <a:noFill/>
          <a:ln>
            <a:noFill/>
          </a:ln>
        </p:spPr>
      </p:pic>
      <p:pic>
        <p:nvPicPr>
          <p:cNvPr id="115" name="Shape 115"/>
          <p:cNvPicPr preferRelativeResize="0"/>
          <p:nvPr/>
        </p:nvPicPr>
        <p:blipFill rotWithShape="1">
          <a:blip r:embed="rId7">
            <a:alphaModFix/>
          </a:blip>
          <a:srcRect b="0" l="1623" r="0" t="1594"/>
          <a:stretch/>
        </p:blipFill>
        <p:spPr>
          <a:xfrm>
            <a:off x="4768075" y="0"/>
            <a:ext cx="1990099" cy="5143499"/>
          </a:xfrm>
          <a:prstGeom prst="rect">
            <a:avLst/>
          </a:prstGeom>
          <a:noFill/>
          <a:ln>
            <a:noFill/>
          </a:ln>
        </p:spPr>
      </p:pic>
      <p:pic>
        <p:nvPicPr>
          <p:cNvPr id="116" name="Shape 116"/>
          <p:cNvPicPr preferRelativeResize="0"/>
          <p:nvPr/>
        </p:nvPicPr>
        <p:blipFill rotWithShape="1">
          <a:blip r:embed="rId8">
            <a:alphaModFix/>
          </a:blip>
          <a:srcRect b="0" l="1623" r="0" t="0"/>
          <a:stretch/>
        </p:blipFill>
        <p:spPr>
          <a:xfrm>
            <a:off x="7084225" y="583550"/>
            <a:ext cx="1990099" cy="3976401"/>
          </a:xfrm>
          <a:prstGeom prst="rect">
            <a:avLst/>
          </a:prstGeom>
          <a:noFill/>
          <a:ln>
            <a:noFill/>
          </a:ln>
        </p:spPr>
      </p:pic>
      <p:cxnSp>
        <p:nvCxnSpPr>
          <p:cNvPr id="117" name="Shape 117"/>
          <p:cNvCxnSpPr/>
          <p:nvPr/>
        </p:nvCxnSpPr>
        <p:spPr>
          <a:xfrm>
            <a:off x="2212162" y="0"/>
            <a:ext cx="0" cy="5143499"/>
          </a:xfrm>
          <a:prstGeom prst="straightConnector1">
            <a:avLst/>
          </a:prstGeom>
          <a:noFill/>
          <a:ln cap="flat" cmpd="sng" w="28575">
            <a:solidFill>
              <a:srgbClr val="98F1A0"/>
            </a:solidFill>
            <a:prstDash val="solid"/>
            <a:round/>
            <a:headEnd len="lg" w="lg" type="none"/>
            <a:tailEnd len="lg" w="lg" type="none"/>
          </a:ln>
        </p:spPr>
      </p:cxnSp>
      <p:cxnSp>
        <p:nvCxnSpPr>
          <p:cNvPr id="118" name="Shape 118"/>
          <p:cNvCxnSpPr/>
          <p:nvPr/>
        </p:nvCxnSpPr>
        <p:spPr>
          <a:xfrm>
            <a:off x="4572000" y="0"/>
            <a:ext cx="0" cy="5143499"/>
          </a:xfrm>
          <a:prstGeom prst="straightConnector1">
            <a:avLst/>
          </a:prstGeom>
          <a:noFill/>
          <a:ln cap="flat" cmpd="sng" w="28575">
            <a:solidFill>
              <a:srgbClr val="98F1A0"/>
            </a:solidFill>
            <a:prstDash val="solid"/>
            <a:round/>
            <a:headEnd len="lg" w="lg" type="none"/>
            <a:tailEnd len="lg" w="lg" type="none"/>
          </a:ln>
        </p:spPr>
      </p:cxnSp>
      <p:cxnSp>
        <p:nvCxnSpPr>
          <p:cNvPr id="119" name="Shape 119"/>
          <p:cNvCxnSpPr/>
          <p:nvPr/>
        </p:nvCxnSpPr>
        <p:spPr>
          <a:xfrm>
            <a:off x="6921400" y="0"/>
            <a:ext cx="0" cy="5143499"/>
          </a:xfrm>
          <a:prstGeom prst="straightConnector1">
            <a:avLst/>
          </a:prstGeom>
          <a:noFill/>
          <a:ln cap="flat" cmpd="sng" w="28575">
            <a:solidFill>
              <a:srgbClr val="98F1A0"/>
            </a:solidFill>
            <a:prstDash val="solid"/>
            <a:round/>
            <a:headEnd len="lg" w="lg" type="none"/>
            <a:tailEnd len="lg" w="lg" type="none"/>
          </a:ln>
        </p:spPr>
      </p:cxn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3" name="Shape 123"/>
        <p:cNvGrpSpPr/>
        <p:nvPr/>
      </p:nvGrpSpPr>
      <p:grpSpPr>
        <a:xfrm>
          <a:off x="0" y="0"/>
          <a:ext cx="0" cy="0"/>
          <a:chOff x="0" y="0"/>
          <a:chExt cx="0" cy="0"/>
        </a:xfrm>
      </p:grpSpPr>
      <p:cxnSp>
        <p:nvCxnSpPr>
          <p:cNvPr id="124" name="Shape 124"/>
          <p:cNvCxnSpPr/>
          <p:nvPr/>
        </p:nvCxnSpPr>
        <p:spPr>
          <a:xfrm>
            <a:off x="2212162" y="0"/>
            <a:ext cx="0" cy="5143499"/>
          </a:xfrm>
          <a:prstGeom prst="straightConnector1">
            <a:avLst/>
          </a:prstGeom>
          <a:noFill/>
          <a:ln cap="flat" cmpd="sng" w="28575">
            <a:solidFill>
              <a:srgbClr val="98F1A0"/>
            </a:solidFill>
            <a:prstDash val="solid"/>
            <a:round/>
            <a:headEnd len="lg" w="lg" type="none"/>
            <a:tailEnd len="lg" w="lg" type="none"/>
          </a:ln>
        </p:spPr>
      </p:cxnSp>
      <p:cxnSp>
        <p:nvCxnSpPr>
          <p:cNvPr id="125" name="Shape 125"/>
          <p:cNvCxnSpPr/>
          <p:nvPr/>
        </p:nvCxnSpPr>
        <p:spPr>
          <a:xfrm>
            <a:off x="4572000" y="0"/>
            <a:ext cx="0" cy="5143499"/>
          </a:xfrm>
          <a:prstGeom prst="straightConnector1">
            <a:avLst/>
          </a:prstGeom>
          <a:noFill/>
          <a:ln cap="flat" cmpd="sng" w="28575">
            <a:solidFill>
              <a:srgbClr val="98F1A0"/>
            </a:solidFill>
            <a:prstDash val="solid"/>
            <a:round/>
            <a:headEnd len="lg" w="lg" type="none"/>
            <a:tailEnd len="lg" w="lg" type="none"/>
          </a:ln>
        </p:spPr>
      </p:cxnSp>
      <p:cxnSp>
        <p:nvCxnSpPr>
          <p:cNvPr id="126" name="Shape 126"/>
          <p:cNvCxnSpPr/>
          <p:nvPr/>
        </p:nvCxnSpPr>
        <p:spPr>
          <a:xfrm>
            <a:off x="6921400" y="0"/>
            <a:ext cx="0" cy="5143499"/>
          </a:xfrm>
          <a:prstGeom prst="straightConnector1">
            <a:avLst/>
          </a:prstGeom>
          <a:noFill/>
          <a:ln cap="flat" cmpd="sng" w="28575">
            <a:solidFill>
              <a:srgbClr val="98F1A0"/>
            </a:solidFill>
            <a:prstDash val="solid"/>
            <a:round/>
            <a:headEnd len="lg" w="lg" type="none"/>
            <a:tailEnd len="lg" w="lg" type="none"/>
          </a:ln>
        </p:spPr>
      </p:cxnSp>
      <p:pic>
        <p:nvPicPr>
          <p:cNvPr id="127" name="Shape 127"/>
          <p:cNvPicPr preferRelativeResize="0"/>
          <p:nvPr/>
        </p:nvPicPr>
        <p:blipFill>
          <a:blip r:embed="rId3">
            <a:alphaModFix/>
          </a:blip>
          <a:stretch>
            <a:fillRect/>
          </a:stretch>
        </p:blipFill>
        <p:spPr>
          <a:xfrm>
            <a:off x="2384337" y="0"/>
            <a:ext cx="2015500" cy="5143498"/>
          </a:xfrm>
          <a:prstGeom prst="rect">
            <a:avLst/>
          </a:prstGeom>
          <a:noFill/>
          <a:ln>
            <a:noFill/>
          </a:ln>
        </p:spPr>
      </p:pic>
      <p:pic>
        <p:nvPicPr>
          <p:cNvPr id="128" name="Shape 128"/>
          <p:cNvPicPr preferRelativeResize="0"/>
          <p:nvPr/>
        </p:nvPicPr>
        <p:blipFill rotWithShape="1">
          <a:blip r:embed="rId4">
            <a:alphaModFix/>
          </a:blip>
          <a:srcRect b="892" l="3325" r="0" t="2123"/>
          <a:stretch/>
        </p:blipFill>
        <p:spPr>
          <a:xfrm>
            <a:off x="166925" y="1304125"/>
            <a:ext cx="1948399" cy="2567799"/>
          </a:xfrm>
          <a:prstGeom prst="rect">
            <a:avLst/>
          </a:prstGeom>
          <a:noFill/>
          <a:ln>
            <a:noFill/>
          </a:ln>
        </p:spPr>
      </p:pic>
      <p:pic>
        <p:nvPicPr>
          <p:cNvPr id="129" name="Shape 129"/>
          <p:cNvPicPr preferRelativeResize="0"/>
          <p:nvPr/>
        </p:nvPicPr>
        <p:blipFill>
          <a:blip r:embed="rId5">
            <a:alphaModFix/>
          </a:blip>
          <a:stretch>
            <a:fillRect/>
          </a:stretch>
        </p:blipFill>
        <p:spPr>
          <a:xfrm>
            <a:off x="4722925" y="0"/>
            <a:ext cx="1987098" cy="5143499"/>
          </a:xfrm>
          <a:prstGeom prst="rect">
            <a:avLst/>
          </a:prstGeom>
          <a:noFill/>
          <a:ln>
            <a:noFill/>
          </a:ln>
        </p:spPr>
      </p:pic>
      <p:pic>
        <p:nvPicPr>
          <p:cNvPr id="130" name="Shape 130"/>
          <p:cNvPicPr preferRelativeResize="0"/>
          <p:nvPr/>
        </p:nvPicPr>
        <p:blipFill>
          <a:blip r:embed="rId6">
            <a:alphaModFix/>
          </a:blip>
          <a:stretch>
            <a:fillRect/>
          </a:stretch>
        </p:blipFill>
        <p:spPr>
          <a:xfrm>
            <a:off x="7003440" y="0"/>
            <a:ext cx="1974867" cy="5143499"/>
          </a:xfrm>
          <a:prstGeom prst="rect">
            <a:avLst/>
          </a:prstGeom>
          <a:noFill/>
          <a:ln>
            <a:noFill/>
          </a:ln>
        </p:spPr>
      </p:pic>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4" name="Shape 134"/>
        <p:cNvGrpSpPr/>
        <p:nvPr/>
      </p:nvGrpSpPr>
      <p:grpSpPr>
        <a:xfrm>
          <a:off x="0" y="0"/>
          <a:ext cx="0" cy="0"/>
          <a:chOff x="0" y="0"/>
          <a:chExt cx="0" cy="0"/>
        </a:xfrm>
      </p:grpSpPr>
      <p:sp>
        <p:nvSpPr>
          <p:cNvPr id="135" name="Shape 135"/>
          <p:cNvSpPr txBox="1"/>
          <p:nvPr>
            <p:ph type="ctrTitle"/>
          </p:nvPr>
        </p:nvSpPr>
        <p:spPr>
          <a:xfrm>
            <a:off x="3096250" y="1627200"/>
            <a:ext cx="2951399" cy="1584300"/>
          </a:xfrm>
          <a:prstGeom prst="rect">
            <a:avLst/>
          </a:prstGeom>
        </p:spPr>
        <p:txBody>
          <a:bodyPr anchorCtr="0" anchor="ctr" bIns="91425" lIns="91425" rIns="91425" tIns="91425">
            <a:noAutofit/>
          </a:bodyPr>
          <a:lstStyle/>
          <a:p>
            <a:pPr>
              <a:spcBef>
                <a:spcPts val="0"/>
              </a:spcBef>
              <a:buNone/>
            </a:pPr>
            <a:r>
              <a:rPr lang="en"/>
              <a:t>Concept Video</a:t>
            </a:r>
          </a:p>
        </p:txBody>
      </p:sp>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oral">
  <a:themeElements>
    <a:clrScheme name="Coral">
      <a:dk1>
        <a:srgbClr val="F55E61"/>
      </a:dk1>
      <a:lt1>
        <a:srgbClr val="FFFFFF"/>
      </a:lt1>
      <a:dk2>
        <a:srgbClr val="5E696C"/>
      </a:dk2>
      <a:lt2>
        <a:srgbClr val="BFC7CA"/>
      </a:lt2>
      <a:accent1>
        <a:srgbClr val="1E2D31"/>
      </a:accent1>
      <a:accent2>
        <a:srgbClr val="273C42"/>
      </a:accent2>
      <a:accent3>
        <a:srgbClr val="83D061"/>
      </a:accent3>
      <a:accent4>
        <a:srgbClr val="F6CD4C"/>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