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spd="med" advClick="1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bg>
      <p:bgPr>
        <a:solidFill>
          <a:srgbClr val="2F2E34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flower.jpg"/>
          <p:cNvPicPr/>
          <p:nvPr/>
        </p:nvPicPr>
        <p:blipFill>
          <a:blip r:embed="rId2">
            <a:alphaModFix amt="15000"/>
            <a:extLst/>
          </a:blip>
          <a:stretch>
            <a:fillRect/>
          </a:stretch>
        </p:blipFill>
        <p:spPr>
          <a:xfrm>
            <a:off x="-2907650" y="-1"/>
            <a:ext cx="15605762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4697095" y="1178306"/>
            <a:ext cx="3610611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pc="400" sz="10000">
                <a:latin typeface="Ikaros Regular"/>
                <a:ea typeface="Ikaros Regular"/>
                <a:cs typeface="Ikaros Regular"/>
                <a:sym typeface="Ikaros Regular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400" sz="10000">
                <a:solidFill>
                  <a:srgbClr val="FFFFFF"/>
                </a:solidFill>
              </a:rPr>
              <a:t>bento</a:t>
            </a:r>
          </a:p>
        </p:txBody>
      </p:sp>
      <p:sp>
        <p:nvSpPr>
          <p:cNvPr id="34" name="Shape 34"/>
          <p:cNvSpPr/>
          <p:nvPr/>
        </p:nvSpPr>
        <p:spPr>
          <a:xfrm>
            <a:off x="886724" y="2662263"/>
            <a:ext cx="11231351" cy="6121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pc="159" sz="4000">
                <a:solidFill>
                  <a:srgbClr val="F39C12"/>
                </a:solidFill>
                <a:latin typeface="Ikaros Regular"/>
                <a:ea typeface="Ikaros Regular"/>
                <a:cs typeface="Ikaros Regular"/>
                <a:sym typeface="Ikaros Regular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159" sz="4000">
                <a:solidFill>
                  <a:srgbClr val="F39C12"/>
                </a:solidFill>
              </a:rPr>
              <a:t>hold onto your inspiration</a:t>
            </a:r>
          </a:p>
        </p:txBody>
      </p:sp>
      <p:pic>
        <p:nvPicPr>
          <p:cNvPr id="35" name="lightbulb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58816" y="4610100"/>
            <a:ext cx="1981201" cy="1981200"/>
          </a:xfrm>
          <a:prstGeom prst="rect">
            <a:avLst/>
          </a:prstGeom>
          <a:ln w="12700">
            <a:miter lim="400000"/>
          </a:ln>
        </p:spPr>
      </p:pic>
      <p:pic>
        <p:nvPicPr>
          <p:cNvPr id="36" name="iphon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714983" y="3973372"/>
            <a:ext cx="1574834" cy="3254656"/>
          </a:xfrm>
          <a:prstGeom prst="rect">
            <a:avLst/>
          </a:prstGeom>
          <a:ln w="12700">
            <a:miter lim="400000"/>
          </a:ln>
        </p:spPr>
      </p:pic>
      <p:pic>
        <p:nvPicPr>
          <p:cNvPr id="37" name="reminder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464782" y="4610100"/>
            <a:ext cx="2069370" cy="1981200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0" name="Group 40"/>
          <p:cNvGrpSpPr/>
          <p:nvPr/>
        </p:nvGrpSpPr>
        <p:grpSpPr>
          <a:xfrm>
            <a:off x="3996990" y="5165732"/>
            <a:ext cx="1261020" cy="869936"/>
            <a:chOff x="0" y="0"/>
            <a:chExt cx="1261019" cy="869935"/>
          </a:xfrm>
        </p:grpSpPr>
        <p:sp>
          <p:nvSpPr>
            <p:cNvPr id="38" name="Shape 38"/>
            <p:cNvSpPr/>
            <p:nvPr/>
          </p:nvSpPr>
          <p:spPr>
            <a:xfrm flipV="1">
              <a:off x="0" y="-1"/>
              <a:ext cx="1261020" cy="2"/>
            </a:xfrm>
            <a:prstGeom prst="line">
              <a:avLst/>
            </a:prstGeom>
            <a:noFill/>
            <a:ln w="76200" cap="flat">
              <a:solidFill>
                <a:srgbClr val="FFFF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</a:p>
          </p:txBody>
        </p:sp>
        <p:sp>
          <p:nvSpPr>
            <p:cNvPr id="39" name="Shape 39"/>
            <p:cNvSpPr/>
            <p:nvPr/>
          </p:nvSpPr>
          <p:spPr>
            <a:xfrm flipV="1">
              <a:off x="0" y="869935"/>
              <a:ext cx="1261020" cy="1"/>
            </a:xfrm>
            <a:prstGeom prst="line">
              <a:avLst/>
            </a:prstGeom>
            <a:noFill/>
            <a:ln w="76200" cap="flat">
              <a:solidFill>
                <a:srgbClr val="FFFF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</a:p>
          </p:txBody>
        </p:sp>
      </p:grpSp>
      <p:grpSp>
        <p:nvGrpSpPr>
          <p:cNvPr id="43" name="Group 43"/>
          <p:cNvGrpSpPr/>
          <p:nvPr/>
        </p:nvGrpSpPr>
        <p:grpSpPr>
          <a:xfrm>
            <a:off x="7746789" y="5165732"/>
            <a:ext cx="1261021" cy="869936"/>
            <a:chOff x="0" y="0"/>
            <a:chExt cx="1261019" cy="869935"/>
          </a:xfrm>
        </p:grpSpPr>
        <p:sp>
          <p:nvSpPr>
            <p:cNvPr id="41" name="Shape 41"/>
            <p:cNvSpPr/>
            <p:nvPr/>
          </p:nvSpPr>
          <p:spPr>
            <a:xfrm flipV="1">
              <a:off x="0" y="-1"/>
              <a:ext cx="1261020" cy="2"/>
            </a:xfrm>
            <a:prstGeom prst="line">
              <a:avLst/>
            </a:prstGeom>
            <a:noFill/>
            <a:ln w="76200" cap="flat">
              <a:solidFill>
                <a:srgbClr val="FFFF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</a:p>
          </p:txBody>
        </p:sp>
        <p:sp>
          <p:nvSpPr>
            <p:cNvPr id="42" name="Shape 42"/>
            <p:cNvSpPr/>
            <p:nvPr/>
          </p:nvSpPr>
          <p:spPr>
            <a:xfrm flipV="1">
              <a:off x="0" y="869935"/>
              <a:ext cx="1261020" cy="1"/>
            </a:xfrm>
            <a:prstGeom prst="line">
              <a:avLst/>
            </a:prstGeom>
            <a:noFill/>
            <a:ln w="76200" cap="flat">
              <a:solidFill>
                <a:srgbClr val="FFFFFF"/>
              </a:solidFill>
              <a:prstDash val="solid"/>
              <a:miter lim="400000"/>
              <a:tailEnd type="triangle" w="med" len="med"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>
                <a:defRPr sz="2600"/>
              </a:pPr>
            </a:p>
          </p:txBody>
        </p:sp>
      </p:grpSp>
      <p:sp>
        <p:nvSpPr>
          <p:cNvPr id="44" name="Shape 44"/>
          <p:cNvSpPr/>
          <p:nvPr/>
        </p:nvSpPr>
        <p:spPr>
          <a:xfrm>
            <a:off x="1135829" y="7706732"/>
            <a:ext cx="2827176" cy="449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pc="107" sz="2700">
                <a:solidFill>
                  <a:srgbClr val="F39C12"/>
                </a:solidFill>
                <a:latin typeface="Ikaros Regular"/>
                <a:ea typeface="Ikaros Regular"/>
                <a:cs typeface="Ikaros Regular"/>
                <a:sym typeface="Ikaros Regular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107" sz="2700">
                <a:solidFill>
                  <a:srgbClr val="F39C12"/>
                </a:solidFill>
              </a:rPr>
              <a:t>be inspired</a:t>
            </a:r>
          </a:p>
        </p:txBody>
      </p:sp>
      <p:sp>
        <p:nvSpPr>
          <p:cNvPr id="45" name="Shape 45"/>
          <p:cNvSpPr/>
          <p:nvPr/>
        </p:nvSpPr>
        <p:spPr>
          <a:xfrm>
            <a:off x="5088812" y="7706732"/>
            <a:ext cx="2827176" cy="449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pc="107" sz="2700">
                <a:solidFill>
                  <a:srgbClr val="F39C12"/>
                </a:solidFill>
                <a:latin typeface="Ikaros Regular"/>
                <a:ea typeface="Ikaros Regular"/>
                <a:cs typeface="Ikaros Regular"/>
                <a:sym typeface="Ikaros Regular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107" sz="2700">
                <a:solidFill>
                  <a:srgbClr val="F39C12"/>
                </a:solidFill>
              </a:rPr>
              <a:t>log the moment</a:t>
            </a:r>
          </a:p>
        </p:txBody>
      </p:sp>
      <p:sp>
        <p:nvSpPr>
          <p:cNvPr id="46" name="Shape 46"/>
          <p:cNvSpPr/>
          <p:nvPr/>
        </p:nvSpPr>
        <p:spPr>
          <a:xfrm>
            <a:off x="9085879" y="7706732"/>
            <a:ext cx="2827177" cy="4497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lnSpc>
                <a:spcPct val="120000"/>
              </a:lnSpc>
              <a:defRPr spc="107" sz="2700">
                <a:solidFill>
                  <a:srgbClr val="F39C12"/>
                </a:solidFill>
                <a:latin typeface="Ikaros Regular"/>
                <a:ea typeface="Ikaros Regular"/>
                <a:cs typeface="Ikaros Regular"/>
                <a:sym typeface="Ikaros Regular"/>
              </a:defRPr>
            </a:lvl1pPr>
          </a:lstStyle>
          <a:p>
            <a:pPr lvl="0">
              <a:defRPr spc="0" sz="1800">
                <a:solidFill>
                  <a:srgbClr val="000000"/>
                </a:solidFill>
              </a:defRPr>
            </a:pPr>
            <a:r>
              <a:rPr spc="107" sz="2700">
                <a:solidFill>
                  <a:srgbClr val="F39C12"/>
                </a:solidFill>
              </a:rPr>
              <a:t>get reminded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