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jpeg"/><Relationship Id="rId10" Type="http://schemas.openxmlformats.org/officeDocument/2006/relationships/image" Target="../media/image9.jpeg"/><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jpeg"/><Relationship Id="rId14" Type="http://schemas.openxmlformats.org/officeDocument/2006/relationships/image" Target="../media/image13.jpeg"/><Relationship Id="rId15" Type="http://schemas.openxmlformats.org/officeDocument/2006/relationships/image" Target="../media/image14.jpeg"/><Relationship Id="rId16" Type="http://schemas.openxmlformats.org/officeDocument/2006/relationships/image" Target="../media/image15.jpeg"/><Relationship Id="rId17" Type="http://schemas.openxmlformats.org/officeDocument/2006/relationships/image" Target="../media/image16.jpeg"/><Relationship Id="rId18" Type="http://schemas.openxmlformats.org/officeDocument/2006/relationships/image" Target="../media/image17.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hyperlink" Target="https://www.youtube.com/watch?v=WI2ceGC89wg&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2F2E34"/>
        </a:solidFill>
      </p:bgPr>
    </p:bg>
    <p:spTree>
      <p:nvGrpSpPr>
        <p:cNvPr id="1" name=""/>
        <p:cNvGrpSpPr/>
        <p:nvPr/>
      </p:nvGrpSpPr>
      <p:grpSpPr>
        <a:xfrm>
          <a:off x="0" y="0"/>
          <a:ext cx="0" cy="0"/>
          <a:chOff x="0" y="0"/>
          <a:chExt cx="0" cy="0"/>
        </a:xfrm>
      </p:grpSpPr>
      <p:pic>
        <p:nvPicPr>
          <p:cNvPr id="32" name="pasted-image.jpg"/>
          <p:cNvPicPr/>
          <p:nvPr/>
        </p:nvPicPr>
        <p:blipFill>
          <a:blip r:embed="rId2">
            <a:extLst/>
          </a:blip>
          <a:stretch>
            <a:fillRect/>
          </a:stretch>
        </p:blipFill>
        <p:spPr>
          <a:xfrm>
            <a:off x="2940050" y="2432050"/>
            <a:ext cx="7124700" cy="4889500"/>
          </a:xfrm>
          <a:prstGeom prst="rect">
            <a:avLst/>
          </a:prstGeom>
          <a:ln w="12700">
            <a:miter lim="400000"/>
          </a:ln>
        </p:spPr>
      </p:pic>
      <p:sp>
        <p:nvSpPr>
          <p:cNvPr id="33" name="Shape 33"/>
          <p:cNvSpPr/>
          <p:nvPr/>
        </p:nvSpPr>
        <p:spPr>
          <a:xfrm>
            <a:off x="1575155" y="1012132"/>
            <a:ext cx="10125308" cy="1466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nSpc>
                <a:spcPct val="120000"/>
              </a:lnSpc>
              <a:defRPr sz="1800">
                <a:solidFill>
                  <a:srgbClr val="000000"/>
                </a:solidFill>
              </a:defRPr>
            </a:pPr>
            <a:r>
              <a:rPr spc="96" sz="4800">
                <a:solidFill>
                  <a:srgbClr val="FFFFFF"/>
                </a:solidFill>
                <a:latin typeface="Ikaros Regular"/>
                <a:ea typeface="Ikaros Regular"/>
                <a:cs typeface="Ikaros Regular"/>
                <a:sym typeface="Ikaros Regular"/>
              </a:rPr>
              <a:t>PROBLEM: </a:t>
            </a:r>
            <a:endParaRPr spc="96" sz="4800">
              <a:solidFill>
                <a:srgbClr val="FFFFFF"/>
              </a:solidFill>
              <a:latin typeface="Ikaros Regular"/>
              <a:ea typeface="Ikaros Regular"/>
              <a:cs typeface="Ikaros Regular"/>
              <a:sym typeface="Ikaros Regular"/>
            </a:endParaRPr>
          </a:p>
          <a:p>
            <a:pPr lvl="0">
              <a:lnSpc>
                <a:spcPct val="120000"/>
              </a:lnSpc>
              <a:defRPr sz="1800">
                <a:solidFill>
                  <a:srgbClr val="000000"/>
                </a:solidFill>
              </a:defRPr>
            </a:pPr>
            <a:r>
              <a:rPr spc="72" sz="3600">
                <a:solidFill>
                  <a:srgbClr val="FFFFFF"/>
                </a:solidFill>
                <a:latin typeface="Ikaros Light"/>
                <a:ea typeface="Ikaros Light"/>
                <a:cs typeface="Ikaros Light"/>
                <a:sym typeface="Ikaros Light"/>
              </a:rPr>
              <a:t>People forget to act on things that inspire them.</a:t>
            </a:r>
          </a:p>
        </p:txBody>
      </p:sp>
      <p:sp>
        <p:nvSpPr>
          <p:cNvPr id="34" name="Shape 34"/>
          <p:cNvSpPr/>
          <p:nvPr/>
        </p:nvSpPr>
        <p:spPr>
          <a:xfrm>
            <a:off x="1575155" y="7275277"/>
            <a:ext cx="10125308" cy="1466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nSpc>
                <a:spcPct val="120000"/>
              </a:lnSpc>
              <a:defRPr sz="1800">
                <a:solidFill>
                  <a:srgbClr val="000000"/>
                </a:solidFill>
              </a:defRPr>
            </a:pPr>
            <a:r>
              <a:rPr spc="96" sz="4800">
                <a:solidFill>
                  <a:srgbClr val="FFFFFF"/>
                </a:solidFill>
                <a:latin typeface="Ikaros Regular"/>
                <a:ea typeface="Ikaros Regular"/>
                <a:cs typeface="Ikaros Regular"/>
                <a:sym typeface="Ikaros Regular"/>
              </a:rPr>
              <a:t>SOLUTION: </a:t>
            </a:r>
            <a:endParaRPr spc="96" sz="4800">
              <a:solidFill>
                <a:srgbClr val="FFFFFF"/>
              </a:solidFill>
              <a:latin typeface="Ikaros Regular"/>
              <a:ea typeface="Ikaros Regular"/>
              <a:cs typeface="Ikaros Regular"/>
              <a:sym typeface="Ikaros Regular"/>
            </a:endParaRPr>
          </a:p>
          <a:p>
            <a:pPr lvl="0">
              <a:lnSpc>
                <a:spcPct val="120000"/>
              </a:lnSpc>
              <a:defRPr sz="1800">
                <a:solidFill>
                  <a:srgbClr val="000000"/>
                </a:solidFill>
              </a:defRPr>
            </a:pPr>
            <a:r>
              <a:rPr spc="72" sz="3600">
                <a:solidFill>
                  <a:srgbClr val="FFFFFF"/>
                </a:solidFill>
                <a:latin typeface="Ikaros Light"/>
                <a:ea typeface="Ikaros Light"/>
                <a:cs typeface="Ikaros Light"/>
                <a:sym typeface="Ikaros Light"/>
              </a:rPr>
              <a:t>An inspiration diary with triggered reminders.</a:t>
            </a:r>
          </a:p>
        </p:txBody>
      </p:sp>
      <p:pic>
        <p:nvPicPr>
          <p:cNvPr id="35" name="pasted-image.jpg"/>
          <p:cNvPicPr/>
          <p:nvPr/>
        </p:nvPicPr>
        <p:blipFill>
          <a:blip r:embed="rId2">
            <a:extLst/>
          </a:blip>
          <a:stretch>
            <a:fillRect/>
          </a:stretch>
        </p:blipFill>
        <p:spPr>
          <a:xfrm>
            <a:off x="11495954" y="217042"/>
            <a:ext cx="1233204" cy="846317"/>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2F2E34"/>
        </a:solidFill>
      </p:bgPr>
    </p:bg>
    <p:spTree>
      <p:nvGrpSpPr>
        <p:cNvPr id="1" name=""/>
        <p:cNvGrpSpPr/>
        <p:nvPr/>
      </p:nvGrpSpPr>
      <p:grpSpPr>
        <a:xfrm>
          <a:off x="0" y="0"/>
          <a:ext cx="0" cy="0"/>
          <a:chOff x="0" y="0"/>
          <a:chExt cx="0" cy="0"/>
        </a:xfrm>
      </p:grpSpPr>
      <p:sp>
        <p:nvSpPr>
          <p:cNvPr id="37" name="Shape 37"/>
          <p:cNvSpPr/>
          <p:nvPr/>
        </p:nvSpPr>
        <p:spPr>
          <a:xfrm>
            <a:off x="1384655" y="495300"/>
            <a:ext cx="2872370" cy="70916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a:lnSpc>
                <a:spcPct val="120000"/>
              </a:lnSpc>
              <a:defRPr spc="96" sz="4800">
                <a:solidFill>
                  <a:srgbClr val="ECF0F1"/>
                </a:solidFill>
                <a:latin typeface="Ikaros Regular"/>
                <a:ea typeface="Ikaros Regular"/>
                <a:cs typeface="Ikaros Regular"/>
                <a:sym typeface="Ikaros Regular"/>
              </a:defRPr>
            </a:lvl1pPr>
          </a:lstStyle>
          <a:p>
            <a:pPr lvl="0">
              <a:defRPr spc="0" sz="1800">
                <a:solidFill>
                  <a:srgbClr val="000000"/>
                </a:solidFill>
              </a:defRPr>
            </a:pPr>
            <a:r>
              <a:rPr spc="96" sz="4800">
                <a:solidFill>
                  <a:srgbClr val="ECF0F1"/>
                </a:solidFill>
              </a:rPr>
              <a:t>SIMPLE: </a:t>
            </a:r>
          </a:p>
        </p:txBody>
      </p:sp>
      <p:sp>
        <p:nvSpPr>
          <p:cNvPr id="38" name="Shape 38"/>
          <p:cNvSpPr/>
          <p:nvPr/>
        </p:nvSpPr>
        <p:spPr>
          <a:xfrm>
            <a:off x="1574799" y="1242925"/>
            <a:ext cx="9855201" cy="1268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48" sz="2400">
                <a:latin typeface="Ikaros Light"/>
                <a:ea typeface="Ikaros Light"/>
                <a:cs typeface="Ikaros Light"/>
                <a:sym typeface="Ikaros Light"/>
              </a:defRPr>
            </a:lvl1pPr>
          </a:lstStyle>
          <a:p>
            <a:pPr lvl="0">
              <a:defRPr spc="0" sz="1800">
                <a:solidFill>
                  <a:srgbClr val="000000"/>
                </a:solidFill>
              </a:defRPr>
            </a:pPr>
            <a:r>
              <a:rPr spc="48" sz="2400">
                <a:solidFill>
                  <a:srgbClr val="FFFFFF"/>
                </a:solidFill>
              </a:rPr>
              <a:t>Darby usually remembers what grocery she needs when she’s running between classes. She’ll make a list &amp; get a notification reminder when she enters a grocery store</a:t>
            </a:r>
          </a:p>
        </p:txBody>
      </p:sp>
      <p:sp>
        <p:nvSpPr>
          <p:cNvPr id="39" name="Shape 39"/>
          <p:cNvSpPr/>
          <p:nvPr/>
        </p:nvSpPr>
        <p:spPr>
          <a:xfrm>
            <a:off x="1384655" y="2679181"/>
            <a:ext cx="2872370" cy="709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pc="96" sz="4800">
                <a:solidFill>
                  <a:srgbClr val="ECF0F1"/>
                </a:solidFill>
                <a:latin typeface="Ikaros Regular"/>
                <a:ea typeface="Ikaros Regular"/>
                <a:cs typeface="Ikaros Regular"/>
                <a:sym typeface="Ikaros Regular"/>
              </a:defRPr>
            </a:lvl1pPr>
          </a:lstStyle>
          <a:p>
            <a:pPr lvl="0">
              <a:defRPr spc="0" sz="1800">
                <a:solidFill>
                  <a:srgbClr val="000000"/>
                </a:solidFill>
              </a:defRPr>
            </a:pPr>
            <a:r>
              <a:rPr spc="96" sz="4800">
                <a:solidFill>
                  <a:srgbClr val="ECF0F1"/>
                </a:solidFill>
              </a:rPr>
              <a:t>MEDIUM:</a:t>
            </a:r>
          </a:p>
        </p:txBody>
      </p:sp>
      <p:sp>
        <p:nvSpPr>
          <p:cNvPr id="40" name="Shape 40"/>
          <p:cNvSpPr/>
          <p:nvPr/>
        </p:nvSpPr>
        <p:spPr>
          <a:xfrm>
            <a:off x="1384655" y="5271277"/>
            <a:ext cx="2872370" cy="709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120000"/>
              </a:lnSpc>
              <a:defRPr spc="96" sz="4800">
                <a:solidFill>
                  <a:srgbClr val="ECF0F1"/>
                </a:solidFill>
                <a:latin typeface="Ikaros Regular"/>
                <a:ea typeface="Ikaros Regular"/>
                <a:cs typeface="Ikaros Regular"/>
                <a:sym typeface="Ikaros Regular"/>
              </a:defRPr>
            </a:lvl1pPr>
          </a:lstStyle>
          <a:p>
            <a:pPr lvl="0">
              <a:defRPr spc="0" sz="1800">
                <a:solidFill>
                  <a:srgbClr val="000000"/>
                </a:solidFill>
              </a:defRPr>
            </a:pPr>
            <a:r>
              <a:rPr spc="96" sz="4800">
                <a:solidFill>
                  <a:srgbClr val="ECF0F1"/>
                </a:solidFill>
              </a:rPr>
              <a:t>COMPLEX:</a:t>
            </a:r>
          </a:p>
        </p:txBody>
      </p:sp>
      <p:sp>
        <p:nvSpPr>
          <p:cNvPr id="41" name="Shape 41"/>
          <p:cNvSpPr/>
          <p:nvPr/>
        </p:nvSpPr>
        <p:spPr>
          <a:xfrm>
            <a:off x="1574799" y="3428621"/>
            <a:ext cx="9855201" cy="16753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48" sz="2400">
                <a:latin typeface="Ikaros Light"/>
                <a:ea typeface="Ikaros Light"/>
                <a:cs typeface="Ikaros Light"/>
                <a:sym typeface="Ikaros Light"/>
              </a:defRPr>
            </a:lvl1pPr>
          </a:lstStyle>
          <a:p>
            <a:pPr lvl="0">
              <a:defRPr spc="0" sz="1800">
                <a:solidFill>
                  <a:srgbClr val="000000"/>
                </a:solidFill>
              </a:defRPr>
            </a:pPr>
            <a:r>
              <a:rPr spc="48" sz="2400">
                <a:solidFill>
                  <a:srgbClr val="FFFFFF"/>
                </a:solidFill>
              </a:rPr>
              <a:t>David writes a popular blog. He has lots of conversations with people and wants to blog about things that intrigue him from these. He’ll jot down notes + take a picture for the blog post, setting a reminder for tomorrow morning when he is at his co­working space</a:t>
            </a:r>
          </a:p>
        </p:txBody>
      </p:sp>
      <p:sp>
        <p:nvSpPr>
          <p:cNvPr id="42" name="Shape 42"/>
          <p:cNvSpPr/>
          <p:nvPr/>
        </p:nvSpPr>
        <p:spPr>
          <a:xfrm>
            <a:off x="1574799" y="6020717"/>
            <a:ext cx="9855201" cy="3300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pc="48" sz="2400">
                <a:latin typeface="Ikaros Light"/>
                <a:ea typeface="Ikaros Light"/>
                <a:cs typeface="Ikaros Light"/>
                <a:sym typeface="Ikaros Light"/>
              </a:defRPr>
            </a:lvl1pPr>
          </a:lstStyle>
          <a:p>
            <a:pPr lvl="0">
              <a:defRPr spc="0" sz="1800">
                <a:solidFill>
                  <a:srgbClr val="000000"/>
                </a:solidFill>
              </a:defRPr>
            </a:pPr>
            <a:r>
              <a:rPr spc="48" sz="2400">
                <a:solidFill>
                  <a:srgbClr val="FFFFFF"/>
                </a:solidFill>
              </a:rPr>
              <a:t>Tina is an artist. She paints, draws, and does multimedia art. She is inspired by her environment, but this inspiration often comes to her when she is busy doing other things. She likes to log her inspiration in her notebook or on her phone in her Notes app, but often forgets to come back to her notes that she makes and forgets to act on that inspiration when it’s still fresh in her mind. She’ll set reminders to pull up inspiration when she is in her art studio, and will periodically scroll through her time series of inspiration when looking for inspiration.</a:t>
            </a:r>
          </a:p>
        </p:txBody>
      </p:sp>
      <p:pic>
        <p:nvPicPr>
          <p:cNvPr id="43" name="pasted-image.jpg"/>
          <p:cNvPicPr/>
          <p:nvPr/>
        </p:nvPicPr>
        <p:blipFill>
          <a:blip r:embed="rId2">
            <a:extLst/>
          </a:blip>
          <a:stretch>
            <a:fillRect/>
          </a:stretch>
        </p:blipFill>
        <p:spPr>
          <a:xfrm>
            <a:off x="11495954" y="217042"/>
            <a:ext cx="1233204" cy="846317"/>
          </a:xfrm>
          <a:prstGeom prst="rect">
            <a:avLst/>
          </a:prstGeom>
          <a:ln w="12700">
            <a:miter lim="400000"/>
          </a:ln>
        </p:spPr>
      </p:pic>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2F2E34"/>
        </a:solidFill>
      </p:bgPr>
    </p:bg>
    <p:spTree>
      <p:nvGrpSpPr>
        <p:cNvPr id="1" name=""/>
        <p:cNvGrpSpPr/>
        <p:nvPr/>
      </p:nvGrpSpPr>
      <p:grpSpPr>
        <a:xfrm>
          <a:off x="0" y="0"/>
          <a:ext cx="0" cy="0"/>
          <a:chOff x="0" y="0"/>
          <a:chExt cx="0" cy="0"/>
        </a:xfrm>
      </p:grpSpPr>
      <p:pic>
        <p:nvPicPr>
          <p:cNvPr id="45" name="pasted-image.jpg"/>
          <p:cNvPicPr/>
          <p:nvPr/>
        </p:nvPicPr>
        <p:blipFill>
          <a:blip r:embed="rId2">
            <a:extLst/>
          </a:blip>
          <a:stretch>
            <a:fillRect/>
          </a:stretch>
        </p:blipFill>
        <p:spPr>
          <a:xfrm>
            <a:off x="11495954" y="217042"/>
            <a:ext cx="1233204" cy="846317"/>
          </a:xfrm>
          <a:prstGeom prst="rect">
            <a:avLst/>
          </a:prstGeom>
          <a:ln w="12700">
            <a:miter lim="400000"/>
          </a:ln>
        </p:spPr>
      </p:pic>
      <p:sp>
        <p:nvSpPr>
          <p:cNvPr id="46" name="Shape 46"/>
          <p:cNvSpPr/>
          <p:nvPr/>
        </p:nvSpPr>
        <p:spPr>
          <a:xfrm>
            <a:off x="5067300" y="698500"/>
            <a:ext cx="2872369" cy="709168"/>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nSpc>
                <a:spcPct val="120000"/>
              </a:lnSpc>
              <a:defRPr spc="96" sz="4800">
                <a:solidFill>
                  <a:srgbClr val="ECF0F1"/>
                </a:solidFill>
                <a:latin typeface="Ikaros Regular"/>
                <a:ea typeface="Ikaros Regular"/>
                <a:cs typeface="Ikaros Regular"/>
                <a:sym typeface="Ikaros Regular"/>
              </a:defRPr>
            </a:lvl1pPr>
          </a:lstStyle>
          <a:p>
            <a:pPr lvl="0">
              <a:defRPr spc="0" sz="1800">
                <a:solidFill>
                  <a:srgbClr val="000000"/>
                </a:solidFill>
              </a:defRPr>
            </a:pPr>
            <a:r>
              <a:rPr spc="96" sz="4800">
                <a:solidFill>
                  <a:srgbClr val="ECF0F1"/>
                </a:solidFill>
              </a:rPr>
              <a:t>SIMPLE: </a:t>
            </a:r>
          </a:p>
        </p:txBody>
      </p:sp>
      <p:sp>
        <p:nvSpPr>
          <p:cNvPr id="47" name="Shape 47"/>
          <p:cNvSpPr/>
          <p:nvPr/>
        </p:nvSpPr>
        <p:spPr>
          <a:xfrm>
            <a:off x="5066215" y="3467099"/>
            <a:ext cx="2872370" cy="709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pc="96" sz="4800">
                <a:solidFill>
                  <a:srgbClr val="ECF0F1"/>
                </a:solidFill>
                <a:latin typeface="Ikaros Regular"/>
                <a:ea typeface="Ikaros Regular"/>
                <a:cs typeface="Ikaros Regular"/>
                <a:sym typeface="Ikaros Regular"/>
              </a:defRPr>
            </a:lvl1pPr>
          </a:lstStyle>
          <a:p>
            <a:pPr lvl="0">
              <a:defRPr spc="0" sz="1800">
                <a:solidFill>
                  <a:srgbClr val="000000"/>
                </a:solidFill>
              </a:defRPr>
            </a:pPr>
            <a:r>
              <a:rPr spc="96" sz="4800">
                <a:solidFill>
                  <a:srgbClr val="ECF0F1"/>
                </a:solidFill>
              </a:rPr>
              <a:t>MEDIUM:</a:t>
            </a:r>
          </a:p>
        </p:txBody>
      </p:sp>
      <p:sp>
        <p:nvSpPr>
          <p:cNvPr id="48" name="Shape 48"/>
          <p:cNvSpPr/>
          <p:nvPr/>
        </p:nvSpPr>
        <p:spPr>
          <a:xfrm>
            <a:off x="5066215" y="6413499"/>
            <a:ext cx="2872370" cy="709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pc="96" sz="4800">
                <a:solidFill>
                  <a:srgbClr val="ECF0F1"/>
                </a:solidFill>
                <a:latin typeface="Ikaros Regular"/>
                <a:ea typeface="Ikaros Regular"/>
                <a:cs typeface="Ikaros Regular"/>
                <a:sym typeface="Ikaros Regular"/>
              </a:defRPr>
            </a:lvl1pPr>
          </a:lstStyle>
          <a:p>
            <a:pPr lvl="0">
              <a:defRPr spc="0" sz="1800">
                <a:solidFill>
                  <a:srgbClr val="000000"/>
                </a:solidFill>
              </a:defRPr>
            </a:pPr>
            <a:r>
              <a:rPr spc="96" sz="4800">
                <a:solidFill>
                  <a:srgbClr val="ECF0F1"/>
                </a:solidFill>
              </a:rPr>
              <a:t>COMPLEX:</a:t>
            </a:r>
          </a:p>
        </p:txBody>
      </p:sp>
      <p:pic>
        <p:nvPicPr>
          <p:cNvPr id="49" name="IMG_20151016_053908.jpg"/>
          <p:cNvPicPr/>
          <p:nvPr/>
        </p:nvPicPr>
        <p:blipFill>
          <a:blip r:embed="rId3">
            <a:extLst/>
          </a:blip>
          <a:stretch>
            <a:fillRect/>
          </a:stretch>
        </p:blipFill>
        <p:spPr>
          <a:xfrm rot="5400000">
            <a:off x="1536700" y="4276344"/>
            <a:ext cx="1409700" cy="1905001"/>
          </a:xfrm>
          <a:prstGeom prst="rect">
            <a:avLst/>
          </a:prstGeom>
          <a:ln w="12700">
            <a:miter lim="400000"/>
          </a:ln>
        </p:spPr>
      </p:pic>
      <p:pic>
        <p:nvPicPr>
          <p:cNvPr id="50" name="IMG_20151016_053913.jpg"/>
          <p:cNvPicPr/>
          <p:nvPr/>
        </p:nvPicPr>
        <p:blipFill>
          <a:blip r:embed="rId4">
            <a:extLst/>
          </a:blip>
          <a:stretch>
            <a:fillRect/>
          </a:stretch>
        </p:blipFill>
        <p:spPr>
          <a:xfrm rot="5400000">
            <a:off x="3670300" y="4276344"/>
            <a:ext cx="1409700" cy="1905001"/>
          </a:xfrm>
          <a:prstGeom prst="rect">
            <a:avLst/>
          </a:prstGeom>
          <a:ln w="12700">
            <a:miter lim="400000"/>
          </a:ln>
        </p:spPr>
      </p:pic>
      <p:pic>
        <p:nvPicPr>
          <p:cNvPr id="51" name="IMG_20151016_053919.jpg"/>
          <p:cNvPicPr/>
          <p:nvPr/>
        </p:nvPicPr>
        <p:blipFill>
          <a:blip r:embed="rId5">
            <a:extLst/>
          </a:blip>
          <a:stretch>
            <a:fillRect/>
          </a:stretch>
        </p:blipFill>
        <p:spPr>
          <a:xfrm rot="5400000">
            <a:off x="5797684" y="4276344"/>
            <a:ext cx="1409701" cy="1905001"/>
          </a:xfrm>
          <a:prstGeom prst="rect">
            <a:avLst/>
          </a:prstGeom>
          <a:ln w="12700">
            <a:miter lim="400000"/>
          </a:ln>
        </p:spPr>
      </p:pic>
      <p:pic>
        <p:nvPicPr>
          <p:cNvPr id="52" name="IMG_20151016_053925.jpg"/>
          <p:cNvPicPr/>
          <p:nvPr/>
        </p:nvPicPr>
        <p:blipFill>
          <a:blip r:embed="rId6">
            <a:extLst/>
          </a:blip>
          <a:stretch>
            <a:fillRect/>
          </a:stretch>
        </p:blipFill>
        <p:spPr>
          <a:xfrm rot="5400000">
            <a:off x="7925069" y="4276344"/>
            <a:ext cx="1409701" cy="1905001"/>
          </a:xfrm>
          <a:prstGeom prst="rect">
            <a:avLst/>
          </a:prstGeom>
          <a:ln w="12700">
            <a:miter lim="400000"/>
          </a:ln>
        </p:spPr>
      </p:pic>
      <p:pic>
        <p:nvPicPr>
          <p:cNvPr id="53" name="IMG_20151016_053939.jpg"/>
          <p:cNvPicPr/>
          <p:nvPr/>
        </p:nvPicPr>
        <p:blipFill>
          <a:blip r:embed="rId7">
            <a:extLst/>
          </a:blip>
          <a:stretch>
            <a:fillRect/>
          </a:stretch>
        </p:blipFill>
        <p:spPr>
          <a:xfrm rot="16200000">
            <a:off x="10058400" y="4276344"/>
            <a:ext cx="1409700" cy="1905001"/>
          </a:xfrm>
          <a:prstGeom prst="rect">
            <a:avLst/>
          </a:prstGeom>
          <a:ln w="12700">
            <a:miter lim="400000"/>
          </a:ln>
        </p:spPr>
      </p:pic>
      <p:pic>
        <p:nvPicPr>
          <p:cNvPr id="54" name="IMG_20151016_053019.jpg"/>
          <p:cNvPicPr/>
          <p:nvPr/>
        </p:nvPicPr>
        <p:blipFill>
          <a:blip r:embed="rId8">
            <a:extLst/>
          </a:blip>
          <a:stretch>
            <a:fillRect/>
          </a:stretch>
        </p:blipFill>
        <p:spPr>
          <a:xfrm rot="16200000">
            <a:off x="533534" y="7227823"/>
            <a:ext cx="1409701" cy="1905001"/>
          </a:xfrm>
          <a:prstGeom prst="rect">
            <a:avLst/>
          </a:prstGeom>
          <a:ln w="12700">
            <a:miter lim="400000"/>
          </a:ln>
        </p:spPr>
      </p:pic>
      <p:pic>
        <p:nvPicPr>
          <p:cNvPr id="55" name="IMG_20151016_053025.jpg"/>
          <p:cNvPicPr/>
          <p:nvPr/>
        </p:nvPicPr>
        <p:blipFill>
          <a:blip r:embed="rId9">
            <a:extLst/>
          </a:blip>
          <a:stretch>
            <a:fillRect/>
          </a:stretch>
        </p:blipFill>
        <p:spPr>
          <a:xfrm rot="16200000">
            <a:off x="2667134" y="7227823"/>
            <a:ext cx="1409701" cy="1905001"/>
          </a:xfrm>
          <a:prstGeom prst="rect">
            <a:avLst/>
          </a:prstGeom>
          <a:ln w="12700">
            <a:miter lim="400000"/>
          </a:ln>
        </p:spPr>
      </p:pic>
      <p:pic>
        <p:nvPicPr>
          <p:cNvPr id="56" name="IMG_20151016_053035.jpg"/>
          <p:cNvPicPr/>
          <p:nvPr/>
        </p:nvPicPr>
        <p:blipFill>
          <a:blip r:embed="rId10">
            <a:extLst/>
          </a:blip>
          <a:stretch>
            <a:fillRect/>
          </a:stretch>
        </p:blipFill>
        <p:spPr>
          <a:xfrm rot="16200000">
            <a:off x="4807219" y="7227823"/>
            <a:ext cx="1409701" cy="1905001"/>
          </a:xfrm>
          <a:prstGeom prst="rect">
            <a:avLst/>
          </a:prstGeom>
          <a:ln w="12700">
            <a:miter lim="400000"/>
          </a:ln>
        </p:spPr>
      </p:pic>
      <p:pic>
        <p:nvPicPr>
          <p:cNvPr id="57" name="IMG_20151016_053043.jpg"/>
          <p:cNvPicPr/>
          <p:nvPr/>
        </p:nvPicPr>
        <p:blipFill>
          <a:blip r:embed="rId11">
            <a:extLst/>
          </a:blip>
          <a:stretch>
            <a:fillRect/>
          </a:stretch>
        </p:blipFill>
        <p:spPr>
          <a:xfrm rot="16200000">
            <a:off x="6934334" y="7227823"/>
            <a:ext cx="1409701" cy="1905001"/>
          </a:xfrm>
          <a:prstGeom prst="rect">
            <a:avLst/>
          </a:prstGeom>
          <a:ln w="12700">
            <a:miter lim="400000"/>
          </a:ln>
        </p:spPr>
      </p:pic>
      <p:pic>
        <p:nvPicPr>
          <p:cNvPr id="58" name="IMG_20151016_053050.jpg"/>
          <p:cNvPicPr/>
          <p:nvPr/>
        </p:nvPicPr>
        <p:blipFill>
          <a:blip r:embed="rId12">
            <a:extLst/>
          </a:blip>
          <a:stretch>
            <a:fillRect/>
          </a:stretch>
        </p:blipFill>
        <p:spPr>
          <a:xfrm rot="16200000">
            <a:off x="9061450" y="7227823"/>
            <a:ext cx="1409700" cy="1905001"/>
          </a:xfrm>
          <a:prstGeom prst="rect">
            <a:avLst/>
          </a:prstGeom>
          <a:ln w="12700">
            <a:miter lim="400000"/>
          </a:ln>
        </p:spPr>
      </p:pic>
      <p:pic>
        <p:nvPicPr>
          <p:cNvPr id="59" name="IMG_20151016_053106.jpg"/>
          <p:cNvPicPr/>
          <p:nvPr/>
        </p:nvPicPr>
        <p:blipFill>
          <a:blip r:embed="rId13">
            <a:extLst/>
          </a:blip>
          <a:stretch>
            <a:fillRect/>
          </a:stretch>
        </p:blipFill>
        <p:spPr>
          <a:xfrm rot="16200000">
            <a:off x="11188565" y="7227823"/>
            <a:ext cx="1409701" cy="1905001"/>
          </a:xfrm>
          <a:prstGeom prst="rect">
            <a:avLst/>
          </a:prstGeom>
          <a:ln w="12700">
            <a:miter lim="400000"/>
          </a:ln>
        </p:spPr>
      </p:pic>
      <p:pic>
        <p:nvPicPr>
          <p:cNvPr id="60" name="IMG_20151016_053544.jpg"/>
          <p:cNvPicPr/>
          <p:nvPr/>
        </p:nvPicPr>
        <p:blipFill>
          <a:blip r:embed="rId14">
            <a:extLst/>
          </a:blip>
          <a:stretch>
            <a:fillRect/>
          </a:stretch>
        </p:blipFill>
        <p:spPr>
          <a:xfrm rot="16200000">
            <a:off x="1533457" y="1418843"/>
            <a:ext cx="1409701" cy="1905001"/>
          </a:xfrm>
          <a:prstGeom prst="rect">
            <a:avLst/>
          </a:prstGeom>
          <a:ln w="12700">
            <a:miter lim="400000"/>
          </a:ln>
        </p:spPr>
      </p:pic>
      <p:pic>
        <p:nvPicPr>
          <p:cNvPr id="61" name="IMG_20151016_053549.jpg"/>
          <p:cNvPicPr/>
          <p:nvPr/>
        </p:nvPicPr>
        <p:blipFill>
          <a:blip r:embed="rId15">
            <a:extLst/>
          </a:blip>
          <a:stretch>
            <a:fillRect/>
          </a:stretch>
        </p:blipFill>
        <p:spPr>
          <a:xfrm rot="16200000">
            <a:off x="3663950" y="1418843"/>
            <a:ext cx="1409700" cy="1905001"/>
          </a:xfrm>
          <a:prstGeom prst="rect">
            <a:avLst/>
          </a:prstGeom>
          <a:ln w="12700">
            <a:miter lim="400000"/>
          </a:ln>
        </p:spPr>
      </p:pic>
      <p:pic>
        <p:nvPicPr>
          <p:cNvPr id="62" name="IMG_20151016_053806.jpg"/>
          <p:cNvPicPr/>
          <p:nvPr/>
        </p:nvPicPr>
        <p:blipFill>
          <a:blip r:embed="rId16">
            <a:extLst/>
          </a:blip>
          <a:stretch>
            <a:fillRect/>
          </a:stretch>
        </p:blipFill>
        <p:spPr>
          <a:xfrm rot="10800000">
            <a:off x="5553277" y="1666493"/>
            <a:ext cx="1905001" cy="1409701"/>
          </a:xfrm>
          <a:prstGeom prst="rect">
            <a:avLst/>
          </a:prstGeom>
          <a:ln w="12700">
            <a:miter lim="400000"/>
          </a:ln>
        </p:spPr>
      </p:pic>
      <p:pic>
        <p:nvPicPr>
          <p:cNvPr id="63" name="IMG_20151016_053821.jpg"/>
          <p:cNvPicPr/>
          <p:nvPr/>
        </p:nvPicPr>
        <p:blipFill>
          <a:blip r:embed="rId17">
            <a:extLst/>
          </a:blip>
          <a:stretch>
            <a:fillRect/>
          </a:stretch>
        </p:blipFill>
        <p:spPr>
          <a:xfrm rot="10800000">
            <a:off x="7683769" y="1666493"/>
            <a:ext cx="1905001" cy="1409701"/>
          </a:xfrm>
          <a:prstGeom prst="rect">
            <a:avLst/>
          </a:prstGeom>
          <a:ln w="12700">
            <a:miter lim="400000"/>
          </a:ln>
        </p:spPr>
      </p:pic>
      <p:pic>
        <p:nvPicPr>
          <p:cNvPr id="64" name="IMG_20151016_053830.jpg"/>
          <p:cNvPicPr/>
          <p:nvPr/>
        </p:nvPicPr>
        <p:blipFill>
          <a:blip r:embed="rId18">
            <a:extLst/>
          </a:blip>
          <a:stretch>
            <a:fillRect/>
          </a:stretch>
        </p:blipFill>
        <p:spPr>
          <a:xfrm rot="10800000">
            <a:off x="9813992" y="1666493"/>
            <a:ext cx="1905001" cy="1409701"/>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2F2E34"/>
        </a:solidFill>
      </p:bgPr>
    </p:bg>
    <p:spTree>
      <p:nvGrpSpPr>
        <p:cNvPr id="1" name=""/>
        <p:cNvGrpSpPr/>
        <p:nvPr/>
      </p:nvGrpSpPr>
      <p:grpSpPr>
        <a:xfrm>
          <a:off x="0" y="0"/>
          <a:ext cx="0" cy="0"/>
          <a:chOff x="0" y="0"/>
          <a:chExt cx="0" cy="0"/>
        </a:xfrm>
      </p:grpSpPr>
      <p:pic>
        <p:nvPicPr>
          <p:cNvPr id="66" name="pasted-image.jpg"/>
          <p:cNvPicPr/>
          <p:nvPr/>
        </p:nvPicPr>
        <p:blipFill>
          <a:blip r:embed="rId2">
            <a:extLst/>
          </a:blip>
          <a:stretch>
            <a:fillRect/>
          </a:stretch>
        </p:blipFill>
        <p:spPr>
          <a:xfrm>
            <a:off x="11495954" y="217042"/>
            <a:ext cx="1233204" cy="846317"/>
          </a:xfrm>
          <a:prstGeom prst="rect">
            <a:avLst/>
          </a:prstGeom>
          <a:ln w="12700">
            <a:miter lim="400000"/>
          </a:ln>
        </p:spPr>
      </p:pic>
      <p:sp>
        <p:nvSpPr>
          <p:cNvPr id="67" name="Shape 67"/>
          <p:cNvSpPr/>
          <p:nvPr/>
        </p:nvSpPr>
        <p:spPr>
          <a:xfrm>
            <a:off x="886724" y="4105859"/>
            <a:ext cx="11231351" cy="1541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20000"/>
              </a:lnSpc>
              <a:defRPr spc="96" sz="4800" u="sng">
                <a:solidFill>
                  <a:srgbClr val="ECF0F1"/>
                </a:solidFill>
                <a:latin typeface="Ikaros Regular"/>
                <a:ea typeface="Ikaros Regular"/>
                <a:cs typeface="Ikaros Regular"/>
                <a:sym typeface="Ikaros Regular"/>
                <a:hlinkClick r:id="rId3" invalidUrl="" action="" tgtFrame="" tooltip="" history="1" highlightClick="0" endSnd="0"/>
              </a:defRPr>
            </a:lvl1pPr>
          </a:lstStyle>
          <a:p>
            <a:pPr lvl="0">
              <a:defRPr spc="0" sz="1800" u="none">
                <a:solidFill>
                  <a:srgbClr val="000000"/>
                </a:solidFill>
              </a:defRPr>
            </a:pPr>
            <a:r>
              <a:rPr spc="96" sz="4800" u="sng">
                <a:solidFill>
                  <a:srgbClr val="ECF0F1"/>
                </a:solidFill>
                <a:hlinkClick r:id="rId3" invalidUrl="" action="" tgtFrame="" tooltip="" history="1" highlightClick="0" endSnd="0"/>
              </a:rPr>
              <a:t>https://www.youtube.com/watch?v=WI2ceGC89wg&amp;feature=youtu.be</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