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311708" y="992766"/>
            <a:ext cx="8520599" cy="27368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311700" y="3778833"/>
            <a:ext cx="8520599" cy="1056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1474833"/>
            <a:ext cx="8520599" cy="2618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311700" y="4202966"/>
            <a:ext cx="8520599" cy="1734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311700" y="2867800"/>
            <a:ext cx="8520599" cy="11222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536633"/>
            <a:ext cx="3999899" cy="4555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x="4832400" y="1536633"/>
            <a:ext cx="3999899" cy="4555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311700" y="740800"/>
            <a:ext cx="2807999" cy="100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311700" y="1852800"/>
            <a:ext cx="2807999" cy="4239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490250" y="600200"/>
            <a:ext cx="6367800" cy="54542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-166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 txBox="1"/>
          <p:nvPr>
            <p:ph type="title"/>
          </p:nvPr>
        </p:nvSpPr>
        <p:spPr>
          <a:xfrm>
            <a:off x="265500" y="1644233"/>
            <a:ext cx="4045199" cy="1976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7" name="Shape 37"/>
          <p:cNvSpPr txBox="1"/>
          <p:nvPr>
            <p:ph idx="1" type="subTitle"/>
          </p:nvPr>
        </p:nvSpPr>
        <p:spPr>
          <a:xfrm>
            <a:off x="265500" y="3737433"/>
            <a:ext cx="4045199" cy="1646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idx="1" type="body"/>
          </p:nvPr>
        </p:nvSpPr>
        <p:spPr>
          <a:xfrm>
            <a:off x="311700" y="5640766"/>
            <a:ext cx="5998800" cy="806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Shape 53"/>
          <p:cNvPicPr preferRelativeResize="0"/>
          <p:nvPr/>
        </p:nvPicPr>
        <p:blipFill rotWithShape="1">
          <a:blip r:embed="rId3">
            <a:alphaModFix/>
          </a:blip>
          <a:srcRect b="0" l="12501" r="12501" t="0"/>
          <a:stretch/>
        </p:blipFill>
        <p:spPr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