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</p:sldIdLst>
  <p:sldSz cy="9753600" cx="13004800"/>
  <p:notesSz cx="6858000" cy="9144000"/>
  <p:embeddedFontLst>
    <p:embeddedFont>
      <p:font typeface="Helvetica Neue"/>
      <p:regular r:id="rId39"/>
      <p:bold r:id="rId40"/>
      <p:italic r:id="rId41"/>
      <p:boldItalic r:id="rId42"/>
    </p:embeddedFont>
  </p:embeddedFontLst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HelveticaNeue-bold.fntdata"/><Relationship Id="rId20" Type="http://schemas.openxmlformats.org/officeDocument/2006/relationships/slide" Target="slides/slide16.xml"/><Relationship Id="rId42" Type="http://schemas.openxmlformats.org/officeDocument/2006/relationships/font" Target="fonts/HelveticaNeue-boldItalic.fntdata"/><Relationship Id="rId41" Type="http://schemas.openxmlformats.org/officeDocument/2006/relationships/font" Target="fonts/HelveticaNeue-italic.fntdata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slide" Target="slides/slide29.xml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35" Type="http://schemas.openxmlformats.org/officeDocument/2006/relationships/slide" Target="slides/slide31.xml"/><Relationship Id="rId12" Type="http://schemas.openxmlformats.org/officeDocument/2006/relationships/slide" Target="slides/slide8.xml"/><Relationship Id="rId34" Type="http://schemas.openxmlformats.org/officeDocument/2006/relationships/slide" Target="slides/slide30.xml"/><Relationship Id="rId15" Type="http://schemas.openxmlformats.org/officeDocument/2006/relationships/slide" Target="slides/slide11.xml"/><Relationship Id="rId37" Type="http://schemas.openxmlformats.org/officeDocument/2006/relationships/slide" Target="slides/slide33.xml"/><Relationship Id="rId14" Type="http://schemas.openxmlformats.org/officeDocument/2006/relationships/slide" Target="slides/slide10.xml"/><Relationship Id="rId36" Type="http://schemas.openxmlformats.org/officeDocument/2006/relationships/slide" Target="slides/slide32.xml"/><Relationship Id="rId17" Type="http://schemas.openxmlformats.org/officeDocument/2006/relationships/slide" Target="slides/slide13.xml"/><Relationship Id="rId39" Type="http://schemas.openxmlformats.org/officeDocument/2006/relationships/font" Target="fonts/HelveticaNeue-regular.fntdata"/><Relationship Id="rId16" Type="http://schemas.openxmlformats.org/officeDocument/2006/relationships/slide" Target="slides/slide12.xml"/><Relationship Id="rId38" Type="http://schemas.openxmlformats.org/officeDocument/2006/relationships/slide" Target="slides/slide34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17999"/>
              </a:lnSpc>
              <a:spcBef>
                <a:spcPts val="0"/>
              </a:spcBef>
              <a:defRPr b="0" baseline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228600" marL="0" marR="0" rtl="0" algn="l">
              <a:lnSpc>
                <a:spcPct val="117999"/>
              </a:lnSpc>
              <a:spcBef>
                <a:spcPts val="0"/>
              </a:spcBef>
              <a:defRPr b="0" baseline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457200" marL="0" marR="0" rtl="0" algn="l">
              <a:lnSpc>
                <a:spcPct val="117999"/>
              </a:lnSpc>
              <a:spcBef>
                <a:spcPts val="0"/>
              </a:spcBef>
              <a:defRPr b="0" baseline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685800" marL="0" marR="0" rtl="0" algn="l">
              <a:lnSpc>
                <a:spcPct val="117999"/>
              </a:lnSpc>
              <a:spcBef>
                <a:spcPts val="0"/>
              </a:spcBef>
              <a:defRPr b="0" baseline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914400" marL="0" marR="0" rtl="0" algn="l">
              <a:lnSpc>
                <a:spcPct val="117999"/>
              </a:lnSpc>
              <a:spcBef>
                <a:spcPts val="0"/>
              </a:spcBef>
              <a:defRPr b="0" baseline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1143000" marL="0" marR="0" rtl="0" algn="l">
              <a:lnSpc>
                <a:spcPct val="117999"/>
              </a:lnSpc>
              <a:spcBef>
                <a:spcPts val="0"/>
              </a:spcBef>
              <a:defRPr b="0" baseline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1371600" marL="0" marR="0" rtl="0" algn="l">
              <a:lnSpc>
                <a:spcPct val="117999"/>
              </a:lnSpc>
              <a:spcBef>
                <a:spcPts val="0"/>
              </a:spcBef>
              <a:defRPr b="0" baseline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1600200" marL="0" marR="0" rtl="0" algn="l">
              <a:lnSpc>
                <a:spcPct val="117999"/>
              </a:lnSpc>
              <a:spcBef>
                <a:spcPts val="0"/>
              </a:spcBef>
              <a:defRPr b="0" baseline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1828800" marL="0" marR="0" rtl="0" algn="l">
              <a:lnSpc>
                <a:spcPct val="117999"/>
              </a:lnSpc>
              <a:spcBef>
                <a:spcPts val="0"/>
              </a:spcBef>
              <a:defRPr b="0" baseline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6" name="Shape 5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9" name="Shape 139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6" name="Shape 146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52" name="Shape 152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60" name="Shape 160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67" name="Shape 167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73" name="Shape 173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80" name="Shape 180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94" name="Shape 194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2" name="Shape 6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07" name="Shape 207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22" name="Shape 222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36" name="Shape 236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45" name="Shape 245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54" name="Shape 254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62" name="Shape 262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71" name="Shape 271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79" name="Shape 279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89" name="Shape 289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97" name="Shape 297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8" name="Shape 6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04" name="Shape 304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10" name="Shape 310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18" name="Shape 318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26" name="Shape 326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3" name="Shape 33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4" name="Shape 7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0" name="Shape 8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6" name="Shape 8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&amp; Sub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/>
          <p:nvPr>
            <p:ph type="title"/>
          </p:nvPr>
        </p:nvSpPr>
        <p:spPr>
          <a:xfrm>
            <a:off x="1270000" y="1638300"/>
            <a:ext cx="10464800" cy="33019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baseline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22860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baseline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45720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baseline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68580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baseline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91440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baseline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114300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baseline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137160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baseline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160020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baseline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182880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baseline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0" name="Shape 10"/>
          <p:cNvSpPr txBox="1"/>
          <p:nvPr>
            <p:ph idx="1" type="body"/>
          </p:nvPr>
        </p:nvSpPr>
        <p:spPr>
          <a:xfrm>
            <a:off x="1270000" y="5029200"/>
            <a:ext cx="10464800" cy="1130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 algn="ctr">
              <a:spcBef>
                <a:spcPts val="0"/>
              </a:spcBef>
              <a:buFont typeface="Helvetica Neue"/>
              <a:buNone/>
              <a:defRPr sz="3200"/>
            </a:lvl1pPr>
            <a:lvl2pPr indent="228600" marL="0" rtl="0" algn="ctr">
              <a:spcBef>
                <a:spcPts val="0"/>
              </a:spcBef>
              <a:buFont typeface="Helvetica Neue"/>
              <a:buNone/>
              <a:defRPr sz="3200"/>
            </a:lvl2pPr>
            <a:lvl3pPr indent="457200" marL="0" rtl="0" algn="ctr">
              <a:spcBef>
                <a:spcPts val="0"/>
              </a:spcBef>
              <a:buFont typeface="Helvetica Neue"/>
              <a:buNone/>
              <a:defRPr sz="3200"/>
            </a:lvl3pPr>
            <a:lvl4pPr indent="685800" marL="0" rtl="0" algn="ctr">
              <a:spcBef>
                <a:spcPts val="0"/>
              </a:spcBef>
              <a:buFont typeface="Helvetica Neue"/>
              <a:buNone/>
              <a:defRPr sz="3200"/>
            </a:lvl4pPr>
            <a:lvl5pPr indent="914400" marL="0" rtl="0" algn="ctr">
              <a:spcBef>
                <a:spcPts val="0"/>
              </a:spcBef>
              <a:buFont typeface="Helvetica Neue"/>
              <a:buNone/>
              <a:defRPr sz="3200"/>
            </a:lvl5pPr>
            <a:lvl6pPr rtl="0">
              <a:spcBef>
                <a:spcPts val="0"/>
              </a:spcBef>
              <a:defRPr b="0" baseline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rtl="0">
              <a:spcBef>
                <a:spcPts val="0"/>
              </a:spcBef>
              <a:defRPr b="0" baseline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rtl="0">
              <a:spcBef>
                <a:spcPts val="0"/>
              </a:spcBef>
              <a:defRPr b="0" baseline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rtl="0">
              <a:spcBef>
                <a:spcPts val="0"/>
              </a:spcBef>
              <a:defRPr b="0" baseline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1" name="Shape 11"/>
          <p:cNvSpPr txBox="1"/>
          <p:nvPr>
            <p:ph idx="12" type="sldNum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rIns="50800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fld id="{00000000-1234-1234-1234-123412341234}" type="slidenum">
              <a:rPr b="0" baseline="0" i="0" lang="en-US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ullets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/>
          <p:nvPr>
            <p:ph idx="1" type="body"/>
          </p:nvPr>
        </p:nvSpPr>
        <p:spPr>
          <a:xfrm>
            <a:off x="952500" y="1270000"/>
            <a:ext cx="11099799" cy="721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-273050" marL="444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Char char="•"/>
              <a:defRPr b="0" baseline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73050" marL="889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Char char="•"/>
              <a:defRPr b="0" baseline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73050" marL="1333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Char char="•"/>
              <a:defRPr b="0" baseline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73050" marL="1778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Char char="•"/>
              <a:defRPr b="0" baseline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73050" marL="2222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Char char="•"/>
              <a:defRPr b="0" baseline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73050" marL="2667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Char char="•"/>
              <a:defRPr b="0" baseline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73050" marL="3111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Char char="•"/>
              <a:defRPr b="0" baseline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73050" marL="3556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Char char="•"/>
              <a:defRPr b="0" baseline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73050" marL="4000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Char char="•"/>
              <a:defRPr b="0" baseline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rIns="50800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fld id="{00000000-1234-1234-1234-123412341234}" type="slidenum">
              <a:rPr b="0" baseline="0" i="0" lang="en-US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Photo - 3 Up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>
            <p:ph idx="2" type="pic"/>
          </p:nvPr>
        </p:nvSpPr>
        <p:spPr>
          <a:xfrm>
            <a:off x="6718300" y="5092700"/>
            <a:ext cx="5333999" cy="377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baseline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22860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baseline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45720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baseline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68580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baseline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91440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baseline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114300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baseline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137160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baseline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160020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baseline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182880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baseline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47" name="Shape 47"/>
          <p:cNvSpPr/>
          <p:nvPr>
            <p:ph idx="3" type="pic"/>
          </p:nvPr>
        </p:nvSpPr>
        <p:spPr>
          <a:xfrm>
            <a:off x="6724517" y="889000"/>
            <a:ext cx="5334001" cy="377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baseline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22860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baseline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45720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baseline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68580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baseline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91440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baseline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114300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baseline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137160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baseline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160020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baseline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182880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baseline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48" name="Shape 48"/>
          <p:cNvSpPr/>
          <p:nvPr>
            <p:ph idx="4" type="pic"/>
          </p:nvPr>
        </p:nvSpPr>
        <p:spPr>
          <a:xfrm>
            <a:off x="952500" y="889000"/>
            <a:ext cx="5333999" cy="797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baseline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22860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baseline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45720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baseline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68580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baseline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91440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baseline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114300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baseline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137160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baseline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160020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baseline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182880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baseline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2" type="sldNum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rIns="50800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fld id="{00000000-1234-1234-1234-123412341234}" type="slidenum">
              <a:rPr b="0" baseline="0" i="0" lang="en-US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Quote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idx="1" type="body"/>
          </p:nvPr>
        </p:nvSpPr>
        <p:spPr>
          <a:xfrm>
            <a:off x="1270000" y="6362700"/>
            <a:ext cx="10464800" cy="4698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 algn="ctr">
              <a:spcBef>
                <a:spcPts val="0"/>
              </a:spcBef>
              <a:buFont typeface="Helvetica Neue"/>
              <a:buNone/>
              <a:defRPr sz="2400"/>
            </a:lvl1pPr>
            <a:lvl2pPr rtl="0">
              <a:spcBef>
                <a:spcPts val="0"/>
              </a:spcBef>
              <a:defRPr b="0" baseline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rtl="0">
              <a:spcBef>
                <a:spcPts val="0"/>
              </a:spcBef>
              <a:defRPr b="0" baseline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rtl="0">
              <a:spcBef>
                <a:spcPts val="0"/>
              </a:spcBef>
              <a:defRPr b="0" baseline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rtl="0">
              <a:spcBef>
                <a:spcPts val="0"/>
              </a:spcBef>
              <a:defRPr b="0" baseline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rtl="0">
              <a:spcBef>
                <a:spcPts val="0"/>
              </a:spcBef>
              <a:defRPr b="0" baseline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rtl="0">
              <a:spcBef>
                <a:spcPts val="0"/>
              </a:spcBef>
              <a:defRPr b="0" baseline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rtl="0">
              <a:spcBef>
                <a:spcPts val="0"/>
              </a:spcBef>
              <a:defRPr b="0" baseline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rtl="0">
              <a:spcBef>
                <a:spcPts val="0"/>
              </a:spcBef>
              <a:defRPr b="0" baseline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2" type="body"/>
          </p:nvPr>
        </p:nvSpPr>
        <p:spPr>
          <a:xfrm>
            <a:off x="1270000" y="4267200"/>
            <a:ext cx="10464800" cy="685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rtl="0" algn="ctr">
              <a:spcBef>
                <a:spcPts val="0"/>
              </a:spcBef>
              <a:buFont typeface="Helvetica Neue"/>
              <a:buNone/>
              <a:defRPr sz="3800"/>
            </a:lvl1pPr>
            <a:lvl2pPr rtl="0">
              <a:spcBef>
                <a:spcPts val="0"/>
              </a:spcBef>
              <a:defRPr b="0" baseline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rtl="0">
              <a:spcBef>
                <a:spcPts val="0"/>
              </a:spcBef>
              <a:defRPr b="0" baseline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rtl="0">
              <a:spcBef>
                <a:spcPts val="0"/>
              </a:spcBef>
              <a:defRPr b="0" baseline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rtl="0">
              <a:spcBef>
                <a:spcPts val="0"/>
              </a:spcBef>
              <a:defRPr b="0" baseline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rtl="0">
              <a:spcBef>
                <a:spcPts val="0"/>
              </a:spcBef>
              <a:defRPr b="0" baseline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rtl="0">
              <a:spcBef>
                <a:spcPts val="0"/>
              </a:spcBef>
              <a:defRPr b="0" baseline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rtl="0">
              <a:spcBef>
                <a:spcPts val="0"/>
              </a:spcBef>
              <a:defRPr b="0" baseline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rtl="0">
              <a:spcBef>
                <a:spcPts val="0"/>
              </a:spcBef>
              <a:defRPr b="0" baseline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2" type="sldNum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rIns="50800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fld id="{00000000-1234-1234-1234-123412341234}" type="slidenum">
              <a:rPr b="0" baseline="0" i="0" lang="en-US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Photo - Horizontal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>
            <p:ph idx="2" type="pic"/>
          </p:nvPr>
        </p:nvSpPr>
        <p:spPr>
          <a:xfrm>
            <a:off x="1606550" y="635000"/>
            <a:ext cx="9779000" cy="59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baseline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22860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baseline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45720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baseline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68580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baseline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91440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baseline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114300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baseline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137160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baseline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160020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baseline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182880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baseline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4" name="Shape 14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baseline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22860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baseline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45720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baseline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68580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baseline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91440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baseline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114300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baseline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137160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baseline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160020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baseline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182880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baseline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" type="body"/>
          </p:nvPr>
        </p:nvSpPr>
        <p:spPr>
          <a:xfrm>
            <a:off x="1270000" y="8191500"/>
            <a:ext cx="10464800" cy="1130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 algn="ctr">
              <a:spcBef>
                <a:spcPts val="0"/>
              </a:spcBef>
              <a:buFont typeface="Helvetica Neue"/>
              <a:buNone/>
              <a:defRPr sz="3200"/>
            </a:lvl1pPr>
            <a:lvl2pPr indent="228600" marL="0" rtl="0" algn="ctr">
              <a:spcBef>
                <a:spcPts val="0"/>
              </a:spcBef>
              <a:buFont typeface="Helvetica Neue"/>
              <a:buNone/>
              <a:defRPr sz="3200"/>
            </a:lvl2pPr>
            <a:lvl3pPr indent="457200" marL="0" rtl="0" algn="ctr">
              <a:spcBef>
                <a:spcPts val="0"/>
              </a:spcBef>
              <a:buFont typeface="Helvetica Neue"/>
              <a:buNone/>
              <a:defRPr sz="3200"/>
            </a:lvl3pPr>
            <a:lvl4pPr indent="685800" marL="0" rtl="0" algn="ctr">
              <a:spcBef>
                <a:spcPts val="0"/>
              </a:spcBef>
              <a:buFont typeface="Helvetica Neue"/>
              <a:buNone/>
              <a:defRPr sz="3200"/>
            </a:lvl4pPr>
            <a:lvl5pPr indent="914400" marL="0" rtl="0" algn="ctr">
              <a:spcBef>
                <a:spcPts val="0"/>
              </a:spcBef>
              <a:buFont typeface="Helvetica Neue"/>
              <a:buNone/>
              <a:defRPr sz="3200"/>
            </a:lvl5pPr>
            <a:lvl6pPr rtl="0">
              <a:spcBef>
                <a:spcPts val="0"/>
              </a:spcBef>
              <a:defRPr b="0" baseline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rtl="0">
              <a:spcBef>
                <a:spcPts val="0"/>
              </a:spcBef>
              <a:defRPr b="0" baseline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rtl="0">
              <a:spcBef>
                <a:spcPts val="0"/>
              </a:spcBef>
              <a:defRPr b="0" baseline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rtl="0">
              <a:spcBef>
                <a:spcPts val="0"/>
              </a:spcBef>
              <a:defRPr b="0" baseline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rIns="50800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fld id="{00000000-1234-1234-1234-123412341234}" type="slidenum">
              <a:rPr b="0" baseline="0" i="0" lang="en-US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Photo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>
            <p:ph idx="2" type="pic"/>
          </p:nvPr>
        </p:nvSpPr>
        <p:spPr>
          <a:xfrm>
            <a:off x="0" y="0"/>
            <a:ext cx="13004799" cy="9753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baseline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22860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baseline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45720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baseline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68580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baseline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91440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baseline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114300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baseline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137160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baseline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160020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baseline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182880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baseline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rIns="50800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fld id="{00000000-1234-1234-1234-123412341234}" type="slidenum">
              <a:rPr b="0" baseline="0" i="0" lang="en-US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lank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idx="12" type="sldNum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rIns="50800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fld id="{00000000-1234-1234-1234-123412341234}" type="slidenum">
              <a:rPr b="0" baseline="0" i="0" lang="en-US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 - Center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/>
          <p:nvPr>
            <p:ph type="title"/>
          </p:nvPr>
        </p:nvSpPr>
        <p:spPr>
          <a:xfrm>
            <a:off x="1270000" y="3225800"/>
            <a:ext cx="10464800" cy="3301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baseline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22860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baseline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45720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baseline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68580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baseline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91440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baseline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114300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baseline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137160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baseline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160020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baseline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182880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baseline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rIns="50800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fld id="{00000000-1234-1234-1234-123412341234}" type="slidenum">
              <a:rPr b="0" baseline="0" i="0" lang="en-US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Photo - Vertical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>
            <p:ph idx="2" type="pic"/>
          </p:nvPr>
        </p:nvSpPr>
        <p:spPr>
          <a:xfrm>
            <a:off x="6718300" y="635000"/>
            <a:ext cx="5333999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baseline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22860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baseline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45720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baseline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68580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baseline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91440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baseline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114300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baseline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137160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baseline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160020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baseline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182880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baseline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27" name="Shape 27"/>
          <p:cNvSpPr txBox="1"/>
          <p:nvPr>
            <p:ph type="title"/>
          </p:nvPr>
        </p:nvSpPr>
        <p:spPr>
          <a:xfrm>
            <a:off x="952500" y="635000"/>
            <a:ext cx="5333999" cy="3987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>
              <a:spcBef>
                <a:spcPts val="0"/>
              </a:spcBef>
              <a:defRPr sz="6000"/>
            </a:lvl1pPr>
            <a:lvl2pPr rtl="0">
              <a:spcBef>
                <a:spcPts val="0"/>
              </a:spcBef>
              <a:defRPr b="0" baseline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rtl="0">
              <a:spcBef>
                <a:spcPts val="0"/>
              </a:spcBef>
              <a:defRPr b="0" baseline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rtl="0">
              <a:spcBef>
                <a:spcPts val="0"/>
              </a:spcBef>
              <a:defRPr b="0" baseline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rtl="0">
              <a:spcBef>
                <a:spcPts val="0"/>
              </a:spcBef>
              <a:defRPr b="0" baseline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rtl="0">
              <a:spcBef>
                <a:spcPts val="0"/>
              </a:spcBef>
              <a:defRPr b="0" baseline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rtl="0">
              <a:spcBef>
                <a:spcPts val="0"/>
              </a:spcBef>
              <a:defRPr b="0" baseline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rtl="0">
              <a:spcBef>
                <a:spcPts val="0"/>
              </a:spcBef>
              <a:defRPr b="0" baseline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rtl="0">
              <a:spcBef>
                <a:spcPts val="0"/>
              </a:spcBef>
              <a:defRPr b="0" baseline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28" name="Shape 28"/>
          <p:cNvSpPr txBox="1"/>
          <p:nvPr>
            <p:ph idx="1" type="body"/>
          </p:nvPr>
        </p:nvSpPr>
        <p:spPr>
          <a:xfrm>
            <a:off x="952500" y="4762500"/>
            <a:ext cx="5333999" cy="410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 algn="ctr">
              <a:spcBef>
                <a:spcPts val="0"/>
              </a:spcBef>
              <a:buFont typeface="Helvetica Neue"/>
              <a:buNone/>
              <a:defRPr sz="3200"/>
            </a:lvl1pPr>
            <a:lvl2pPr indent="228600" marL="0" rtl="0" algn="ctr">
              <a:spcBef>
                <a:spcPts val="0"/>
              </a:spcBef>
              <a:buFont typeface="Helvetica Neue"/>
              <a:buNone/>
              <a:defRPr sz="3200"/>
            </a:lvl2pPr>
            <a:lvl3pPr indent="457200" marL="0" rtl="0" algn="ctr">
              <a:spcBef>
                <a:spcPts val="0"/>
              </a:spcBef>
              <a:buFont typeface="Helvetica Neue"/>
              <a:buNone/>
              <a:defRPr sz="3200"/>
            </a:lvl3pPr>
            <a:lvl4pPr indent="685800" marL="0" rtl="0" algn="ctr">
              <a:spcBef>
                <a:spcPts val="0"/>
              </a:spcBef>
              <a:buFont typeface="Helvetica Neue"/>
              <a:buNone/>
              <a:defRPr sz="3200"/>
            </a:lvl4pPr>
            <a:lvl5pPr indent="914400" marL="0" rtl="0" algn="ctr">
              <a:spcBef>
                <a:spcPts val="0"/>
              </a:spcBef>
              <a:buFont typeface="Helvetica Neue"/>
              <a:buNone/>
              <a:defRPr sz="3200"/>
            </a:lvl5pPr>
            <a:lvl6pPr rtl="0">
              <a:spcBef>
                <a:spcPts val="0"/>
              </a:spcBef>
              <a:defRPr b="0" baseline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rtl="0">
              <a:spcBef>
                <a:spcPts val="0"/>
              </a:spcBef>
              <a:defRPr b="0" baseline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rtl="0">
              <a:spcBef>
                <a:spcPts val="0"/>
              </a:spcBef>
              <a:defRPr b="0" baseline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rtl="0">
              <a:spcBef>
                <a:spcPts val="0"/>
              </a:spcBef>
              <a:defRPr b="0" baseline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29" name="Shape 29"/>
          <p:cNvSpPr txBox="1"/>
          <p:nvPr>
            <p:ph idx="12" type="sldNum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rIns="50800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fld id="{00000000-1234-1234-1234-123412341234}" type="slidenum">
              <a:rPr b="0" baseline="0" i="0" lang="en-US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 - Top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/>
          <p:nvPr>
            <p:ph type="title"/>
          </p:nvPr>
        </p:nvSpPr>
        <p:spPr>
          <a:xfrm>
            <a:off x="952500" y="444500"/>
            <a:ext cx="11099799" cy="2158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baseline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22860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baseline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45720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baseline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68580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baseline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91440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baseline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114300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baseline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137160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baseline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160020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baseline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182880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baseline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32" name="Shape 32"/>
          <p:cNvSpPr txBox="1"/>
          <p:nvPr>
            <p:ph idx="12" type="sldNum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rIns="50800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fld id="{00000000-1234-1234-1234-123412341234}" type="slidenum">
              <a:rPr b="0" baseline="0" i="0" lang="en-US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 &amp; Bulle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/>
          <p:nvPr>
            <p:ph type="title"/>
          </p:nvPr>
        </p:nvSpPr>
        <p:spPr>
          <a:xfrm>
            <a:off x="952500" y="444500"/>
            <a:ext cx="11099799" cy="2158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baseline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22860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baseline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45720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baseline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68580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baseline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91440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baseline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114300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baseline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137160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baseline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160020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baseline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182880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baseline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" type="body"/>
          </p:nvPr>
        </p:nvSpPr>
        <p:spPr>
          <a:xfrm>
            <a:off x="952500" y="2603500"/>
            <a:ext cx="11099799" cy="62864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-273050" marL="444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Char char="•"/>
              <a:defRPr b="0" baseline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73050" marL="889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Char char="•"/>
              <a:defRPr b="0" baseline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73050" marL="1333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Char char="•"/>
              <a:defRPr b="0" baseline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73050" marL="1778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Char char="•"/>
              <a:defRPr b="0" baseline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73050" marL="2222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Char char="•"/>
              <a:defRPr b="0" baseline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73050" marL="2667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Char char="•"/>
              <a:defRPr b="0" baseline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73050" marL="3111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Char char="•"/>
              <a:defRPr b="0" baseline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73050" marL="3556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Char char="•"/>
              <a:defRPr b="0" baseline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73050" marL="4000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Char char="•"/>
              <a:defRPr b="0" baseline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12" type="sldNum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rIns="50800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fld id="{00000000-1234-1234-1234-123412341234}" type="slidenum">
              <a:rPr b="0" baseline="0" i="0" lang="en-US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, Bullets &amp; Photo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idx="2" type="pic"/>
          </p:nvPr>
        </p:nvSpPr>
        <p:spPr>
          <a:xfrm>
            <a:off x="6718300" y="2603500"/>
            <a:ext cx="5333999" cy="62864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baseline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22860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baseline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45720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baseline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68580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baseline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91440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baseline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114300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baseline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137160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baseline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160020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baseline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182880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baseline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39" name="Shape 39"/>
          <p:cNvSpPr txBox="1"/>
          <p:nvPr>
            <p:ph type="title"/>
          </p:nvPr>
        </p:nvSpPr>
        <p:spPr>
          <a:xfrm>
            <a:off x="952500" y="444500"/>
            <a:ext cx="11099799" cy="2158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baseline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22860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baseline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45720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baseline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68580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baseline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91440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baseline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114300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baseline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137160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baseline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160020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baseline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182880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baseline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x="952500" y="2603500"/>
            <a:ext cx="5333999" cy="62864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-342900" marL="342900" rtl="0">
              <a:spcBef>
                <a:spcPts val="3200"/>
              </a:spcBef>
              <a:defRPr sz="2800"/>
            </a:lvl1pPr>
            <a:lvl2pPr indent="-342900" marL="685800" rtl="0">
              <a:spcBef>
                <a:spcPts val="3200"/>
              </a:spcBef>
              <a:defRPr sz="2800"/>
            </a:lvl2pPr>
            <a:lvl3pPr indent="-342900" marL="1028700" rtl="0">
              <a:spcBef>
                <a:spcPts val="3200"/>
              </a:spcBef>
              <a:defRPr sz="2800"/>
            </a:lvl3pPr>
            <a:lvl4pPr indent="-342900" marL="1371600" rtl="0">
              <a:spcBef>
                <a:spcPts val="3200"/>
              </a:spcBef>
              <a:defRPr sz="2800"/>
            </a:lvl4pPr>
            <a:lvl5pPr indent="-342900" marL="1714500" rtl="0">
              <a:spcBef>
                <a:spcPts val="3200"/>
              </a:spcBef>
              <a:defRPr sz="2800"/>
            </a:lvl5pPr>
            <a:lvl6pPr rtl="0">
              <a:spcBef>
                <a:spcPts val="0"/>
              </a:spcBef>
              <a:defRPr b="0" baseline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rtl="0">
              <a:spcBef>
                <a:spcPts val="0"/>
              </a:spcBef>
              <a:defRPr b="0" baseline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rtl="0">
              <a:spcBef>
                <a:spcPts val="0"/>
              </a:spcBef>
              <a:defRPr b="0" baseline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rtl="0">
              <a:spcBef>
                <a:spcPts val="0"/>
              </a:spcBef>
              <a:defRPr b="0" baseline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12" type="sldNum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rIns="50800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fld id="{00000000-1234-1234-1234-123412341234}" type="slidenum">
              <a:rPr b="0" baseline="0" i="0" lang="en-US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4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x="952500" y="444500"/>
            <a:ext cx="11099799" cy="2158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baseline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22860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baseline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45720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baseline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68580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baseline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91440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baseline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114300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baseline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137160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baseline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160020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baseline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182880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baseline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952500" y="2603500"/>
            <a:ext cx="11099799" cy="62864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-273050" marL="444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Char char="•"/>
              <a:defRPr b="0" baseline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73050" marL="889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Char char="•"/>
              <a:defRPr b="0" baseline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73050" marL="1333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Char char="•"/>
              <a:defRPr b="0" baseline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73050" marL="1778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Char char="•"/>
              <a:defRPr b="0" baseline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73050" marL="2222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Char char="•"/>
              <a:defRPr b="0" baseline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73050" marL="2667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Char char="•"/>
              <a:defRPr b="0" baseline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73050" marL="3111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Char char="•"/>
              <a:defRPr b="0" baseline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73050" marL="3556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Char char="•"/>
              <a:defRPr b="0" baseline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73050" marL="4000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Char char="•"/>
              <a:defRPr b="0" baseline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2" type="sldNum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rIns="50800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fld id="{00000000-1234-1234-1234-123412341234}" type="slidenum">
              <a:rPr b="0" baseline="0" i="0" lang="en-US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0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0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0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00.png"/><Relationship Id="rId4" Type="http://schemas.openxmlformats.org/officeDocument/2006/relationships/image" Target="../media/image0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00.png"/><Relationship Id="rId4" Type="http://schemas.openxmlformats.org/officeDocument/2006/relationships/image" Target="../media/image0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08.png"/><Relationship Id="rId4" Type="http://schemas.openxmlformats.org/officeDocument/2006/relationships/image" Target="../media/image1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08.png"/><Relationship Id="rId4" Type="http://schemas.openxmlformats.org/officeDocument/2006/relationships/image" Target="../media/image1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1.jpg"/><Relationship Id="rId4" Type="http://schemas.openxmlformats.org/officeDocument/2006/relationships/image" Target="../media/image07.jpg"/><Relationship Id="rId5" Type="http://schemas.openxmlformats.org/officeDocument/2006/relationships/image" Target="../media/image09.jpg"/><Relationship Id="rId6" Type="http://schemas.openxmlformats.org/officeDocument/2006/relationships/image" Target="../media/image10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1.jpg"/><Relationship Id="rId4" Type="http://schemas.openxmlformats.org/officeDocument/2006/relationships/image" Target="../media/image09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1.jpg"/><Relationship Id="rId4" Type="http://schemas.openxmlformats.org/officeDocument/2006/relationships/image" Target="../media/image09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07.jpg"/><Relationship Id="rId4" Type="http://schemas.openxmlformats.org/officeDocument/2006/relationships/image" Target="../media/image10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07.jpg"/><Relationship Id="rId4" Type="http://schemas.openxmlformats.org/officeDocument/2006/relationships/image" Target="../media/image10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1.jpg"/><Relationship Id="rId4" Type="http://schemas.openxmlformats.org/officeDocument/2006/relationships/image" Target="../media/image07.jpg"/><Relationship Id="rId5" Type="http://schemas.openxmlformats.org/officeDocument/2006/relationships/image" Target="../media/image09.jpg"/><Relationship Id="rId6" Type="http://schemas.openxmlformats.org/officeDocument/2006/relationships/image" Target="../media/image10.png"/><Relationship Id="rId7" Type="http://schemas.openxmlformats.org/officeDocument/2006/relationships/image" Target="../media/image12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4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6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6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6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2FFE5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/>
        </p:nvSpPr>
        <p:spPr>
          <a:xfrm>
            <a:off x="-1645425" y="2002275"/>
            <a:ext cx="16196399" cy="3013200"/>
          </a:xfrm>
          <a:prstGeom prst="rect">
            <a:avLst/>
          </a:prstGeom>
          <a:solidFill>
            <a:srgbClr val="58595A">
              <a:alpha val="30770"/>
            </a:srgbClr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59" name="Shape 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69925" y="-140789"/>
            <a:ext cx="13474724" cy="989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2FFE5"/>
        </a:solid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/>
        </p:nvSpPr>
        <p:spPr>
          <a:xfrm>
            <a:off x="613250" y="556025"/>
            <a:ext cx="12089099" cy="97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rIns="50800" tIns="50800">
            <a:noAutofit/>
          </a:bodyPr>
          <a:lstStyle/>
          <a:p>
            <a: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en-US" sz="5200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Heuristic Evaluation - Key Fixes</a:t>
            </a:r>
          </a:p>
        </p:txBody>
      </p:sp>
      <p:cxnSp>
        <p:nvCxnSpPr>
          <p:cNvPr id="120" name="Shape 120"/>
          <p:cNvCxnSpPr/>
          <p:nvPr/>
        </p:nvCxnSpPr>
        <p:spPr>
          <a:xfrm>
            <a:off x="613250" y="2982425"/>
            <a:ext cx="117783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21" name="Shape 121"/>
          <p:cNvCxnSpPr/>
          <p:nvPr/>
        </p:nvCxnSpPr>
        <p:spPr>
          <a:xfrm>
            <a:off x="6502400" y="2111825"/>
            <a:ext cx="0" cy="7097399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122" name="Shape 122"/>
          <p:cNvSpPr txBox="1"/>
          <p:nvPr/>
        </p:nvSpPr>
        <p:spPr>
          <a:xfrm>
            <a:off x="613250" y="2111825"/>
            <a:ext cx="5889000" cy="87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US" sz="3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Level 3</a:t>
            </a:r>
          </a:p>
        </p:txBody>
      </p:sp>
      <p:sp>
        <p:nvSpPr>
          <p:cNvPr id="123" name="Shape 123"/>
          <p:cNvSpPr txBox="1"/>
          <p:nvPr/>
        </p:nvSpPr>
        <p:spPr>
          <a:xfrm>
            <a:off x="6502400" y="2111825"/>
            <a:ext cx="5889000" cy="87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US" sz="3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Level 4</a:t>
            </a:r>
          </a:p>
        </p:txBody>
      </p:sp>
      <p:sp>
        <p:nvSpPr>
          <p:cNvPr id="124" name="Shape 124"/>
          <p:cNvSpPr txBox="1"/>
          <p:nvPr/>
        </p:nvSpPr>
        <p:spPr>
          <a:xfrm>
            <a:off x="6502400" y="3047825"/>
            <a:ext cx="5889000" cy="616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5" name="Shape 125"/>
          <p:cNvSpPr txBox="1"/>
          <p:nvPr/>
        </p:nvSpPr>
        <p:spPr>
          <a:xfrm>
            <a:off x="429950" y="3047825"/>
            <a:ext cx="5889000" cy="616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810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Helvetica Neue"/>
              <a:buChar char="●"/>
            </a:pPr>
            <a:r>
              <a:rPr lang="en-US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Consistent Back, Cancel, and Save interactions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810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Helvetica Neue"/>
              <a:buChar char="●"/>
            </a:pPr>
            <a:r>
              <a:rPr lang="en-US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Denser information: 8/8 confirmed, reservation status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810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Helvetica Neue"/>
              <a:buChar char="●"/>
            </a:pPr>
            <a:r>
              <a:rPr lang="en-US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New ways to enter a poll - currently next to “save” in itinerary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810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Helvetica Neue"/>
              <a:buChar char="●"/>
            </a:pPr>
            <a:r>
              <a:rPr lang="en-US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Process and flow cleanup (med-fi problems, not design)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810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Helvetica Neue"/>
              <a:buChar char="●"/>
            </a:pPr>
            <a:r>
              <a:rPr lang="en-US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General font, icon, alignment work (redesigned full UI)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2FFE5"/>
        </a:solid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/>
        </p:nvSpPr>
        <p:spPr>
          <a:xfrm>
            <a:off x="613250" y="556025"/>
            <a:ext cx="12089099" cy="97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rIns="50800" tIns="50800">
            <a:noAutofit/>
          </a:bodyPr>
          <a:lstStyle/>
          <a:p>
            <a: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en-US" sz="5200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Heuristic Evaluation - Key Fixes</a:t>
            </a:r>
          </a:p>
        </p:txBody>
      </p:sp>
      <p:cxnSp>
        <p:nvCxnSpPr>
          <p:cNvPr id="131" name="Shape 131"/>
          <p:cNvCxnSpPr/>
          <p:nvPr/>
        </p:nvCxnSpPr>
        <p:spPr>
          <a:xfrm>
            <a:off x="613250" y="2982425"/>
            <a:ext cx="117783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32" name="Shape 132"/>
          <p:cNvCxnSpPr/>
          <p:nvPr/>
        </p:nvCxnSpPr>
        <p:spPr>
          <a:xfrm>
            <a:off x="6502400" y="2111825"/>
            <a:ext cx="0" cy="7097399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133" name="Shape 133"/>
          <p:cNvSpPr txBox="1"/>
          <p:nvPr/>
        </p:nvSpPr>
        <p:spPr>
          <a:xfrm>
            <a:off x="613250" y="2111825"/>
            <a:ext cx="5889000" cy="87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US" sz="3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Level 3</a:t>
            </a:r>
          </a:p>
        </p:txBody>
      </p:sp>
      <p:sp>
        <p:nvSpPr>
          <p:cNvPr id="134" name="Shape 134"/>
          <p:cNvSpPr txBox="1"/>
          <p:nvPr/>
        </p:nvSpPr>
        <p:spPr>
          <a:xfrm>
            <a:off x="6502400" y="2111825"/>
            <a:ext cx="5889000" cy="87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US" sz="3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Level 4</a:t>
            </a:r>
          </a:p>
        </p:txBody>
      </p:sp>
      <p:sp>
        <p:nvSpPr>
          <p:cNvPr id="135" name="Shape 135"/>
          <p:cNvSpPr txBox="1"/>
          <p:nvPr/>
        </p:nvSpPr>
        <p:spPr>
          <a:xfrm>
            <a:off x="6502400" y="3047825"/>
            <a:ext cx="5889000" cy="616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810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Helvetica Neue"/>
              <a:buChar char="●"/>
            </a:pPr>
            <a:r>
              <a:rPr lang="en-US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Icons, consistency, and communication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810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Helvetica Neue"/>
              <a:buChar char="●"/>
            </a:pPr>
            <a:r>
              <a:rPr lang="en-US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Inter-user communications - poll reminders, payment updates, general inbox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810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Helvetica Neue"/>
              <a:buChar char="●"/>
            </a:pPr>
            <a:r>
              <a:rPr lang="en-US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Fully-fleshed feature set (delete trips, admin privileges, error handling)</a:t>
            </a:r>
          </a:p>
        </p:txBody>
      </p:sp>
      <p:sp>
        <p:nvSpPr>
          <p:cNvPr id="136" name="Shape 136"/>
          <p:cNvSpPr txBox="1"/>
          <p:nvPr/>
        </p:nvSpPr>
        <p:spPr>
          <a:xfrm>
            <a:off x="429950" y="3047825"/>
            <a:ext cx="5889000" cy="616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810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Helvetica Neue"/>
              <a:buChar char="●"/>
            </a:pPr>
            <a:r>
              <a:rPr lang="en-US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Consistent Back, Cancel, and Save interactions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810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Helvetica Neue"/>
              <a:buChar char="●"/>
            </a:pPr>
            <a:r>
              <a:rPr lang="en-US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Denser information: 8/8 confirmed, reservation status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810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Helvetica Neue"/>
              <a:buChar char="●"/>
            </a:pPr>
            <a:r>
              <a:rPr lang="en-US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New ways to enter a poll - currently next to “save” in itinerary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810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Helvetica Neue"/>
              <a:buChar char="●"/>
            </a:pPr>
            <a:r>
              <a:rPr lang="en-US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Process and flow cleanup (med-fi problems, not design)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810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Helvetica Neue"/>
              <a:buChar char="●"/>
            </a:pPr>
            <a:r>
              <a:rPr lang="en-US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General font, icon, alignment work (redesigned full UI)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2FFE5"/>
        </a:solid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Shape 141"/>
          <p:cNvPicPr preferRelativeResize="0"/>
          <p:nvPr/>
        </p:nvPicPr>
        <p:blipFill rotWithShape="1">
          <a:blip r:embed="rId3">
            <a:alphaModFix amt="24000"/>
          </a:blip>
          <a:srcRect b="0" l="6664" r="0" t="0"/>
          <a:stretch/>
        </p:blipFill>
        <p:spPr>
          <a:xfrm>
            <a:off x="-1645587" y="0"/>
            <a:ext cx="14650388" cy="9787675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Shape 142"/>
          <p:cNvSpPr/>
          <p:nvPr/>
        </p:nvSpPr>
        <p:spPr>
          <a:xfrm>
            <a:off x="4320200" y="479525"/>
            <a:ext cx="8684700" cy="167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rIns="50800" tIns="50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en-US" sz="5200">
                <a:latin typeface="Helvetica Neue"/>
                <a:ea typeface="Helvetica Neue"/>
                <a:cs typeface="Helvetica Neue"/>
                <a:sym typeface="Helvetica Neue"/>
              </a:rPr>
              <a:t>Redesign and Prototype Implementation </a:t>
            </a:r>
          </a:p>
        </p:txBody>
      </p:sp>
      <p:sp>
        <p:nvSpPr>
          <p:cNvPr id="143" name="Shape 143"/>
          <p:cNvSpPr txBox="1"/>
          <p:nvPr/>
        </p:nvSpPr>
        <p:spPr>
          <a:xfrm>
            <a:off x="2870075" y="2916275"/>
            <a:ext cx="9978899" cy="1164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2FFE5"/>
        </a:solid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/>
        </p:nvSpPr>
        <p:spPr>
          <a:xfrm>
            <a:off x="663550" y="602400"/>
            <a:ext cx="12039000" cy="888899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rIns="50800" tIns="50800">
            <a:noAutofit/>
          </a:bodyPr>
          <a:lstStyle/>
          <a:p>
            <a: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en-US" sz="5200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Old Design</a:t>
            </a:r>
          </a:p>
        </p:txBody>
      </p:sp>
      <p:pic>
        <p:nvPicPr>
          <p:cNvPr id="149" name="Shape 1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3025" y="1562875"/>
            <a:ext cx="9753600" cy="731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2FFE5"/>
        </a:solid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/>
          <p:nvPr/>
        </p:nvSpPr>
        <p:spPr>
          <a:xfrm>
            <a:off x="663550" y="602400"/>
            <a:ext cx="12039000" cy="888899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rIns="50800" tIns="50800">
            <a:noAutofit/>
          </a:bodyPr>
          <a:lstStyle/>
          <a:p>
            <a: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en-US" sz="5200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Redesign Themes</a:t>
            </a:r>
          </a:p>
        </p:txBody>
      </p:sp>
      <p:sp>
        <p:nvSpPr>
          <p:cNvPr id="155" name="Shape 155"/>
          <p:cNvSpPr txBox="1"/>
          <p:nvPr/>
        </p:nvSpPr>
        <p:spPr>
          <a:xfrm>
            <a:off x="577475" y="3047825"/>
            <a:ext cx="11813999" cy="616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6" name="Shape 156"/>
          <p:cNvSpPr txBox="1"/>
          <p:nvPr/>
        </p:nvSpPr>
        <p:spPr>
          <a:xfrm>
            <a:off x="1043775" y="1849425"/>
            <a:ext cx="10807800" cy="68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5334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Helvetica Neue"/>
              <a:buAutoNum type="arabicPeriod"/>
            </a:pPr>
            <a:r>
              <a:rPr lang="en-US" sz="4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Utilize familiar iOS buttons, habits</a:t>
            </a:r>
            <a:br>
              <a:rPr lang="en-US" sz="4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</a:p>
          <a:p>
            <a:pPr indent="-5334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Helvetica Neue"/>
              <a:buAutoNum type="arabicPeriod"/>
            </a:pPr>
            <a:r>
              <a:rPr lang="en-US" sz="4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Utilize real estate to simplify flow</a:t>
            </a:r>
          </a:p>
          <a:p>
            <a:pPr indent="-533400" lvl="1" marL="914400" rtl="0">
              <a:spcBef>
                <a:spcPts val="0"/>
              </a:spcBef>
              <a:buClr>
                <a:schemeClr val="dk1"/>
              </a:buClr>
              <a:buSzPct val="100000"/>
              <a:buFont typeface="Helvetica Neue"/>
              <a:buAutoNum type="alphaLcPeriod"/>
            </a:pPr>
            <a:r>
              <a:rPr b="1" lang="en-US" sz="4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Dashboard approach</a:t>
            </a:r>
            <a:br>
              <a:rPr b="1" lang="en-US" sz="4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</a:p>
          <a:p>
            <a:pPr indent="-5334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Helvetica Neue"/>
              <a:buAutoNum type="arabicPeriod"/>
            </a:pPr>
            <a:r>
              <a:rPr lang="en-US" sz="4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Improve overall aesthetics</a:t>
            </a:r>
          </a:p>
        </p:txBody>
      </p:sp>
      <p:sp>
        <p:nvSpPr>
          <p:cNvPr id="157" name="Shape 157"/>
          <p:cNvSpPr/>
          <p:nvPr/>
        </p:nvSpPr>
        <p:spPr>
          <a:xfrm>
            <a:off x="505650" y="3255150"/>
            <a:ext cx="10666199" cy="4049399"/>
          </a:xfrm>
          <a:prstGeom prst="rect">
            <a:avLst/>
          </a:prstGeom>
          <a:solidFill>
            <a:srgbClr val="F2FFE5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2FFE5"/>
        </a:solidFill>
      </p:bgPr>
    </p:bg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/>
          <p:nvPr/>
        </p:nvSpPr>
        <p:spPr>
          <a:xfrm>
            <a:off x="663550" y="602400"/>
            <a:ext cx="12039000" cy="888899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rIns="50800" tIns="50800">
            <a:noAutofit/>
          </a:bodyPr>
          <a:lstStyle/>
          <a:p>
            <a: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en-US" sz="5200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Redesign Themes</a:t>
            </a:r>
          </a:p>
        </p:txBody>
      </p:sp>
      <p:sp>
        <p:nvSpPr>
          <p:cNvPr id="163" name="Shape 163"/>
          <p:cNvSpPr txBox="1"/>
          <p:nvPr/>
        </p:nvSpPr>
        <p:spPr>
          <a:xfrm>
            <a:off x="1043775" y="1849425"/>
            <a:ext cx="10807800" cy="68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5334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Helvetica Neue"/>
              <a:buAutoNum type="arabicPeriod"/>
            </a:pPr>
            <a:r>
              <a:rPr lang="en-US" sz="4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Utilize familiar iOS buttons, habits</a:t>
            </a:r>
            <a:br>
              <a:rPr lang="en-US" sz="4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</a:p>
          <a:p>
            <a:pPr indent="-5334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Helvetica Neue"/>
              <a:buAutoNum type="arabicPeriod"/>
            </a:pPr>
            <a:r>
              <a:rPr lang="en-US" sz="4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Utilize real estate to simplify flow</a:t>
            </a:r>
          </a:p>
          <a:p>
            <a:pPr indent="-533400" lvl="1" marL="914400" rtl="0">
              <a:spcBef>
                <a:spcPts val="0"/>
              </a:spcBef>
              <a:buClr>
                <a:schemeClr val="dk1"/>
              </a:buClr>
              <a:buSzPct val="100000"/>
              <a:buFont typeface="Helvetica Neue"/>
              <a:buAutoNum type="alphaLcPeriod"/>
            </a:pPr>
            <a:r>
              <a:rPr b="1" lang="en-US" sz="4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Dashboard approach</a:t>
            </a:r>
            <a:br>
              <a:rPr b="1" lang="en-US" sz="4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</a:p>
          <a:p>
            <a:pPr indent="-5334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Helvetica Neue"/>
              <a:buAutoNum type="arabicPeriod"/>
            </a:pPr>
            <a:r>
              <a:rPr lang="en-US" sz="4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Improve overall aesthetics</a:t>
            </a:r>
          </a:p>
        </p:txBody>
      </p:sp>
      <p:sp>
        <p:nvSpPr>
          <p:cNvPr id="164" name="Shape 164"/>
          <p:cNvSpPr/>
          <p:nvPr/>
        </p:nvSpPr>
        <p:spPr>
          <a:xfrm>
            <a:off x="505650" y="5337025"/>
            <a:ext cx="10666199" cy="1967399"/>
          </a:xfrm>
          <a:prstGeom prst="rect">
            <a:avLst/>
          </a:prstGeom>
          <a:solidFill>
            <a:srgbClr val="F2FFE5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2FFE5"/>
        </a:solidFill>
      </p:bgPr>
    </p:bg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/>
          <p:nvPr/>
        </p:nvSpPr>
        <p:spPr>
          <a:xfrm>
            <a:off x="663550" y="602400"/>
            <a:ext cx="12039000" cy="888899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rIns="50800" tIns="50800">
            <a:noAutofit/>
          </a:bodyPr>
          <a:lstStyle/>
          <a:p>
            <a: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en-US" sz="5200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Redesign Themes</a:t>
            </a:r>
          </a:p>
        </p:txBody>
      </p:sp>
      <p:sp>
        <p:nvSpPr>
          <p:cNvPr id="170" name="Shape 170"/>
          <p:cNvSpPr txBox="1"/>
          <p:nvPr/>
        </p:nvSpPr>
        <p:spPr>
          <a:xfrm>
            <a:off x="1043775" y="1849425"/>
            <a:ext cx="10807800" cy="68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5334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Helvetica Neue"/>
              <a:buAutoNum type="arabicPeriod"/>
            </a:pPr>
            <a:r>
              <a:rPr lang="en-US" sz="4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Utilize familiar iOS buttons, habits</a:t>
            </a:r>
            <a:br>
              <a:rPr lang="en-US" sz="4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</a:p>
          <a:p>
            <a:pPr indent="-5334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Helvetica Neue"/>
              <a:buAutoNum type="arabicPeriod"/>
            </a:pPr>
            <a:r>
              <a:rPr lang="en-US" sz="4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Utilize real estate to simplify flow</a:t>
            </a:r>
          </a:p>
          <a:p>
            <a:pPr indent="-533400" lvl="1" marL="914400" rtl="0">
              <a:spcBef>
                <a:spcPts val="0"/>
              </a:spcBef>
              <a:buClr>
                <a:schemeClr val="dk1"/>
              </a:buClr>
              <a:buSzPct val="100000"/>
              <a:buFont typeface="Helvetica Neue"/>
              <a:buAutoNum type="alphaLcPeriod"/>
            </a:pPr>
            <a:r>
              <a:rPr b="1" lang="en-US" sz="4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Dashboard approach</a:t>
            </a:r>
            <a:br>
              <a:rPr b="1" lang="en-US" sz="4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</a:p>
          <a:p>
            <a:pPr indent="-5334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Helvetica Neue"/>
              <a:buAutoNum type="arabicPeriod"/>
            </a:pPr>
            <a:r>
              <a:rPr lang="en-US" sz="4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Improve overall aesthetics</a:t>
            </a: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2FFE5"/>
        </a:solidFill>
      </p:bgPr>
    </p:bg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/>
          <p:nvPr/>
        </p:nvSpPr>
        <p:spPr>
          <a:xfrm>
            <a:off x="663550" y="602400"/>
            <a:ext cx="11761799" cy="888899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rIns="50800" tIns="50800">
            <a:noAutofit/>
          </a:bodyPr>
          <a:lstStyle/>
          <a:p>
            <a: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en-US" sz="5200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New Design</a:t>
            </a:r>
          </a:p>
        </p:txBody>
      </p:sp>
      <p:pic>
        <p:nvPicPr>
          <p:cNvPr id="176" name="Shape 1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04262" y="1610431"/>
            <a:ext cx="5396274" cy="7199775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Shape 177"/>
          <p:cNvSpPr/>
          <p:nvPr/>
        </p:nvSpPr>
        <p:spPr>
          <a:xfrm>
            <a:off x="5550022" y="4309773"/>
            <a:ext cx="2619000" cy="24141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2FFE5"/>
        </a:solidFill>
      </p:bgPr>
    </p:bg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/>
          <p:nvPr/>
        </p:nvSpPr>
        <p:spPr>
          <a:xfrm>
            <a:off x="663550" y="602400"/>
            <a:ext cx="11761799" cy="888899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rIns="50800" tIns="50800">
            <a:noAutofit/>
          </a:bodyPr>
          <a:lstStyle/>
          <a:p>
            <a: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en-US" sz="5200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New Design</a:t>
            </a:r>
          </a:p>
        </p:txBody>
      </p:sp>
      <p:grpSp>
        <p:nvGrpSpPr>
          <p:cNvPr id="183" name="Shape 183"/>
          <p:cNvGrpSpPr/>
          <p:nvPr/>
        </p:nvGrpSpPr>
        <p:grpSpPr>
          <a:xfrm>
            <a:off x="663565" y="2443209"/>
            <a:ext cx="5013202" cy="6139093"/>
            <a:chOff x="2008950" y="2443150"/>
            <a:chExt cx="4047475" cy="4867275"/>
          </a:xfrm>
        </p:grpSpPr>
        <p:pic>
          <p:nvPicPr>
            <p:cNvPr id="184" name="Shape 18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279300" y="2443150"/>
              <a:ext cx="3619500" cy="48672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5" name="Shape 185"/>
            <p:cNvSpPr/>
            <p:nvPr/>
          </p:nvSpPr>
          <p:spPr>
            <a:xfrm>
              <a:off x="2008950" y="2967375"/>
              <a:ext cx="1537199" cy="1581300"/>
            </a:xfrm>
            <a:prstGeom prst="ellipse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86" name="Shape 186"/>
            <p:cNvSpPr/>
            <p:nvPr/>
          </p:nvSpPr>
          <p:spPr>
            <a:xfrm>
              <a:off x="5556325" y="2462225"/>
              <a:ext cx="500100" cy="473100"/>
            </a:xfrm>
            <a:prstGeom prst="ellipse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7" name="Shape 187"/>
          <p:cNvGrpSpPr/>
          <p:nvPr/>
        </p:nvGrpSpPr>
        <p:grpSpPr>
          <a:xfrm>
            <a:off x="6807115" y="2462370"/>
            <a:ext cx="4688271" cy="6139329"/>
            <a:chOff x="7855925" y="2462212"/>
            <a:chExt cx="3638550" cy="4829175"/>
          </a:xfrm>
        </p:grpSpPr>
        <p:pic>
          <p:nvPicPr>
            <p:cNvPr id="188" name="Shape 18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7855925" y="2462212"/>
              <a:ext cx="3638550" cy="48291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9" name="Shape 189"/>
            <p:cNvSpPr/>
            <p:nvPr/>
          </p:nvSpPr>
          <p:spPr>
            <a:xfrm>
              <a:off x="10994375" y="5369500"/>
              <a:ext cx="500100" cy="473100"/>
            </a:xfrm>
            <a:prstGeom prst="ellipse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190" name="Shape 190"/>
          <p:cNvSpPr/>
          <p:nvPr/>
        </p:nvSpPr>
        <p:spPr>
          <a:xfrm>
            <a:off x="472292" y="7526072"/>
            <a:ext cx="5342700" cy="15498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1" name="Shape 191"/>
          <p:cNvSpPr/>
          <p:nvPr/>
        </p:nvSpPr>
        <p:spPr>
          <a:xfrm>
            <a:off x="6490550" y="1829050"/>
            <a:ext cx="6044099" cy="7246800"/>
          </a:xfrm>
          <a:prstGeom prst="rect">
            <a:avLst/>
          </a:prstGeom>
          <a:solidFill>
            <a:srgbClr val="F2FFE5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2FFE5"/>
        </a:solidFill>
      </p:bgPr>
    </p:bg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/>
          <p:nvPr/>
        </p:nvSpPr>
        <p:spPr>
          <a:xfrm>
            <a:off x="663550" y="602400"/>
            <a:ext cx="11761799" cy="888899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rIns="50800" tIns="50800">
            <a:noAutofit/>
          </a:bodyPr>
          <a:lstStyle/>
          <a:p>
            <a: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en-US" sz="5200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New Design</a:t>
            </a:r>
          </a:p>
        </p:txBody>
      </p:sp>
      <p:grpSp>
        <p:nvGrpSpPr>
          <p:cNvPr id="197" name="Shape 197"/>
          <p:cNvGrpSpPr/>
          <p:nvPr/>
        </p:nvGrpSpPr>
        <p:grpSpPr>
          <a:xfrm>
            <a:off x="663565" y="2443209"/>
            <a:ext cx="5013202" cy="6139093"/>
            <a:chOff x="2008950" y="2443150"/>
            <a:chExt cx="4047475" cy="4867275"/>
          </a:xfrm>
        </p:grpSpPr>
        <p:pic>
          <p:nvPicPr>
            <p:cNvPr id="198" name="Shape 19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279300" y="2443150"/>
              <a:ext cx="3619500" cy="48672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9" name="Shape 199"/>
            <p:cNvSpPr/>
            <p:nvPr/>
          </p:nvSpPr>
          <p:spPr>
            <a:xfrm>
              <a:off x="2008950" y="2967375"/>
              <a:ext cx="1537199" cy="1581300"/>
            </a:xfrm>
            <a:prstGeom prst="ellipse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00" name="Shape 200"/>
            <p:cNvSpPr/>
            <p:nvPr/>
          </p:nvSpPr>
          <p:spPr>
            <a:xfrm>
              <a:off x="5556325" y="2462225"/>
              <a:ext cx="500100" cy="473100"/>
            </a:xfrm>
            <a:prstGeom prst="ellipse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1" name="Shape 201"/>
          <p:cNvGrpSpPr/>
          <p:nvPr/>
        </p:nvGrpSpPr>
        <p:grpSpPr>
          <a:xfrm>
            <a:off x="6807115" y="2462370"/>
            <a:ext cx="4688271" cy="6139329"/>
            <a:chOff x="7855925" y="2462212"/>
            <a:chExt cx="3638550" cy="4829175"/>
          </a:xfrm>
        </p:grpSpPr>
        <p:pic>
          <p:nvPicPr>
            <p:cNvPr id="202" name="Shape 20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7855925" y="2462212"/>
              <a:ext cx="3638550" cy="48291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3" name="Shape 203"/>
            <p:cNvSpPr/>
            <p:nvPr/>
          </p:nvSpPr>
          <p:spPr>
            <a:xfrm>
              <a:off x="10994375" y="5369500"/>
              <a:ext cx="500100" cy="473100"/>
            </a:xfrm>
            <a:prstGeom prst="ellipse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204" name="Shape 204"/>
          <p:cNvSpPr/>
          <p:nvPr/>
        </p:nvSpPr>
        <p:spPr>
          <a:xfrm>
            <a:off x="472292" y="7526072"/>
            <a:ext cx="5342700" cy="15498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2FFE5"/>
        </a:solid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/>
        </p:nvSpPr>
        <p:spPr>
          <a:xfrm>
            <a:off x="917069" y="913950"/>
            <a:ext cx="10256099" cy="888899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rIns="50800" tIns="50800">
            <a:noAutofit/>
          </a:bodyPr>
          <a:lstStyle/>
          <a:p>
            <a: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ct val="25000"/>
              <a:buFont typeface="Helvetica Neue"/>
              <a:buNone/>
            </a:pPr>
            <a:r>
              <a:rPr lang="en-US" sz="5200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Group Travel is hard</a:t>
            </a:r>
          </a:p>
        </p:txBody>
      </p:sp>
      <p:sp>
        <p:nvSpPr>
          <p:cNvPr id="65" name="Shape 65"/>
          <p:cNvSpPr txBox="1"/>
          <p:nvPr/>
        </p:nvSpPr>
        <p:spPr>
          <a:xfrm>
            <a:off x="1419575" y="2129025"/>
            <a:ext cx="9753599" cy="616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457200" lvl="0" marL="457200" rtl="0">
              <a:spcBef>
                <a:spcPts val="0"/>
              </a:spcBef>
              <a:buSzPct val="100000"/>
              <a:buFont typeface="Helvetica Neue"/>
              <a:buChar char="●"/>
            </a:pPr>
            <a:r>
              <a:rPr lang="en-US" sz="3600">
                <a:latin typeface="Helvetica Neue"/>
                <a:ea typeface="Helvetica Neue"/>
                <a:cs typeface="Helvetica Neue"/>
                <a:sym typeface="Helvetica Neue"/>
              </a:rPr>
              <a:t>Invites and Confirmation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36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57200" lvl="0" marL="457200" rtl="0">
              <a:spcBef>
                <a:spcPts val="0"/>
              </a:spcBef>
              <a:buSzPct val="100000"/>
              <a:buFont typeface="Helvetica Neue"/>
              <a:buChar char="●"/>
            </a:pPr>
            <a:r>
              <a:rPr lang="en-US" sz="3600">
                <a:latin typeface="Helvetica Neue"/>
                <a:ea typeface="Helvetica Neue"/>
                <a:cs typeface="Helvetica Neue"/>
                <a:sym typeface="Helvetica Neue"/>
              </a:rPr>
              <a:t>Lodging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3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572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Helvetica Neue"/>
              <a:buChar char="●"/>
            </a:pPr>
            <a:r>
              <a:rPr lang="en-US" sz="3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Group vs. Individual Activities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3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572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Helvetica Neue"/>
              <a:buChar char="●"/>
            </a:pPr>
            <a:r>
              <a:rPr lang="en-US" sz="3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Document Tracking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3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572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Helvetica Neue"/>
              <a:buChar char="●"/>
            </a:pPr>
            <a:r>
              <a:rPr lang="en-US" sz="3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Payments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3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572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Helvetica Neue"/>
              <a:buChar char="●"/>
            </a:pPr>
            <a:r>
              <a:rPr lang="en-US" sz="3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Social Loafing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2FFE5"/>
        </a:solidFill>
      </p:bgPr>
    </p:bg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/>
          <p:nvPr/>
        </p:nvSpPr>
        <p:spPr>
          <a:xfrm>
            <a:off x="663550" y="602400"/>
            <a:ext cx="11761799" cy="888899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rIns="50800" tIns="50800">
            <a:noAutofit/>
          </a:bodyPr>
          <a:lstStyle/>
          <a:p>
            <a: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en-US" sz="5200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New Design</a:t>
            </a:r>
          </a:p>
        </p:txBody>
      </p:sp>
      <p:grpSp>
        <p:nvGrpSpPr>
          <p:cNvPr id="210" name="Shape 210"/>
          <p:cNvGrpSpPr/>
          <p:nvPr/>
        </p:nvGrpSpPr>
        <p:grpSpPr>
          <a:xfrm>
            <a:off x="6419605" y="1489878"/>
            <a:ext cx="5093461" cy="6705157"/>
            <a:chOff x="7773350" y="2692637"/>
            <a:chExt cx="3731200" cy="4867275"/>
          </a:xfrm>
        </p:grpSpPr>
        <p:pic>
          <p:nvPicPr>
            <p:cNvPr id="211" name="Shape 21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773350" y="2692637"/>
              <a:ext cx="3638550" cy="48672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2" name="Shape 212"/>
            <p:cNvSpPr/>
            <p:nvPr/>
          </p:nvSpPr>
          <p:spPr>
            <a:xfrm>
              <a:off x="9586050" y="3031375"/>
              <a:ext cx="1918500" cy="1752300"/>
            </a:xfrm>
            <a:prstGeom prst="ellipse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13" name="Shape 213"/>
            <p:cNvSpPr/>
            <p:nvPr/>
          </p:nvSpPr>
          <p:spPr>
            <a:xfrm>
              <a:off x="10741050" y="5665625"/>
              <a:ext cx="763500" cy="708000"/>
            </a:xfrm>
            <a:prstGeom prst="ellipse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14" name="Shape 214"/>
            <p:cNvSpPr/>
            <p:nvPr/>
          </p:nvSpPr>
          <p:spPr>
            <a:xfrm>
              <a:off x="8154675" y="5665625"/>
              <a:ext cx="489300" cy="395999"/>
            </a:xfrm>
            <a:prstGeom prst="ellipse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5" name="Shape 215"/>
          <p:cNvGrpSpPr/>
          <p:nvPr/>
        </p:nvGrpSpPr>
        <p:grpSpPr>
          <a:xfrm>
            <a:off x="663540" y="1547292"/>
            <a:ext cx="5100155" cy="6659003"/>
            <a:chOff x="1847175" y="2697412"/>
            <a:chExt cx="3638550" cy="4857750"/>
          </a:xfrm>
        </p:grpSpPr>
        <p:pic>
          <p:nvPicPr>
            <p:cNvPr id="216" name="Shape 21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847175" y="2697412"/>
              <a:ext cx="3638550" cy="4857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7" name="Shape 217"/>
            <p:cNvSpPr/>
            <p:nvPr/>
          </p:nvSpPr>
          <p:spPr>
            <a:xfrm>
              <a:off x="5016850" y="4441075"/>
              <a:ext cx="386999" cy="342600"/>
            </a:xfrm>
            <a:prstGeom prst="ellipse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218" name="Shape 218"/>
          <p:cNvSpPr/>
          <p:nvPr/>
        </p:nvSpPr>
        <p:spPr>
          <a:xfrm>
            <a:off x="2946623" y="6739798"/>
            <a:ext cx="686399" cy="5391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9" name="Shape 219"/>
          <p:cNvSpPr/>
          <p:nvPr/>
        </p:nvSpPr>
        <p:spPr>
          <a:xfrm>
            <a:off x="6229500" y="1354425"/>
            <a:ext cx="6044099" cy="7246800"/>
          </a:xfrm>
          <a:prstGeom prst="rect">
            <a:avLst/>
          </a:prstGeom>
          <a:solidFill>
            <a:srgbClr val="F2FFE5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2FFE5"/>
        </a:solidFill>
      </p:bgPr>
    </p:bg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/>
          <p:nvPr/>
        </p:nvSpPr>
        <p:spPr>
          <a:xfrm>
            <a:off x="663550" y="602400"/>
            <a:ext cx="11761799" cy="888899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rIns="50800" tIns="50800">
            <a:noAutofit/>
          </a:bodyPr>
          <a:lstStyle/>
          <a:p>
            <a: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en-US" sz="5200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New Design</a:t>
            </a:r>
          </a:p>
        </p:txBody>
      </p:sp>
      <p:grpSp>
        <p:nvGrpSpPr>
          <p:cNvPr id="225" name="Shape 225"/>
          <p:cNvGrpSpPr/>
          <p:nvPr/>
        </p:nvGrpSpPr>
        <p:grpSpPr>
          <a:xfrm>
            <a:off x="6419605" y="1489878"/>
            <a:ext cx="5093461" cy="6705157"/>
            <a:chOff x="7773350" y="2692637"/>
            <a:chExt cx="3731200" cy="4867275"/>
          </a:xfrm>
        </p:grpSpPr>
        <p:pic>
          <p:nvPicPr>
            <p:cNvPr id="226" name="Shape 22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773350" y="2692637"/>
              <a:ext cx="3638550" cy="48672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7" name="Shape 227"/>
            <p:cNvSpPr/>
            <p:nvPr/>
          </p:nvSpPr>
          <p:spPr>
            <a:xfrm>
              <a:off x="9586050" y="3031375"/>
              <a:ext cx="1918500" cy="1752300"/>
            </a:xfrm>
            <a:prstGeom prst="ellipse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28" name="Shape 228"/>
            <p:cNvSpPr/>
            <p:nvPr/>
          </p:nvSpPr>
          <p:spPr>
            <a:xfrm>
              <a:off x="10741050" y="5665625"/>
              <a:ext cx="763500" cy="708000"/>
            </a:xfrm>
            <a:prstGeom prst="ellipse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29" name="Shape 229"/>
            <p:cNvSpPr/>
            <p:nvPr/>
          </p:nvSpPr>
          <p:spPr>
            <a:xfrm>
              <a:off x="8154675" y="5665625"/>
              <a:ext cx="489300" cy="395999"/>
            </a:xfrm>
            <a:prstGeom prst="ellipse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0" name="Shape 230"/>
          <p:cNvGrpSpPr/>
          <p:nvPr/>
        </p:nvGrpSpPr>
        <p:grpSpPr>
          <a:xfrm>
            <a:off x="663540" y="1547292"/>
            <a:ext cx="5100155" cy="6659003"/>
            <a:chOff x="1847175" y="2697412"/>
            <a:chExt cx="3638550" cy="4857750"/>
          </a:xfrm>
        </p:grpSpPr>
        <p:pic>
          <p:nvPicPr>
            <p:cNvPr id="231" name="Shape 23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847175" y="2697412"/>
              <a:ext cx="3638550" cy="4857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2" name="Shape 232"/>
            <p:cNvSpPr/>
            <p:nvPr/>
          </p:nvSpPr>
          <p:spPr>
            <a:xfrm>
              <a:off x="5016850" y="4441075"/>
              <a:ext cx="386999" cy="342600"/>
            </a:xfrm>
            <a:prstGeom prst="ellipse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233" name="Shape 233"/>
          <p:cNvSpPr/>
          <p:nvPr/>
        </p:nvSpPr>
        <p:spPr>
          <a:xfrm>
            <a:off x="2946623" y="6739798"/>
            <a:ext cx="686399" cy="5391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2FFE5"/>
        </a:solidFill>
      </p:bgPr>
    </p:bg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/>
          <p:nvPr/>
        </p:nvSpPr>
        <p:spPr>
          <a:xfrm>
            <a:off x="663550" y="602400"/>
            <a:ext cx="12039000" cy="888899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rIns="50800" tIns="50800">
            <a:noAutofit/>
          </a:bodyPr>
          <a:lstStyle/>
          <a:p>
            <a: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en-US" sz="5200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Tools Used</a:t>
            </a:r>
          </a:p>
        </p:txBody>
      </p:sp>
      <p:pic>
        <p:nvPicPr>
          <p:cNvPr id="239" name="Shape 2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1624" y="2209150"/>
            <a:ext cx="4363700" cy="436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Shape 2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83175" y="2028737"/>
            <a:ext cx="4724525" cy="472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Shape 2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07700" y="6957325"/>
            <a:ext cx="971550" cy="971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Shape 24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950025" y="6623950"/>
            <a:ext cx="2790825" cy="163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2FFE5"/>
        </a:solidFill>
      </p:bgPr>
    </p:bg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/>
          <p:nvPr/>
        </p:nvSpPr>
        <p:spPr>
          <a:xfrm>
            <a:off x="663550" y="602400"/>
            <a:ext cx="12039000" cy="888899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rIns="50800" tIns="50800">
            <a:noAutofit/>
          </a:bodyPr>
          <a:lstStyle/>
          <a:p>
            <a: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en-US" sz="5200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Tools Used</a:t>
            </a:r>
          </a:p>
        </p:txBody>
      </p:sp>
      <p:pic>
        <p:nvPicPr>
          <p:cNvPr id="248" name="Shape 2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1624" y="2209150"/>
            <a:ext cx="4363700" cy="436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Shape 2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07700" y="6957325"/>
            <a:ext cx="971550" cy="971550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Shape 250"/>
          <p:cNvSpPr txBox="1"/>
          <p:nvPr/>
        </p:nvSpPr>
        <p:spPr>
          <a:xfrm>
            <a:off x="6526450" y="1972450"/>
            <a:ext cx="5939399" cy="68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Benefits:</a:t>
            </a:r>
          </a:p>
          <a:p>
            <a:pPr indent="-457200" lvl="0" marL="914400" rtl="0">
              <a:spcBef>
                <a:spcPts val="0"/>
              </a:spcBef>
              <a:buClr>
                <a:schemeClr val="dk1"/>
              </a:buClr>
              <a:buSzPct val="100000"/>
              <a:buFont typeface="Helvetica Neue"/>
              <a:buChar char="●"/>
            </a:pPr>
            <a:r>
              <a:rPr lang="en-US" sz="3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Native Application</a:t>
            </a:r>
          </a:p>
          <a:p>
            <a:pPr indent="-457200" lvl="0" marL="914400" rtl="0">
              <a:spcBef>
                <a:spcPts val="0"/>
              </a:spcBef>
              <a:buClr>
                <a:schemeClr val="dk1"/>
              </a:buClr>
              <a:buSzPct val="100000"/>
              <a:buFont typeface="Helvetica Neue"/>
              <a:buChar char="●"/>
            </a:pPr>
            <a:r>
              <a:rPr lang="en-US" sz="3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Good Dev Environment</a:t>
            </a:r>
          </a:p>
          <a:p>
            <a:pPr indent="-457200" lvl="0" marL="914400" rtl="0">
              <a:spcBef>
                <a:spcPts val="0"/>
              </a:spcBef>
              <a:buClr>
                <a:schemeClr val="dk1"/>
              </a:buClr>
              <a:buSzPct val="100000"/>
              <a:buFont typeface="Helvetica Neue"/>
              <a:buChar char="●"/>
            </a:pPr>
            <a:r>
              <a:rPr lang="en-US" sz="3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Built-in emulator</a:t>
            </a:r>
          </a:p>
          <a:p>
            <a:pPr indent="-457200" lvl="0" marL="914400" rtl="0">
              <a:spcBef>
                <a:spcPts val="0"/>
              </a:spcBef>
              <a:buClr>
                <a:schemeClr val="dk1"/>
              </a:buClr>
              <a:buSzPct val="100000"/>
              <a:buFont typeface="Helvetica Neue"/>
              <a:buChar char="●"/>
            </a:pPr>
            <a:r>
              <a:rPr lang="en-US" sz="3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Storyboard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3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-US" sz="3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Drawbacks:</a:t>
            </a:r>
          </a:p>
          <a:p>
            <a:pPr indent="-457200" lvl="0" marL="914400" rtl="0">
              <a:spcBef>
                <a:spcPts val="0"/>
              </a:spcBef>
              <a:buClr>
                <a:schemeClr val="dk1"/>
              </a:buClr>
              <a:buSzPct val="100000"/>
              <a:buFont typeface="Helvetica Neue"/>
              <a:buChar char="●"/>
            </a:pPr>
            <a:r>
              <a:rPr lang="en-US" sz="3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We didn’t know Swift</a:t>
            </a:r>
          </a:p>
          <a:p>
            <a:pPr indent="-457200" lvl="0" marL="914400" rtl="0">
              <a:spcBef>
                <a:spcPts val="0"/>
              </a:spcBef>
              <a:buClr>
                <a:schemeClr val="dk1"/>
              </a:buClr>
              <a:buSzPct val="100000"/>
              <a:buFont typeface="Helvetica Neue"/>
              <a:buChar char="●"/>
            </a:pPr>
            <a:r>
              <a:rPr lang="en-US" sz="3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Custom built for each platform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3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1" name="Shape 251"/>
          <p:cNvSpPr/>
          <p:nvPr/>
        </p:nvSpPr>
        <p:spPr>
          <a:xfrm>
            <a:off x="6224325" y="5088850"/>
            <a:ext cx="5939399" cy="3981899"/>
          </a:xfrm>
          <a:prstGeom prst="rect">
            <a:avLst/>
          </a:prstGeom>
          <a:solidFill>
            <a:srgbClr val="F2FFE5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2FFE5"/>
        </a:solidFill>
      </p:bgPr>
    </p:bg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/>
          <p:nvPr/>
        </p:nvSpPr>
        <p:spPr>
          <a:xfrm>
            <a:off x="663550" y="602400"/>
            <a:ext cx="12039000" cy="888899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rIns="50800" tIns="50800">
            <a:noAutofit/>
          </a:bodyPr>
          <a:lstStyle/>
          <a:p>
            <a: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en-US" sz="5200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Tools Used</a:t>
            </a:r>
          </a:p>
        </p:txBody>
      </p:sp>
      <p:pic>
        <p:nvPicPr>
          <p:cNvPr id="257" name="Shape 2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1624" y="2209150"/>
            <a:ext cx="4363700" cy="436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Shape 2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07700" y="6957325"/>
            <a:ext cx="971550" cy="971550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Shape 259"/>
          <p:cNvSpPr txBox="1"/>
          <p:nvPr/>
        </p:nvSpPr>
        <p:spPr>
          <a:xfrm>
            <a:off x="6526450" y="1972450"/>
            <a:ext cx="5939399" cy="68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-US" sz="3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Benefits:</a:t>
            </a:r>
          </a:p>
          <a:p>
            <a:pPr indent="-457200" lvl="0" marL="914400" rtl="0">
              <a:spcBef>
                <a:spcPts val="0"/>
              </a:spcBef>
              <a:buClr>
                <a:schemeClr val="dk1"/>
              </a:buClr>
              <a:buSzPct val="100000"/>
              <a:buFont typeface="Helvetica Neue"/>
              <a:buChar char="●"/>
            </a:pPr>
            <a:r>
              <a:rPr lang="en-US" sz="3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Native Application</a:t>
            </a:r>
          </a:p>
          <a:p>
            <a:pPr indent="-457200" lvl="0" marL="914400" rtl="0">
              <a:spcBef>
                <a:spcPts val="0"/>
              </a:spcBef>
              <a:buClr>
                <a:schemeClr val="dk1"/>
              </a:buClr>
              <a:buSzPct val="100000"/>
              <a:buFont typeface="Helvetica Neue"/>
              <a:buChar char="●"/>
            </a:pPr>
            <a:r>
              <a:rPr lang="en-US" sz="3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Good Dev Environment</a:t>
            </a:r>
          </a:p>
          <a:p>
            <a:pPr indent="-457200" lvl="0" marL="914400" rtl="0">
              <a:spcBef>
                <a:spcPts val="0"/>
              </a:spcBef>
              <a:buClr>
                <a:schemeClr val="dk1"/>
              </a:buClr>
              <a:buSzPct val="100000"/>
              <a:buFont typeface="Helvetica Neue"/>
              <a:buChar char="●"/>
            </a:pPr>
            <a:r>
              <a:rPr lang="en-US" sz="3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Built-in emulator</a:t>
            </a:r>
          </a:p>
          <a:p>
            <a:pPr indent="-457200" lvl="0" marL="914400" rtl="0">
              <a:spcBef>
                <a:spcPts val="0"/>
              </a:spcBef>
              <a:buClr>
                <a:schemeClr val="dk1"/>
              </a:buClr>
              <a:buSzPct val="100000"/>
              <a:buFont typeface="Helvetica Neue"/>
              <a:buChar char="●"/>
            </a:pPr>
            <a:r>
              <a:rPr lang="en-US" sz="3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Storyboard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3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>
              <a:spcBef>
                <a:spcPts val="0"/>
              </a:spcBef>
              <a:buNone/>
            </a:pPr>
            <a:r>
              <a:rPr lang="en-US" sz="3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Drawbacks:</a:t>
            </a:r>
          </a:p>
          <a:p>
            <a:pPr indent="-457200" lvl="0" marL="914400" rtl="0">
              <a:spcBef>
                <a:spcPts val="0"/>
              </a:spcBef>
              <a:buClr>
                <a:schemeClr val="dk1"/>
              </a:buClr>
              <a:buSzPct val="100000"/>
              <a:buFont typeface="Helvetica Neue"/>
              <a:buChar char="●"/>
            </a:pPr>
            <a:r>
              <a:rPr lang="en-US" sz="3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We didn’t know Swift</a:t>
            </a:r>
          </a:p>
          <a:p>
            <a:pPr indent="-457200" lvl="0" marL="914400" rtl="0">
              <a:spcBef>
                <a:spcPts val="0"/>
              </a:spcBef>
              <a:buClr>
                <a:schemeClr val="dk1"/>
              </a:buClr>
              <a:buSzPct val="100000"/>
              <a:buFont typeface="Helvetica Neue"/>
              <a:buChar char="●"/>
            </a:pPr>
            <a:r>
              <a:rPr lang="en-US" sz="3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Custom built for each platform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3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2FFE5"/>
        </a:solidFill>
      </p:bgPr>
    </p:bg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/>
          <p:nvPr/>
        </p:nvSpPr>
        <p:spPr>
          <a:xfrm>
            <a:off x="663550" y="602400"/>
            <a:ext cx="12039000" cy="888899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rIns="50800" tIns="50800">
            <a:noAutofit/>
          </a:bodyPr>
          <a:lstStyle/>
          <a:p>
            <a: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en-US" sz="5200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Tools Used</a:t>
            </a:r>
          </a:p>
        </p:txBody>
      </p:sp>
      <p:pic>
        <p:nvPicPr>
          <p:cNvPr id="265" name="Shape 2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83175" y="2028737"/>
            <a:ext cx="4724525" cy="472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Shape 2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50025" y="6623950"/>
            <a:ext cx="2790825" cy="1638300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Shape 267"/>
          <p:cNvSpPr txBox="1"/>
          <p:nvPr/>
        </p:nvSpPr>
        <p:spPr>
          <a:xfrm>
            <a:off x="1043775" y="1849425"/>
            <a:ext cx="5939399" cy="68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Benefits:</a:t>
            </a:r>
          </a:p>
          <a:p>
            <a:pPr indent="-457200" lvl="0" marL="914400" rtl="0">
              <a:spcBef>
                <a:spcPts val="0"/>
              </a:spcBef>
              <a:buClr>
                <a:schemeClr val="dk1"/>
              </a:buClr>
              <a:buSzPct val="100000"/>
              <a:buFont typeface="Helvetica Neue"/>
              <a:buChar char="●"/>
            </a:pPr>
            <a:r>
              <a:rPr lang="en-US" sz="3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Web dev tools </a:t>
            </a:r>
          </a:p>
          <a:p>
            <a:pPr indent="457200" lvl="0" marL="457200" rtl="0">
              <a:spcBef>
                <a:spcPts val="0"/>
              </a:spcBef>
              <a:buNone/>
            </a:pPr>
            <a:r>
              <a:rPr lang="en-US" sz="3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(we know these!)</a:t>
            </a:r>
          </a:p>
          <a:p>
            <a:pPr indent="-457200" lvl="0" marL="914400" rtl="0">
              <a:spcBef>
                <a:spcPts val="0"/>
              </a:spcBef>
              <a:buClr>
                <a:schemeClr val="dk1"/>
              </a:buClr>
              <a:buSzPct val="100000"/>
              <a:buFont typeface="Helvetica Neue"/>
              <a:buChar char="●"/>
            </a:pPr>
            <a:r>
              <a:rPr lang="en-US" sz="3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Built-in emulator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3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-US" sz="3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Drawbacks:</a:t>
            </a:r>
          </a:p>
          <a:p>
            <a:pPr indent="-457200" lvl="0" marL="914400" rtl="0">
              <a:spcBef>
                <a:spcPts val="0"/>
              </a:spcBef>
              <a:buClr>
                <a:schemeClr val="dk1"/>
              </a:buClr>
              <a:buSzPct val="100000"/>
              <a:buFont typeface="Helvetica Neue"/>
              <a:buChar char="●"/>
            </a:pPr>
            <a:r>
              <a:rPr lang="en-US" sz="3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 native capabilities</a:t>
            </a:r>
          </a:p>
          <a:p>
            <a:pPr indent="-457200" lvl="0" marL="914400" rtl="0">
              <a:spcBef>
                <a:spcPts val="0"/>
              </a:spcBef>
              <a:buClr>
                <a:schemeClr val="dk1"/>
              </a:buClr>
              <a:buSzPct val="100000"/>
              <a:buFont typeface="Helvetica Neue"/>
              <a:buChar char="●"/>
            </a:pPr>
            <a:r>
              <a:rPr lang="en-US" sz="3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More code required</a:t>
            </a:r>
          </a:p>
          <a:p>
            <a:pPr indent="-457200" lvl="0" marL="914400" rtl="0">
              <a:spcBef>
                <a:spcPts val="0"/>
              </a:spcBef>
              <a:buClr>
                <a:schemeClr val="dk1"/>
              </a:buClr>
              <a:buSzPct val="100000"/>
              <a:buFont typeface="Helvetica Neue"/>
              <a:buChar char="●"/>
            </a:pPr>
            <a:r>
              <a:rPr lang="en-US" sz="3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New tool</a:t>
            </a:r>
          </a:p>
          <a:p>
            <a:pPr indent="-457200" lvl="0" marL="914400" rtl="0">
              <a:spcBef>
                <a:spcPts val="0"/>
              </a:spcBef>
              <a:buClr>
                <a:schemeClr val="dk1"/>
              </a:buClr>
              <a:buSzPct val="100000"/>
              <a:buFont typeface="Helvetica Neue"/>
              <a:buChar char="●"/>
            </a:pPr>
            <a:r>
              <a:rPr lang="en-US" sz="3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Lacks pre-made objects, use HTML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3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68" name="Shape 268"/>
          <p:cNvSpPr/>
          <p:nvPr/>
        </p:nvSpPr>
        <p:spPr>
          <a:xfrm>
            <a:off x="979700" y="4531150"/>
            <a:ext cx="5939399" cy="3981899"/>
          </a:xfrm>
          <a:prstGeom prst="rect">
            <a:avLst/>
          </a:prstGeom>
          <a:solidFill>
            <a:srgbClr val="F2FFE5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2FFE5"/>
        </a:solidFill>
      </p:bgPr>
    </p:bg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/>
          <p:nvPr/>
        </p:nvSpPr>
        <p:spPr>
          <a:xfrm>
            <a:off x="663550" y="602400"/>
            <a:ext cx="12039000" cy="888899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rIns="50800" tIns="50800">
            <a:noAutofit/>
          </a:bodyPr>
          <a:lstStyle/>
          <a:p>
            <a: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en-US" sz="5200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Tools Used</a:t>
            </a:r>
          </a:p>
        </p:txBody>
      </p:sp>
      <p:pic>
        <p:nvPicPr>
          <p:cNvPr id="274" name="Shape 2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83175" y="2028737"/>
            <a:ext cx="4724525" cy="472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Shape 27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50025" y="6623950"/>
            <a:ext cx="2790825" cy="1638300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Shape 276"/>
          <p:cNvSpPr txBox="1"/>
          <p:nvPr/>
        </p:nvSpPr>
        <p:spPr>
          <a:xfrm>
            <a:off x="1043775" y="1849425"/>
            <a:ext cx="5939399" cy="68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Benefits:</a:t>
            </a:r>
          </a:p>
          <a:p>
            <a:pPr indent="-457200" lvl="0" marL="914400" rtl="0">
              <a:spcBef>
                <a:spcPts val="0"/>
              </a:spcBef>
              <a:buClr>
                <a:schemeClr val="dk1"/>
              </a:buClr>
              <a:buSzPct val="100000"/>
              <a:buFont typeface="Helvetica Neue"/>
              <a:buChar char="●"/>
            </a:pPr>
            <a:r>
              <a:rPr lang="en-US" sz="3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Web dev tools </a:t>
            </a:r>
          </a:p>
          <a:p>
            <a:pPr indent="457200" marL="457200" rtl="0">
              <a:spcBef>
                <a:spcPts val="0"/>
              </a:spcBef>
              <a:buNone/>
            </a:pPr>
            <a:r>
              <a:rPr lang="en-US" sz="3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(we know these!)</a:t>
            </a:r>
          </a:p>
          <a:p>
            <a:pPr indent="-457200" lvl="0" marL="914400" rtl="0">
              <a:spcBef>
                <a:spcPts val="0"/>
              </a:spcBef>
              <a:buClr>
                <a:schemeClr val="dk1"/>
              </a:buClr>
              <a:buSzPct val="100000"/>
              <a:buFont typeface="Helvetica Neue"/>
              <a:buChar char="●"/>
            </a:pPr>
            <a:r>
              <a:rPr lang="en-US" sz="3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Built-in emulator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3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-US" sz="3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Drawbacks:</a:t>
            </a:r>
          </a:p>
          <a:p>
            <a:pPr indent="-457200" lvl="0" marL="914400" rtl="0">
              <a:spcBef>
                <a:spcPts val="0"/>
              </a:spcBef>
              <a:buClr>
                <a:schemeClr val="dk1"/>
              </a:buClr>
              <a:buSzPct val="100000"/>
              <a:buFont typeface="Helvetica Neue"/>
              <a:buChar char="●"/>
            </a:pPr>
            <a:r>
              <a:rPr lang="en-US" sz="3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 native capabilities</a:t>
            </a:r>
          </a:p>
          <a:p>
            <a:pPr indent="-457200" lvl="0" marL="914400" rtl="0">
              <a:spcBef>
                <a:spcPts val="0"/>
              </a:spcBef>
              <a:buClr>
                <a:schemeClr val="dk1"/>
              </a:buClr>
              <a:buSzPct val="100000"/>
              <a:buFont typeface="Helvetica Neue"/>
              <a:buChar char="●"/>
            </a:pPr>
            <a:r>
              <a:rPr lang="en-US" sz="3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More code required</a:t>
            </a:r>
          </a:p>
          <a:p>
            <a:pPr indent="-457200" lvl="0" marL="914400" rtl="0">
              <a:spcBef>
                <a:spcPts val="0"/>
              </a:spcBef>
              <a:buClr>
                <a:schemeClr val="dk1"/>
              </a:buClr>
              <a:buSzPct val="100000"/>
              <a:buFont typeface="Helvetica Neue"/>
              <a:buChar char="●"/>
            </a:pPr>
            <a:r>
              <a:rPr lang="en-US" sz="3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New tool</a:t>
            </a:r>
          </a:p>
          <a:p>
            <a:pPr indent="-457200" lvl="0" marL="914400" rtl="0">
              <a:spcBef>
                <a:spcPts val="0"/>
              </a:spcBef>
              <a:buClr>
                <a:schemeClr val="dk1"/>
              </a:buClr>
              <a:buSzPct val="100000"/>
              <a:buFont typeface="Helvetica Neue"/>
              <a:buChar char="●"/>
            </a:pPr>
            <a:r>
              <a:rPr lang="en-US" sz="3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Lacks pre-made objects, use HTML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3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2FFE5"/>
        </a:solidFill>
      </p:bgPr>
    </p:bg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/>
          <p:nvPr/>
        </p:nvSpPr>
        <p:spPr>
          <a:xfrm>
            <a:off x="663550" y="602400"/>
            <a:ext cx="12039000" cy="888899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rIns="50800" tIns="50800">
            <a:noAutofit/>
          </a:bodyPr>
          <a:lstStyle/>
          <a:p>
            <a: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en-US" sz="5200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Tools Used</a:t>
            </a:r>
          </a:p>
        </p:txBody>
      </p:sp>
      <p:pic>
        <p:nvPicPr>
          <p:cNvPr id="282" name="Shape 2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1624" y="2209150"/>
            <a:ext cx="4363700" cy="436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Shape 28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83175" y="2028737"/>
            <a:ext cx="4724525" cy="472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Shape 28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07700" y="6957325"/>
            <a:ext cx="971550" cy="971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Shape 28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950025" y="6623950"/>
            <a:ext cx="2790825" cy="163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Shape 28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884000" y="2028724"/>
            <a:ext cx="6922874" cy="6842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2FFE5"/>
        </a:solidFill>
      </p:bgPr>
    </p:bg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/>
          <p:nvPr/>
        </p:nvSpPr>
        <p:spPr>
          <a:xfrm>
            <a:off x="663550" y="602400"/>
            <a:ext cx="12039000" cy="888899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rIns="50800" tIns="50800">
            <a:noAutofit/>
          </a:bodyPr>
          <a:lstStyle/>
          <a:p>
            <a: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en-US" sz="5200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Hard-coded Data</a:t>
            </a:r>
          </a:p>
        </p:txBody>
      </p:sp>
      <p:sp>
        <p:nvSpPr>
          <p:cNvPr id="292" name="Shape 292"/>
          <p:cNvSpPr txBox="1"/>
          <p:nvPr/>
        </p:nvSpPr>
        <p:spPr>
          <a:xfrm>
            <a:off x="1043775" y="1849425"/>
            <a:ext cx="10807800" cy="68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4572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Helvetica Neue"/>
              <a:buChar char="●"/>
            </a:pPr>
            <a:r>
              <a:rPr lang="en-US" sz="3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Options</a:t>
            </a:r>
          </a:p>
          <a:p>
            <a:pPr indent="-457200" lvl="1" marL="914400" rtl="0">
              <a:spcBef>
                <a:spcPts val="0"/>
              </a:spcBef>
              <a:buClr>
                <a:schemeClr val="dk1"/>
              </a:buClr>
              <a:buSzPct val="100000"/>
              <a:buFont typeface="Helvetica Neue"/>
              <a:buChar char="○"/>
            </a:pPr>
            <a:r>
              <a:rPr lang="en-US" sz="3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Databases - difficult set-up and interfacing </a:t>
            </a:r>
          </a:p>
          <a:p>
            <a:pPr indent="-457200" lvl="1" marL="914400" rtl="0">
              <a:spcBef>
                <a:spcPts val="0"/>
              </a:spcBef>
              <a:buClr>
                <a:schemeClr val="dk1"/>
              </a:buClr>
              <a:buSzPct val="100000"/>
              <a:buFont typeface="Helvetica Neue"/>
              <a:buChar char="○"/>
            </a:pPr>
            <a:r>
              <a:rPr lang="en-US" sz="3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Local storage - local</a:t>
            </a:r>
          </a:p>
          <a:p>
            <a:pPr indent="-457200" lvl="1" marL="914400" rtl="0">
              <a:spcBef>
                <a:spcPts val="0"/>
              </a:spcBef>
              <a:buClr>
                <a:schemeClr val="dk1"/>
              </a:buClr>
              <a:buSzPct val="100000"/>
              <a:buFont typeface="Helvetica Neue"/>
              <a:buChar char="○"/>
            </a:pPr>
            <a:r>
              <a:rPr lang="en-US" sz="3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Global vars - Perfect!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3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572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Helvetica Neue"/>
              <a:buChar char="●"/>
            </a:pPr>
            <a:r>
              <a:rPr lang="en-US" sz="3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Data</a:t>
            </a:r>
          </a:p>
          <a:p>
            <a:pPr indent="-457200" lvl="1" marL="914400" rtl="0">
              <a:spcBef>
                <a:spcPts val="0"/>
              </a:spcBef>
              <a:buClr>
                <a:schemeClr val="dk1"/>
              </a:buClr>
              <a:buSzPct val="100000"/>
              <a:buFont typeface="Helvetica Neue"/>
              <a:buChar char="○"/>
            </a:pPr>
            <a:r>
              <a:rPr lang="en-US" sz="3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People</a:t>
            </a:r>
          </a:p>
          <a:p>
            <a:pPr indent="-457200" lvl="1" marL="914400" rtl="0">
              <a:spcBef>
                <a:spcPts val="0"/>
              </a:spcBef>
              <a:buClr>
                <a:schemeClr val="dk1"/>
              </a:buClr>
              <a:buSzPct val="100000"/>
              <a:buFont typeface="Helvetica Neue"/>
              <a:buChar char="○"/>
            </a:pPr>
            <a:r>
              <a:rPr lang="en-US" sz="3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Trips</a:t>
            </a:r>
          </a:p>
          <a:p>
            <a:pPr indent="-457200" lvl="1" marL="914400" rtl="0">
              <a:spcBef>
                <a:spcPts val="0"/>
              </a:spcBef>
              <a:buClr>
                <a:schemeClr val="dk1"/>
              </a:buClr>
              <a:buSzPct val="100000"/>
              <a:buFont typeface="Helvetica Neue"/>
              <a:buChar char="○"/>
            </a:pPr>
            <a:r>
              <a:rPr lang="en-US" sz="3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Tasks</a:t>
            </a:r>
          </a:p>
          <a:p>
            <a:pPr indent="-457200" lvl="1" marL="914400" rtl="0">
              <a:spcBef>
                <a:spcPts val="0"/>
              </a:spcBef>
              <a:buClr>
                <a:schemeClr val="dk1"/>
              </a:buClr>
              <a:buSzPct val="100000"/>
              <a:buFont typeface="Helvetica Neue"/>
              <a:buChar char="○"/>
            </a:pPr>
            <a:r>
              <a:rPr lang="en-US" sz="3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Polls</a:t>
            </a:r>
          </a:p>
          <a:p>
            <a:pPr indent="-457200" lvl="1" marL="914400" rtl="0">
              <a:spcBef>
                <a:spcPts val="0"/>
              </a:spcBef>
              <a:buClr>
                <a:schemeClr val="dk1"/>
              </a:buClr>
              <a:buSzPct val="100000"/>
              <a:buFont typeface="Helvetica Neue"/>
              <a:buChar char="○"/>
            </a:pPr>
            <a:r>
              <a:rPr lang="en-US" sz="3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Events</a:t>
            </a:r>
          </a:p>
          <a:p>
            <a:pPr indent="-457200" lvl="1" marL="914400" rtl="0">
              <a:spcBef>
                <a:spcPts val="0"/>
              </a:spcBef>
              <a:buClr>
                <a:schemeClr val="dk1"/>
              </a:buClr>
              <a:buSzPct val="100000"/>
              <a:buFont typeface="Helvetica Neue"/>
              <a:buChar char="○"/>
            </a:pPr>
            <a:r>
              <a:rPr lang="en-US" sz="3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Images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3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93" name="Shape 2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61000" y="3271075"/>
            <a:ext cx="4599468" cy="5389549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Shape 294"/>
          <p:cNvSpPr/>
          <p:nvPr/>
        </p:nvSpPr>
        <p:spPr>
          <a:xfrm>
            <a:off x="374550" y="4678725"/>
            <a:ext cx="5939399" cy="3981899"/>
          </a:xfrm>
          <a:prstGeom prst="rect">
            <a:avLst/>
          </a:prstGeom>
          <a:solidFill>
            <a:srgbClr val="F2FFE5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2FFE5"/>
        </a:solidFill>
      </p:bgPr>
    </p:bg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/>
          <p:nvPr/>
        </p:nvSpPr>
        <p:spPr>
          <a:xfrm>
            <a:off x="663550" y="602400"/>
            <a:ext cx="12039000" cy="888899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rIns="50800" tIns="50800">
            <a:noAutofit/>
          </a:bodyPr>
          <a:lstStyle/>
          <a:p>
            <a: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en-US" sz="5200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Hard-coded Data</a:t>
            </a:r>
          </a:p>
        </p:txBody>
      </p:sp>
      <p:sp>
        <p:nvSpPr>
          <p:cNvPr id="300" name="Shape 300"/>
          <p:cNvSpPr txBox="1"/>
          <p:nvPr/>
        </p:nvSpPr>
        <p:spPr>
          <a:xfrm>
            <a:off x="1043775" y="1849425"/>
            <a:ext cx="10807800" cy="68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4572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Helvetica Neue"/>
              <a:buChar char="●"/>
            </a:pPr>
            <a:r>
              <a:rPr lang="en-US" sz="3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Options</a:t>
            </a:r>
          </a:p>
          <a:p>
            <a:pPr indent="-457200" lvl="1" marL="914400" rtl="0">
              <a:spcBef>
                <a:spcPts val="0"/>
              </a:spcBef>
              <a:buClr>
                <a:schemeClr val="dk1"/>
              </a:buClr>
              <a:buSzPct val="100000"/>
              <a:buFont typeface="Helvetica Neue"/>
              <a:buChar char="○"/>
            </a:pPr>
            <a:r>
              <a:rPr lang="en-US" sz="3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Databases - difficult set-up and interfacing </a:t>
            </a:r>
          </a:p>
          <a:p>
            <a:pPr indent="-457200" lvl="1" marL="914400" rtl="0">
              <a:spcBef>
                <a:spcPts val="0"/>
              </a:spcBef>
              <a:buClr>
                <a:schemeClr val="dk1"/>
              </a:buClr>
              <a:buSzPct val="100000"/>
              <a:buFont typeface="Helvetica Neue"/>
              <a:buChar char="○"/>
            </a:pPr>
            <a:r>
              <a:rPr lang="en-US" sz="3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Local storage - local</a:t>
            </a:r>
          </a:p>
          <a:p>
            <a:pPr indent="-457200" lvl="1" marL="914400" rtl="0">
              <a:spcBef>
                <a:spcPts val="0"/>
              </a:spcBef>
              <a:buClr>
                <a:schemeClr val="dk1"/>
              </a:buClr>
              <a:buSzPct val="100000"/>
              <a:buFont typeface="Helvetica Neue"/>
              <a:buChar char="○"/>
            </a:pPr>
            <a:r>
              <a:rPr lang="en-US" sz="3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Global vars - Perfect!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3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572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Helvetica Neue"/>
              <a:buChar char="●"/>
            </a:pPr>
            <a:r>
              <a:rPr lang="en-US" sz="3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Data</a:t>
            </a:r>
          </a:p>
          <a:p>
            <a:pPr indent="-457200" lvl="1" marL="914400" rtl="0">
              <a:spcBef>
                <a:spcPts val="0"/>
              </a:spcBef>
              <a:buClr>
                <a:schemeClr val="dk1"/>
              </a:buClr>
              <a:buSzPct val="100000"/>
              <a:buFont typeface="Helvetica Neue"/>
              <a:buChar char="○"/>
            </a:pPr>
            <a:r>
              <a:rPr lang="en-US" sz="3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People</a:t>
            </a:r>
          </a:p>
          <a:p>
            <a:pPr indent="-457200" lvl="1" marL="914400" rtl="0">
              <a:spcBef>
                <a:spcPts val="0"/>
              </a:spcBef>
              <a:buClr>
                <a:schemeClr val="dk1"/>
              </a:buClr>
              <a:buSzPct val="100000"/>
              <a:buFont typeface="Helvetica Neue"/>
              <a:buChar char="○"/>
            </a:pPr>
            <a:r>
              <a:rPr lang="en-US" sz="3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Trips</a:t>
            </a:r>
          </a:p>
          <a:p>
            <a:pPr indent="-457200" lvl="1" marL="914400" rtl="0">
              <a:spcBef>
                <a:spcPts val="0"/>
              </a:spcBef>
              <a:buClr>
                <a:schemeClr val="dk1"/>
              </a:buClr>
              <a:buSzPct val="100000"/>
              <a:buFont typeface="Helvetica Neue"/>
              <a:buChar char="○"/>
            </a:pPr>
            <a:r>
              <a:rPr lang="en-US" sz="3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Tasks</a:t>
            </a:r>
          </a:p>
          <a:p>
            <a:pPr indent="-457200" lvl="1" marL="914400" rtl="0">
              <a:spcBef>
                <a:spcPts val="0"/>
              </a:spcBef>
              <a:buClr>
                <a:schemeClr val="dk1"/>
              </a:buClr>
              <a:buSzPct val="100000"/>
              <a:buFont typeface="Helvetica Neue"/>
              <a:buChar char="○"/>
            </a:pPr>
            <a:r>
              <a:rPr lang="en-US" sz="3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Polls</a:t>
            </a:r>
          </a:p>
          <a:p>
            <a:pPr indent="-457200" lvl="1" marL="914400" rtl="0">
              <a:spcBef>
                <a:spcPts val="0"/>
              </a:spcBef>
              <a:buClr>
                <a:schemeClr val="dk1"/>
              </a:buClr>
              <a:buSzPct val="100000"/>
              <a:buFont typeface="Helvetica Neue"/>
              <a:buChar char="○"/>
            </a:pPr>
            <a:r>
              <a:rPr lang="en-US" sz="3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Events</a:t>
            </a:r>
          </a:p>
          <a:p>
            <a:pPr indent="-457200" lvl="1" marL="914400" rtl="0">
              <a:spcBef>
                <a:spcPts val="0"/>
              </a:spcBef>
              <a:buClr>
                <a:schemeClr val="dk1"/>
              </a:buClr>
              <a:buSzPct val="100000"/>
              <a:buFont typeface="Helvetica Neue"/>
              <a:buChar char="○"/>
            </a:pPr>
            <a:r>
              <a:rPr lang="en-US" sz="3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Images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3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3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01" name="Shape 3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61000" y="3271075"/>
            <a:ext cx="4599468" cy="5389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2FFE5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/>
        </p:nvSpPr>
        <p:spPr>
          <a:xfrm>
            <a:off x="917069" y="913950"/>
            <a:ext cx="10256099" cy="888899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rIns="50800" tIns="50800">
            <a:noAutofit/>
          </a:bodyPr>
          <a:lstStyle/>
          <a:p>
            <a:pPr lvl="0" rtl="0">
              <a:spcBef>
                <a:spcPts val="0"/>
              </a:spcBef>
              <a:buClr>
                <a:srgbClr val="3C3C3C"/>
              </a:buClr>
              <a:buSzPct val="25000"/>
              <a:buFont typeface="Helvetica Neue"/>
              <a:buNone/>
            </a:pPr>
            <a:r>
              <a:rPr lang="en-US" sz="5200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Instagator makes it better</a:t>
            </a:r>
          </a:p>
        </p:txBody>
      </p:sp>
      <p:sp>
        <p:nvSpPr>
          <p:cNvPr id="71" name="Shape 71"/>
          <p:cNvSpPr txBox="1"/>
          <p:nvPr/>
        </p:nvSpPr>
        <p:spPr>
          <a:xfrm>
            <a:off x="1419575" y="2445325"/>
            <a:ext cx="9753599" cy="61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4572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Helvetica Neue"/>
              <a:buChar char="●"/>
            </a:pPr>
            <a:r>
              <a:rPr lang="en-US" sz="3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One platform for every stage of the trip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3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572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Helvetica Neue"/>
              <a:buChar char="●"/>
            </a:pPr>
            <a:r>
              <a:rPr lang="en-US" sz="3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Group involvement increases engagement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3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572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Helvetica Neue"/>
              <a:buChar char="●"/>
            </a:pPr>
            <a:r>
              <a:rPr lang="en-US" sz="3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Planner and Participant Reminders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3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572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Helvetica Neue"/>
              <a:buChar char="●"/>
            </a:pPr>
            <a:r>
              <a:rPr lang="en-US" sz="3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In-app cost tracking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3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572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Helvetica Neue"/>
              <a:buChar char="●"/>
            </a:pPr>
            <a:r>
              <a:rPr lang="en-US" sz="3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Lowered barriers to future group travel</a:t>
            </a:r>
          </a:p>
        </p:txBody>
      </p:sp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2FFE5"/>
        </a:solidFill>
      </p:bgPr>
    </p:bg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/>
          <p:nvPr/>
        </p:nvSpPr>
        <p:spPr>
          <a:xfrm>
            <a:off x="663550" y="602400"/>
            <a:ext cx="12039000" cy="888899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rIns="50800" tIns="50800">
            <a:noAutofit/>
          </a:bodyPr>
          <a:lstStyle/>
          <a:p>
            <a: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en-US" sz="5200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Other Tricks and Techniques</a:t>
            </a:r>
          </a:p>
        </p:txBody>
      </p:sp>
      <p:sp>
        <p:nvSpPr>
          <p:cNvPr id="307" name="Shape 307"/>
          <p:cNvSpPr txBox="1"/>
          <p:nvPr/>
        </p:nvSpPr>
        <p:spPr>
          <a:xfrm>
            <a:off x="1043775" y="1849425"/>
            <a:ext cx="10807800" cy="68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Helvetica Neue"/>
              <a:buChar char="●"/>
            </a:pPr>
            <a:r>
              <a:rPr lang="en-US" sz="3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Notifications instead of messages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3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Helvetica Neue"/>
              <a:buChar char="●"/>
            </a:pPr>
            <a:r>
              <a:rPr lang="en-US" sz="3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Straight up lying</a:t>
            </a:r>
          </a:p>
          <a:p>
            <a:pPr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B7B7B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</a:t>
            </a:r>
            <a:r>
              <a:rPr i="1" lang="en-US" sz="3600">
                <a:solidFill>
                  <a:srgbClr val="B7B7B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Of COURSE Tanner is now an admin…</a:t>
            </a:r>
          </a:p>
          <a:p>
            <a:pPr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3600">
              <a:solidFill>
                <a:srgbClr val="B7B7B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3600">
                <a:solidFill>
                  <a:srgbClr val="B7B7B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Of COURSE I just sent a reminder to everyone...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3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3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2FFE5"/>
        </a:solidFill>
      </p:bgPr>
    </p:bg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/>
          <p:nvPr/>
        </p:nvSpPr>
        <p:spPr>
          <a:xfrm>
            <a:off x="663550" y="602400"/>
            <a:ext cx="12039000" cy="888899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rIns="50800" tIns="50800">
            <a:noAutofit/>
          </a:bodyPr>
          <a:lstStyle/>
          <a:p>
            <a: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en-US" sz="5200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Future Features</a:t>
            </a:r>
          </a:p>
        </p:txBody>
      </p:sp>
      <p:sp>
        <p:nvSpPr>
          <p:cNvPr id="313" name="Shape 313"/>
          <p:cNvSpPr txBox="1"/>
          <p:nvPr/>
        </p:nvSpPr>
        <p:spPr>
          <a:xfrm>
            <a:off x="1043775" y="1849425"/>
            <a:ext cx="10807800" cy="68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4572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Helvetica Neue"/>
              <a:buChar char="●"/>
            </a:pPr>
            <a:r>
              <a:rPr lang="en-US" sz="3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Task interface</a:t>
            </a:r>
          </a:p>
          <a:p>
            <a:pPr indent="-457200" lvl="1" marL="914400" rtl="0">
              <a:spcBef>
                <a:spcPts val="0"/>
              </a:spcBef>
              <a:buClr>
                <a:schemeClr val="dk1"/>
              </a:buClr>
              <a:buSzPct val="100000"/>
              <a:buFont typeface="Helvetica Neue"/>
              <a:buChar char="○"/>
            </a:pPr>
            <a:r>
              <a:rPr lang="en-US" sz="3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Sending reminders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3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572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Helvetica Neue"/>
              <a:buChar char="●"/>
            </a:pPr>
            <a:r>
              <a:rPr lang="en-US" sz="3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Poll interface</a:t>
            </a:r>
          </a:p>
          <a:p>
            <a:pPr indent="-457200" lvl="1" marL="914400" rtl="0">
              <a:spcBef>
                <a:spcPts val="0"/>
              </a:spcBef>
              <a:buClr>
                <a:schemeClr val="dk1"/>
              </a:buClr>
              <a:buSzPct val="100000"/>
              <a:buFont typeface="Helvetica Neue"/>
              <a:buChar char="○"/>
            </a:pPr>
            <a:r>
              <a:rPr lang="en-US" sz="3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Creation by admin</a:t>
            </a:r>
          </a:p>
          <a:p>
            <a:pPr indent="-457200" lvl="1" marL="914400" rtl="0">
              <a:spcBef>
                <a:spcPts val="0"/>
              </a:spcBef>
              <a:buClr>
                <a:schemeClr val="dk1"/>
              </a:buClr>
              <a:buSzPct val="100000"/>
              <a:buFont typeface="Helvetica Neue"/>
              <a:buChar char="○"/>
            </a:pPr>
            <a:r>
              <a:rPr lang="en-US" sz="3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Participation by members</a:t>
            </a:r>
          </a:p>
          <a:p>
            <a:pPr indent="-457200" lvl="2" marL="1371600" rtl="0">
              <a:spcBef>
                <a:spcPts val="0"/>
              </a:spcBef>
              <a:buClr>
                <a:schemeClr val="dk1"/>
              </a:buClr>
              <a:buSzPct val="100000"/>
              <a:buFont typeface="Helvetica Neue"/>
              <a:buChar char="■"/>
            </a:pPr>
            <a:r>
              <a:rPr b="1" lang="en-US" sz="3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New Task 3!</a:t>
            </a:r>
          </a:p>
          <a:p>
            <a:pPr indent="-457200" lvl="1" marL="914400" rtl="0">
              <a:spcBef>
                <a:spcPts val="0"/>
              </a:spcBef>
              <a:buClr>
                <a:schemeClr val="dk1"/>
              </a:buClr>
              <a:buSzPct val="100000"/>
              <a:buFont typeface="Helvetica Neue"/>
              <a:buChar char="○"/>
            </a:pPr>
            <a:r>
              <a:rPr lang="en-US" sz="3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Results for admin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3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572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Helvetica Neue"/>
              <a:buChar char="●"/>
            </a:pPr>
            <a:r>
              <a:rPr lang="en-US" sz="3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User privileges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3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14" name="Shape 3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11648" y="3290923"/>
            <a:ext cx="4339925" cy="3171775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Shape 315"/>
          <p:cNvSpPr/>
          <p:nvPr/>
        </p:nvSpPr>
        <p:spPr>
          <a:xfrm>
            <a:off x="920450" y="3310450"/>
            <a:ext cx="6423299" cy="4396800"/>
          </a:xfrm>
          <a:prstGeom prst="rect">
            <a:avLst/>
          </a:prstGeom>
          <a:solidFill>
            <a:srgbClr val="F2FFE5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2FFE5"/>
        </a:solidFill>
      </p:bgPr>
    </p:bg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/>
          <p:nvPr/>
        </p:nvSpPr>
        <p:spPr>
          <a:xfrm>
            <a:off x="663550" y="602400"/>
            <a:ext cx="12039000" cy="888899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rIns="50800" tIns="50800">
            <a:noAutofit/>
          </a:bodyPr>
          <a:lstStyle/>
          <a:p>
            <a: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en-US" sz="5200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Future Features</a:t>
            </a:r>
          </a:p>
        </p:txBody>
      </p:sp>
      <p:sp>
        <p:nvSpPr>
          <p:cNvPr id="321" name="Shape 321"/>
          <p:cNvSpPr txBox="1"/>
          <p:nvPr/>
        </p:nvSpPr>
        <p:spPr>
          <a:xfrm>
            <a:off x="1043775" y="1849425"/>
            <a:ext cx="10807800" cy="68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4572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Helvetica Neue"/>
              <a:buChar char="●"/>
            </a:pPr>
            <a:r>
              <a:rPr lang="en-US" sz="3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Task interface</a:t>
            </a:r>
          </a:p>
          <a:p>
            <a:pPr indent="-457200" lvl="1" marL="914400" rtl="0">
              <a:spcBef>
                <a:spcPts val="0"/>
              </a:spcBef>
              <a:buClr>
                <a:schemeClr val="dk1"/>
              </a:buClr>
              <a:buSzPct val="100000"/>
              <a:buFont typeface="Helvetica Neue"/>
              <a:buChar char="○"/>
            </a:pPr>
            <a:r>
              <a:rPr lang="en-US" sz="3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Sending reminders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3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572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Helvetica Neue"/>
              <a:buChar char="●"/>
            </a:pPr>
            <a:r>
              <a:rPr lang="en-US" sz="3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Poll interface</a:t>
            </a:r>
          </a:p>
          <a:p>
            <a:pPr indent="-457200" lvl="1" marL="914400" rtl="0">
              <a:spcBef>
                <a:spcPts val="0"/>
              </a:spcBef>
              <a:buClr>
                <a:schemeClr val="dk1"/>
              </a:buClr>
              <a:buSzPct val="100000"/>
              <a:buFont typeface="Helvetica Neue"/>
              <a:buChar char="○"/>
            </a:pPr>
            <a:r>
              <a:rPr lang="en-US" sz="3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Creation by admin</a:t>
            </a:r>
          </a:p>
          <a:p>
            <a:pPr indent="-457200" lvl="1" marL="914400" rtl="0">
              <a:spcBef>
                <a:spcPts val="0"/>
              </a:spcBef>
              <a:buClr>
                <a:schemeClr val="dk1"/>
              </a:buClr>
              <a:buSzPct val="100000"/>
              <a:buFont typeface="Helvetica Neue"/>
              <a:buChar char="○"/>
            </a:pPr>
            <a:r>
              <a:rPr lang="en-US" sz="3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Participation by members</a:t>
            </a:r>
          </a:p>
          <a:p>
            <a:pPr indent="-457200" lvl="2" marL="1371600" rtl="0">
              <a:spcBef>
                <a:spcPts val="0"/>
              </a:spcBef>
              <a:buClr>
                <a:schemeClr val="dk1"/>
              </a:buClr>
              <a:buSzPct val="100000"/>
              <a:buFont typeface="Helvetica Neue"/>
              <a:buChar char="■"/>
            </a:pPr>
            <a:r>
              <a:rPr b="1" lang="en-US" sz="3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New Task 3!</a:t>
            </a:r>
          </a:p>
          <a:p>
            <a:pPr indent="-457200" lvl="1" marL="914400" rtl="0">
              <a:spcBef>
                <a:spcPts val="0"/>
              </a:spcBef>
              <a:buClr>
                <a:schemeClr val="dk1"/>
              </a:buClr>
              <a:buSzPct val="100000"/>
              <a:buFont typeface="Helvetica Neue"/>
              <a:buChar char="○"/>
            </a:pPr>
            <a:r>
              <a:rPr lang="en-US" sz="3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Results for admin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3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572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Helvetica Neue"/>
              <a:buChar char="●"/>
            </a:pPr>
            <a:r>
              <a:rPr lang="en-US" sz="3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User privileges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3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22" name="Shape 3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11648" y="3290923"/>
            <a:ext cx="4339925" cy="3171775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Shape 323"/>
          <p:cNvSpPr/>
          <p:nvPr/>
        </p:nvSpPr>
        <p:spPr>
          <a:xfrm>
            <a:off x="920450" y="6711775"/>
            <a:ext cx="6423299" cy="995400"/>
          </a:xfrm>
          <a:prstGeom prst="rect">
            <a:avLst/>
          </a:prstGeom>
          <a:solidFill>
            <a:srgbClr val="F2FFE5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2FFE5"/>
        </a:solidFill>
      </p:bgPr>
    </p:bg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/>
          <p:nvPr/>
        </p:nvSpPr>
        <p:spPr>
          <a:xfrm>
            <a:off x="663550" y="602400"/>
            <a:ext cx="12039000" cy="888899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rIns="50800" tIns="50800">
            <a:noAutofit/>
          </a:bodyPr>
          <a:lstStyle/>
          <a:p>
            <a: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en-US" sz="5200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Future Features</a:t>
            </a:r>
          </a:p>
        </p:txBody>
      </p:sp>
      <p:sp>
        <p:nvSpPr>
          <p:cNvPr id="329" name="Shape 329"/>
          <p:cNvSpPr txBox="1"/>
          <p:nvPr/>
        </p:nvSpPr>
        <p:spPr>
          <a:xfrm>
            <a:off x="1043775" y="1849425"/>
            <a:ext cx="10807800" cy="68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4572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Helvetica Neue"/>
              <a:buChar char="●"/>
            </a:pPr>
            <a:r>
              <a:rPr lang="en-US" sz="3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Task interface</a:t>
            </a:r>
          </a:p>
          <a:p>
            <a:pPr indent="-457200" lvl="1" marL="914400" rtl="0">
              <a:spcBef>
                <a:spcPts val="0"/>
              </a:spcBef>
              <a:buClr>
                <a:schemeClr val="dk1"/>
              </a:buClr>
              <a:buSzPct val="100000"/>
              <a:buFont typeface="Helvetica Neue"/>
              <a:buChar char="○"/>
            </a:pPr>
            <a:r>
              <a:rPr lang="en-US" sz="3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Sending reminders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3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572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Helvetica Neue"/>
              <a:buChar char="●"/>
            </a:pPr>
            <a:r>
              <a:rPr lang="en-US" sz="3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Poll interface</a:t>
            </a:r>
          </a:p>
          <a:p>
            <a:pPr indent="-457200" lvl="1" marL="914400" rtl="0">
              <a:spcBef>
                <a:spcPts val="0"/>
              </a:spcBef>
              <a:buClr>
                <a:schemeClr val="dk1"/>
              </a:buClr>
              <a:buSzPct val="100000"/>
              <a:buFont typeface="Helvetica Neue"/>
              <a:buChar char="○"/>
            </a:pPr>
            <a:r>
              <a:rPr lang="en-US" sz="3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Creation by admin</a:t>
            </a:r>
          </a:p>
          <a:p>
            <a:pPr indent="-457200" lvl="1" marL="914400" rtl="0">
              <a:spcBef>
                <a:spcPts val="0"/>
              </a:spcBef>
              <a:buClr>
                <a:schemeClr val="dk1"/>
              </a:buClr>
              <a:buSzPct val="100000"/>
              <a:buFont typeface="Helvetica Neue"/>
              <a:buChar char="○"/>
            </a:pPr>
            <a:r>
              <a:rPr lang="en-US" sz="3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Participation by members</a:t>
            </a:r>
          </a:p>
          <a:p>
            <a:pPr indent="-457200" lvl="2" marL="1371600" rtl="0">
              <a:spcBef>
                <a:spcPts val="0"/>
              </a:spcBef>
              <a:buClr>
                <a:schemeClr val="dk1"/>
              </a:buClr>
              <a:buSzPct val="100000"/>
              <a:buFont typeface="Helvetica Neue"/>
              <a:buChar char="■"/>
            </a:pPr>
            <a:r>
              <a:rPr b="1" lang="en-US" sz="3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New Task 3!</a:t>
            </a:r>
          </a:p>
          <a:p>
            <a:pPr indent="-457200" lvl="1" marL="914400" rtl="0">
              <a:spcBef>
                <a:spcPts val="0"/>
              </a:spcBef>
              <a:buClr>
                <a:schemeClr val="dk1"/>
              </a:buClr>
              <a:buSzPct val="100000"/>
              <a:buFont typeface="Helvetica Neue"/>
              <a:buChar char="○"/>
            </a:pPr>
            <a:r>
              <a:rPr lang="en-US" sz="3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Results for admin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3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572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Helvetica Neue"/>
              <a:buChar char="●"/>
            </a:pPr>
            <a:r>
              <a:rPr lang="en-US" sz="3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User privileges, small UI fixes and extensions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3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30" name="Shape 3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11648" y="3290923"/>
            <a:ext cx="4339925" cy="317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2FFE5"/>
        </a:solidFill>
      </p:bgPr>
    </p:bg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" name="Shape 3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82179" y="-12405"/>
            <a:ext cx="14605540" cy="9778409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Shape 336"/>
          <p:cNvSpPr/>
          <p:nvPr/>
        </p:nvSpPr>
        <p:spPr>
          <a:xfrm>
            <a:off x="-184581" y="8060265"/>
            <a:ext cx="13373961" cy="1270001"/>
          </a:xfrm>
          <a:prstGeom prst="rect">
            <a:avLst/>
          </a:prstGeom>
          <a:solidFill>
            <a:srgbClr val="3A3A3A">
              <a:alpha val="31764"/>
            </a:srgbClr>
          </a:solidFill>
          <a:ln>
            <a:noFill/>
          </a:ln>
        </p:spPr>
        <p:txBody>
          <a:bodyPr anchorCtr="0" anchor="ctr" bIns="50800" lIns="50800" rIns="50800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Font typeface="Helvetica Neue"/>
              <a:buNone/>
            </a:pPr>
            <a:r>
              <a:t/>
            </a:r>
            <a:endParaRPr b="0" baseline="0" i="0" sz="2400" u="none" cap="none" strike="noStrike">
              <a:solidFill>
                <a:srgbClr val="F0F0F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37" name="Shape 337"/>
          <p:cNvSpPr/>
          <p:nvPr/>
        </p:nvSpPr>
        <p:spPr>
          <a:xfrm>
            <a:off x="45307" y="7958665"/>
            <a:ext cx="12914185" cy="147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rIns="50800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b="0" baseline="0" i="1" lang="en-US" sz="45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“A </a:t>
            </a:r>
            <a:r>
              <a:rPr b="0" baseline="0" i="1" lang="en-US" sz="4500" u="none" cap="none" strike="noStrike">
                <a:solidFill>
                  <a:srgbClr val="93C47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journey</a:t>
            </a:r>
            <a:r>
              <a:rPr b="0" baseline="0" i="1" lang="en-US" sz="45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is best measured in </a:t>
            </a:r>
            <a:r>
              <a:rPr b="0" baseline="0" i="1" lang="en-US" sz="4500" u="none" cap="none" strike="noStrike">
                <a:solidFill>
                  <a:srgbClr val="90F44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friends</a:t>
            </a:r>
            <a:r>
              <a:rPr b="0" baseline="0" i="1" lang="en-US" sz="45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rather than </a:t>
            </a:r>
            <a:r>
              <a:rPr b="0" baseline="0" i="1" lang="en-US" sz="4500" u="none" cap="none" strike="noStrike">
                <a:solidFill>
                  <a:srgbClr val="F1C23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miles</a:t>
            </a:r>
            <a:r>
              <a:rPr b="0" baseline="0" i="1" lang="en-US" sz="45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” - Tim Cahill</a:t>
            </a:r>
          </a:p>
        </p:txBody>
      </p:sp>
      <p:sp>
        <p:nvSpPr>
          <p:cNvPr id="338" name="Shape 338"/>
          <p:cNvSpPr/>
          <p:nvPr/>
        </p:nvSpPr>
        <p:spPr>
          <a:xfrm>
            <a:off x="11324688" y="521265"/>
            <a:ext cx="1680000" cy="888899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rIns="50800" tIns="50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b="0" baseline="0" i="0" lang="en-US" sz="5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Wrap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2FFE5"/>
        </a:soli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/>
        </p:nvSpPr>
        <p:spPr>
          <a:xfrm>
            <a:off x="917069" y="913950"/>
            <a:ext cx="10256099" cy="888899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rIns="50800" tIns="50800">
            <a:noAutofit/>
          </a:bodyPr>
          <a:lstStyle/>
          <a:p>
            <a:pPr lvl="0" rtl="0">
              <a:spcBef>
                <a:spcPts val="0"/>
              </a:spcBef>
              <a:buClr>
                <a:srgbClr val="3C3C3C"/>
              </a:buClr>
              <a:buSzPct val="25000"/>
              <a:buFont typeface="Helvetica Neue"/>
              <a:buNone/>
            </a:pPr>
            <a:r>
              <a:rPr lang="en-US" sz="5200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Instagator makes it better</a:t>
            </a:r>
          </a:p>
        </p:txBody>
      </p:sp>
      <p:sp>
        <p:nvSpPr>
          <p:cNvPr id="77" name="Shape 77"/>
          <p:cNvSpPr txBox="1"/>
          <p:nvPr/>
        </p:nvSpPr>
        <p:spPr>
          <a:xfrm>
            <a:off x="1419575" y="2445325"/>
            <a:ext cx="9753599" cy="61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4572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Helvetica Neue"/>
              <a:buChar char="●"/>
            </a:pPr>
            <a:r>
              <a:rPr lang="en-US" sz="3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One platform for every stage of the trip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3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572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Helvetica Neue"/>
              <a:buChar char="●"/>
            </a:pPr>
            <a:r>
              <a:rPr lang="en-US" sz="3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Group involvement increases engagement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3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572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Helvetica Neue"/>
              <a:buChar char="●"/>
            </a:pPr>
            <a:r>
              <a:rPr lang="en-US" sz="3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Planner and Participant Reminders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3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572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Helvetica Neue"/>
              <a:buChar char="●"/>
            </a:pPr>
            <a:r>
              <a:rPr lang="en-US" sz="3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In-app cost tracking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3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572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Helvetica Neue"/>
              <a:buChar char="●"/>
            </a:pPr>
            <a:r>
              <a:rPr lang="en-US" sz="3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Lowered barriers to future group travel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2FFE5"/>
        </a:solid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/>
        </p:nvSpPr>
        <p:spPr>
          <a:xfrm>
            <a:off x="1017947" y="907100"/>
            <a:ext cx="11308799" cy="888899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rIns="50800" tIns="50800">
            <a:noAutofit/>
          </a:bodyPr>
          <a:lstStyle/>
          <a:p>
            <a: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en-US" sz="5200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Agenda</a:t>
            </a:r>
          </a:p>
        </p:txBody>
      </p:sp>
      <p:sp>
        <p:nvSpPr>
          <p:cNvPr id="83" name="Shape 83"/>
          <p:cNvSpPr txBox="1"/>
          <p:nvPr/>
        </p:nvSpPr>
        <p:spPr>
          <a:xfrm>
            <a:off x="1440450" y="1796000"/>
            <a:ext cx="9753599" cy="460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-457200" lvl="0" marL="457200" rtl="0">
              <a:spcBef>
                <a:spcPts val="0"/>
              </a:spcBef>
              <a:buSzPct val="100000"/>
              <a:buFont typeface="Helvetica Neue"/>
              <a:buAutoNum type="arabicPeriod"/>
            </a:pPr>
            <a:r>
              <a:rPr lang="en-US" sz="3600">
                <a:latin typeface="Helvetica Neue"/>
                <a:ea typeface="Helvetica Neue"/>
                <a:cs typeface="Helvetica Neue"/>
                <a:sym typeface="Helvetica Neue"/>
              </a:rPr>
              <a:t>Heuristic Evaluation Overview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36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572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Helvetica Neue"/>
              <a:buAutoNum type="arabicPeriod"/>
            </a:pPr>
            <a:r>
              <a:rPr lang="en-US" sz="3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Design Revisions</a:t>
            </a:r>
            <a:br>
              <a:rPr lang="en-US" sz="3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</a:p>
          <a:p>
            <a:pPr indent="-4572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Helvetica Neue"/>
              <a:buAutoNum type="arabicPeriod"/>
            </a:pPr>
            <a:r>
              <a:rPr lang="en-US" sz="3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Development Techniques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3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572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Helvetica Neue"/>
              <a:buAutoNum type="arabicPeriod"/>
            </a:pPr>
            <a:r>
              <a:rPr lang="en-US" sz="3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Prototype Status and Demo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2FFE5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Shape 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897200" y="0"/>
            <a:ext cx="14696021" cy="97536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Shape 89"/>
          <p:cNvSpPr/>
          <p:nvPr/>
        </p:nvSpPr>
        <p:spPr>
          <a:xfrm>
            <a:off x="-369953" y="8060265"/>
            <a:ext cx="13373961" cy="1270001"/>
          </a:xfrm>
          <a:prstGeom prst="rect">
            <a:avLst/>
          </a:prstGeom>
          <a:solidFill>
            <a:srgbClr val="3A3A3A">
              <a:alpha val="31764"/>
            </a:srgbClr>
          </a:solidFill>
          <a:ln>
            <a:noFill/>
          </a:ln>
        </p:spPr>
        <p:txBody>
          <a:bodyPr anchorCtr="0" anchor="ctr" bIns="50800" lIns="50800" rIns="50800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Font typeface="Helvetica Neue"/>
              <a:buNone/>
            </a:pPr>
            <a:r>
              <a:t/>
            </a:r>
            <a:endParaRPr b="0" baseline="0" i="0" sz="2400" u="none" cap="none" strike="noStrike">
              <a:solidFill>
                <a:srgbClr val="F0F0F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0" name="Shape 90"/>
          <p:cNvSpPr/>
          <p:nvPr/>
        </p:nvSpPr>
        <p:spPr>
          <a:xfrm>
            <a:off x="443200" y="7958665"/>
            <a:ext cx="12015216" cy="147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rIns="50800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b="0" baseline="0" i="1" lang="en-US" sz="45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“If there is no </a:t>
            </a:r>
            <a:r>
              <a:rPr b="0" baseline="0" i="1" lang="en-US" sz="4500" u="none" cap="none" strike="noStrike">
                <a:solidFill>
                  <a:srgbClr val="93C47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struggle</a:t>
            </a:r>
            <a:r>
              <a:rPr b="0" baseline="0" i="1" lang="en-US" sz="45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there is no </a:t>
            </a:r>
            <a:r>
              <a:rPr b="0" baseline="0" i="1" lang="en-US" sz="4500" u="none" cap="none" strike="noStrike">
                <a:solidFill>
                  <a:srgbClr val="90F44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progress</a:t>
            </a:r>
            <a:r>
              <a:rPr b="0" baseline="0" i="1" lang="en-US" sz="45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.” - Frederick Douglass</a:t>
            </a:r>
          </a:p>
        </p:txBody>
      </p:sp>
      <p:sp>
        <p:nvSpPr>
          <p:cNvPr id="91" name="Shape 91"/>
          <p:cNvSpPr/>
          <p:nvPr/>
        </p:nvSpPr>
        <p:spPr>
          <a:xfrm>
            <a:off x="5897499" y="479525"/>
            <a:ext cx="7107300" cy="888899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rIns="50800" tIns="50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en-US" sz="5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Heuristic Evaluation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2FFE5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Shape 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300" y="1796100"/>
            <a:ext cx="7549025" cy="662135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Shape 97"/>
          <p:cNvSpPr/>
          <p:nvPr/>
        </p:nvSpPr>
        <p:spPr>
          <a:xfrm>
            <a:off x="663550" y="602400"/>
            <a:ext cx="12039000" cy="888899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rIns="50800" tIns="50800">
            <a:noAutofit/>
          </a:bodyPr>
          <a:lstStyle/>
          <a:p>
            <a: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en-US" sz="5200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Heuristic Evaluation</a:t>
            </a:r>
          </a:p>
        </p:txBody>
      </p:sp>
      <p:sp>
        <p:nvSpPr>
          <p:cNvPr id="98" name="Shape 98"/>
          <p:cNvSpPr txBox="1"/>
          <p:nvPr/>
        </p:nvSpPr>
        <p:spPr>
          <a:xfrm>
            <a:off x="8010100" y="1796100"/>
            <a:ext cx="4734299" cy="616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b="1" lang="en-US" sz="2400" u="sng">
                <a:latin typeface="Helvetica Neue"/>
                <a:ea typeface="Helvetica Neue"/>
                <a:cs typeface="Helvetica Neue"/>
                <a:sym typeface="Helvetica Neue"/>
              </a:rPr>
              <a:t>Highlights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810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Helvetica Neue"/>
              <a:buChar char="●"/>
            </a:pPr>
            <a:r>
              <a:rPr lang="en-US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Issues with med-fi logic flow and implementation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810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Helvetica Neue"/>
              <a:buChar char="●"/>
            </a:pPr>
            <a:r>
              <a:rPr lang="en-US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Ease of use fixes: quick returns to home, fewer screens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810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Helvetica Neue"/>
              <a:buChar char="●"/>
            </a:pPr>
            <a:r>
              <a:rPr lang="en-US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One severity 5 issue due to lack of error handling given the dummy data of med-fi</a:t>
            </a:r>
          </a:p>
        </p:txBody>
      </p:sp>
      <p:sp>
        <p:nvSpPr>
          <p:cNvPr id="99" name="Shape 99"/>
          <p:cNvSpPr/>
          <p:nvPr/>
        </p:nvSpPr>
        <p:spPr>
          <a:xfrm>
            <a:off x="7921575" y="4324600"/>
            <a:ext cx="4628999" cy="3297600"/>
          </a:xfrm>
          <a:prstGeom prst="rect">
            <a:avLst/>
          </a:prstGeom>
          <a:solidFill>
            <a:srgbClr val="F2FFE5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2FFE5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Shape 1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300" y="1796100"/>
            <a:ext cx="7549025" cy="662135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Shape 105"/>
          <p:cNvSpPr/>
          <p:nvPr/>
        </p:nvSpPr>
        <p:spPr>
          <a:xfrm>
            <a:off x="663550" y="602400"/>
            <a:ext cx="12039000" cy="888899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rIns="50800" tIns="50800">
            <a:noAutofit/>
          </a:bodyPr>
          <a:lstStyle/>
          <a:p>
            <a: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en-US" sz="5200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Heuristic Evaluation</a:t>
            </a:r>
          </a:p>
        </p:txBody>
      </p:sp>
      <p:sp>
        <p:nvSpPr>
          <p:cNvPr id="106" name="Shape 106"/>
          <p:cNvSpPr txBox="1"/>
          <p:nvPr/>
        </p:nvSpPr>
        <p:spPr>
          <a:xfrm>
            <a:off x="8010100" y="1796100"/>
            <a:ext cx="4734299" cy="616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-US" sz="2400" u="sng">
                <a:latin typeface="Helvetica Neue"/>
                <a:ea typeface="Helvetica Neue"/>
                <a:cs typeface="Helvetica Neue"/>
                <a:sym typeface="Helvetica Neue"/>
              </a:rPr>
              <a:t>Highlights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810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Helvetica Neue"/>
              <a:buChar char="●"/>
            </a:pPr>
            <a:r>
              <a:rPr lang="en-US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Issues with med-fi logic flow and implementation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810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Helvetica Neue"/>
              <a:buChar char="●"/>
            </a:pPr>
            <a:r>
              <a:rPr lang="en-US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Ease of use fixes: quick returns to home, fewer screens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810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Helvetica Neue"/>
              <a:buChar char="●"/>
            </a:pPr>
            <a:r>
              <a:rPr lang="en-US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One severity 5 issue due to lack of error handling given the dummy data of med-fi</a:t>
            </a:r>
          </a:p>
        </p:txBody>
      </p:sp>
      <p:sp>
        <p:nvSpPr>
          <p:cNvPr id="107" name="Shape 107"/>
          <p:cNvSpPr/>
          <p:nvPr/>
        </p:nvSpPr>
        <p:spPr>
          <a:xfrm>
            <a:off x="7921575" y="5628300"/>
            <a:ext cx="4628999" cy="1993800"/>
          </a:xfrm>
          <a:prstGeom prst="rect">
            <a:avLst/>
          </a:prstGeom>
          <a:solidFill>
            <a:srgbClr val="F2FFE5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2FFE5"/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Shape 1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300" y="1796100"/>
            <a:ext cx="7549025" cy="662135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Shape 113"/>
          <p:cNvSpPr/>
          <p:nvPr/>
        </p:nvSpPr>
        <p:spPr>
          <a:xfrm>
            <a:off x="663550" y="602400"/>
            <a:ext cx="12039000" cy="888899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rIns="50800" tIns="50800">
            <a:noAutofit/>
          </a:bodyPr>
          <a:lstStyle/>
          <a:p>
            <a: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en-US" sz="5200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Heuristic Evaluation</a:t>
            </a:r>
          </a:p>
        </p:txBody>
      </p:sp>
      <p:sp>
        <p:nvSpPr>
          <p:cNvPr id="114" name="Shape 114"/>
          <p:cNvSpPr txBox="1"/>
          <p:nvPr/>
        </p:nvSpPr>
        <p:spPr>
          <a:xfrm>
            <a:off x="8010100" y="1796100"/>
            <a:ext cx="4734299" cy="616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-US" sz="2400" u="sng">
                <a:latin typeface="Helvetica Neue"/>
                <a:ea typeface="Helvetica Neue"/>
                <a:cs typeface="Helvetica Neue"/>
                <a:sym typeface="Helvetica Neue"/>
              </a:rPr>
              <a:t>Highlights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810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Helvetica Neue"/>
              <a:buChar char="●"/>
            </a:pPr>
            <a:r>
              <a:rPr lang="en-US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Issues with med-fi logic flow and implementation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810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Helvetica Neue"/>
              <a:buChar char="●"/>
            </a:pPr>
            <a:r>
              <a:rPr lang="en-US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Ease of use fixes: quick returns to home, fewer screens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810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Helvetica Neue"/>
              <a:buChar char="●"/>
            </a:pPr>
            <a:r>
              <a:rPr lang="en-US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One severity 5 issue due to lack of error handling given the dummy data of med-fi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