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Entire purpose of our app was sleep debt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Problem: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users felt like current Sleep Debt screen was not intuitive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unclear why they would click at all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Solution: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this is the best way to give feedback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this way the experience they get everytime they use the app is about what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/>
              <a:t>their current debt is and how they can fix it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 little bit more interactive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	educational component - some of our users knew what sleep debt was, others less clear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	fix me - user demanded this (probably a user need)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Entire purpose of our app was sleep debt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Problem: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users felt like current Sleep Debt screen was not intuitive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unclear why they would click at all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Solution: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this is the best way to give feedback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this way the experience they get everytime they use the app is about what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/>
              <a:t>their current debt is and how they can fix it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 little bit more interactive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"/>
              <a:t>	educational component - some of our users knew what sleep debt was, others less clear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	fix me - user demanded this (probably a user need)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Users had issues using preset bedtimes and wake up times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2 user camps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Weekly schedules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Tweak nightly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How could we design for both?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we needed a better compromise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Problem: Users had issues using preset bedtimes and wake up times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2 user camps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Weekly schedules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Tweak nightly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How could we design for both?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we needed a better compromise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Problem: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Goals weren’t meaningful enough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Graphs were too generic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Management wasn’t very intuitive / helpful - didn’t create the experience of a goal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Solution: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Different visualizations which appropriately match different goals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Given standard goals and then modify them as you wish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	generally there’s a baseline for good sleep habits - lets help you at least hit that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sleeping has spillover to other poritons of your life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Why this is an important part of experience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could also be on the wearable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View goals, edit goals, etc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Interactions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screens vs states, objects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Grouping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throw a bunch of objects together and modify them all at once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Learning Curve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Non intuitive editing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	state screens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Data input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	couldn’t figure out some functionality we wanted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	key pad,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is the same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We changed this one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It used to be “feel more awake during the day”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We think that pretty much all of our tasks help you do this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Our 2nd and 3rd task weren’t distinct enough in user testing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Make the task flow more continuous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This is a parametrization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It used to be “use sleep to be healthier”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This is also kind of inherent in getting more sleep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This gives more specific feedback to users and helps them better understand what they’re doing right and wrong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This is over the furthest length of time / most devoted user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png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png"/><Relationship Id="rId4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0.png"/><Relationship Id="rId4" Type="http://schemas.openxmlformats.org/officeDocument/2006/relationships/image" Target="../media/image09.jpg"/><Relationship Id="rId5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4.png"/><Relationship Id="rId4" Type="http://schemas.openxmlformats.org/officeDocument/2006/relationships/image" Target="../media/image0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4.png"/><Relationship Id="rId4" Type="http://schemas.openxmlformats.org/officeDocument/2006/relationships/image" Target="../media/image06.png"/><Relationship Id="rId5" Type="http://schemas.openxmlformats.org/officeDocument/2006/relationships/image" Target="../media/image0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5.png"/><Relationship Id="rId4" Type="http://schemas.openxmlformats.org/officeDocument/2006/relationships/image" Target="../media/image0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5.png"/><Relationship Id="rId4" Type="http://schemas.openxmlformats.org/officeDocument/2006/relationships/image" Target="../media/image07.png"/><Relationship Id="rId5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8.png"/><Relationship Id="rId4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8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8.pn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johnmorgan.proto.io/share/?id=99499a6a-7022-444f-8689-44ff5c3e0dc6&amp;v=2" TargetMode="External"/><Relationship Id="rId4" Type="http://schemas.openxmlformats.org/officeDocument/2006/relationships/hyperlink" Target="http://web.stanford.edu/class/cs147/projects/behavior/Dream_Tea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Medium-fi Prototype	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The Dream Team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2462" y="224250"/>
            <a:ext cx="3579074" cy="357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503450"/>
            <a:ext cx="8520599" cy="2136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Design Changes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Task Flows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How we did it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Changes - Home Screen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5247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575" y="1017725"/>
            <a:ext cx="222885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Design Changes - Home Screen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5247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950" y="1017725"/>
            <a:ext cx="2228850" cy="39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501" y="298937"/>
            <a:ext cx="2556898" cy="454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Design Changes - Setting times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75" y="1017725"/>
            <a:ext cx="222885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Changes - Setting times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75" y="1017725"/>
            <a:ext cx="2228850" cy="39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9258" y="734000"/>
            <a:ext cx="2392491" cy="4253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Design Changes - Goals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150" y="1076275"/>
            <a:ext cx="222885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Changes - Goals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150" y="1076275"/>
            <a:ext cx="2228850" cy="39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1738" y="1155070"/>
            <a:ext cx="2108048" cy="374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6522" y="1155075"/>
            <a:ext cx="3322297" cy="3837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503450"/>
            <a:ext cx="8520599" cy="2136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Design Changes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Task Flows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How we did it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Flow 1 - Get to bed on time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4"/>
            <a:ext cx="2050474" cy="39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2362175" y="2304325"/>
            <a:ext cx="1180799" cy="1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User slides up / down to adjust bedtime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Task Flow 1 - Get to bed on time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4"/>
            <a:ext cx="2050474" cy="39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7341" y="900762"/>
            <a:ext cx="2286833" cy="417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2362175" y="2304325"/>
            <a:ext cx="1180799" cy="1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User slides up / down to adjust bedtime</a:t>
            </a:r>
          </a:p>
        </p:txBody>
      </p:sp>
      <p:cxnSp>
        <p:nvCxnSpPr>
          <p:cNvPr id="169" name="Shape 169"/>
          <p:cNvCxnSpPr/>
          <p:nvPr/>
        </p:nvCxnSpPr>
        <p:spPr>
          <a:xfrm>
            <a:off x="1923275" y="1636475"/>
            <a:ext cx="1433999" cy="4217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11700" y="2245800"/>
            <a:ext cx="8520599" cy="651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sleep more, live better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Task Flow 1 - Get to bed on time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4"/>
            <a:ext cx="2050474" cy="39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7341" y="900762"/>
            <a:ext cx="2286833" cy="417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5644175" y="2304325"/>
            <a:ext cx="1180799" cy="1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 simulation, click accept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9350" y="976376"/>
            <a:ext cx="2286824" cy="4021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Shape 180"/>
          <p:cNvCxnSpPr/>
          <p:nvPr/>
        </p:nvCxnSpPr>
        <p:spPr>
          <a:xfrm flipH="1" rot="10800000">
            <a:off x="4892550" y="3036625"/>
            <a:ext cx="2260800" cy="11135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1" name="Shape 181"/>
          <p:cNvSpPr txBox="1"/>
          <p:nvPr/>
        </p:nvSpPr>
        <p:spPr>
          <a:xfrm>
            <a:off x="2362175" y="2304325"/>
            <a:ext cx="1180799" cy="1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User slides up / down to adjust bedtime</a:t>
            </a:r>
          </a:p>
        </p:txBody>
      </p:sp>
      <p:cxnSp>
        <p:nvCxnSpPr>
          <p:cNvPr id="182" name="Shape 182"/>
          <p:cNvCxnSpPr/>
          <p:nvPr/>
        </p:nvCxnSpPr>
        <p:spPr>
          <a:xfrm>
            <a:off x="1923275" y="1636475"/>
            <a:ext cx="1433999" cy="4217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Task Flow 1 - Get to bed on time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50" y="942651"/>
            <a:ext cx="2286824" cy="402100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2345325" y="2396800"/>
            <a:ext cx="1180799" cy="1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Tap OK!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900" y="1152475"/>
            <a:ext cx="2059100" cy="3756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Shape 192"/>
          <p:cNvCxnSpPr/>
          <p:nvPr/>
        </p:nvCxnSpPr>
        <p:spPr>
          <a:xfrm>
            <a:off x="1771450" y="2868050"/>
            <a:ext cx="1400400" cy="109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Task Flow 1 - Get to bed on time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50" y="942651"/>
            <a:ext cx="2286824" cy="402100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2345325" y="2396800"/>
            <a:ext cx="1180799" cy="1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Tap OK!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4350" y="1152475"/>
            <a:ext cx="2059100" cy="3756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Shape 202"/>
          <p:cNvCxnSpPr/>
          <p:nvPr/>
        </p:nvCxnSpPr>
        <p:spPr>
          <a:xfrm>
            <a:off x="1771450" y="2868050"/>
            <a:ext cx="1400400" cy="109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03" name="Shape 2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8124" y="1074800"/>
            <a:ext cx="2272388" cy="375672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5313450" y="2396800"/>
            <a:ext cx="1180799" cy="1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Tap Next</a:t>
            </a:r>
          </a:p>
        </p:txBody>
      </p:sp>
      <p:cxnSp>
        <p:nvCxnSpPr>
          <p:cNvPr id="205" name="Shape 205"/>
          <p:cNvCxnSpPr/>
          <p:nvPr/>
        </p:nvCxnSpPr>
        <p:spPr>
          <a:xfrm flipH="1" rot="10800000">
            <a:off x="4555050" y="3188649"/>
            <a:ext cx="1484699" cy="97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6" name="Shape 206"/>
          <p:cNvCxnSpPr>
            <a:endCxn id="198" idx="3"/>
          </p:cNvCxnSpPr>
          <p:nvPr/>
        </p:nvCxnSpPr>
        <p:spPr>
          <a:xfrm>
            <a:off x="7715399" y="2849275"/>
            <a:ext cx="1116900" cy="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Task Flow 1 - Get to bed on time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2450" y="1127149"/>
            <a:ext cx="2059100" cy="3807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Flow 2 - Weekly Schedule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17724"/>
            <a:ext cx="2059250" cy="395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2446275" y="3188600"/>
            <a:ext cx="776100" cy="42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Fix me!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Flow 2 - Weekly Schedule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17724"/>
            <a:ext cx="2059250" cy="395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2446275" y="3188600"/>
            <a:ext cx="776100" cy="42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Fix me!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7698" y="1017724"/>
            <a:ext cx="2381163" cy="3955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Shape 230"/>
          <p:cNvCxnSpPr/>
          <p:nvPr/>
        </p:nvCxnSpPr>
        <p:spPr>
          <a:xfrm>
            <a:off x="1872675" y="2564375"/>
            <a:ext cx="1484699" cy="167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31" name="Shape 231"/>
          <p:cNvSpPr txBox="1"/>
          <p:nvPr/>
        </p:nvSpPr>
        <p:spPr>
          <a:xfrm>
            <a:off x="5550500" y="2598100"/>
            <a:ext cx="9447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Select a time scale, tap accept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Flow 2 - Weekly Schedule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17724"/>
            <a:ext cx="2059250" cy="395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2446275" y="3188600"/>
            <a:ext cx="776100" cy="42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Fix me!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7698" y="1017724"/>
            <a:ext cx="2381163" cy="3955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Shape 241"/>
          <p:cNvCxnSpPr/>
          <p:nvPr/>
        </p:nvCxnSpPr>
        <p:spPr>
          <a:xfrm>
            <a:off x="1872675" y="2564375"/>
            <a:ext cx="1484699" cy="167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42" name="Shape 242"/>
          <p:cNvSpPr txBox="1"/>
          <p:nvPr/>
        </p:nvSpPr>
        <p:spPr>
          <a:xfrm>
            <a:off x="5550500" y="2598100"/>
            <a:ext cx="9447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 a time scale, tap accept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5610" y="883100"/>
            <a:ext cx="2164113" cy="3955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Shape 244"/>
          <p:cNvCxnSpPr/>
          <p:nvPr/>
        </p:nvCxnSpPr>
        <p:spPr>
          <a:xfrm flipH="1" rot="10800000">
            <a:off x="4875675" y="3863474"/>
            <a:ext cx="1653300" cy="37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Flow 2 - Weekly Schedule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0" y="1017725"/>
            <a:ext cx="2164113" cy="395514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2475825" y="2303650"/>
            <a:ext cx="1235700" cy="134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 txBox="1"/>
          <p:nvPr/>
        </p:nvSpPr>
        <p:spPr>
          <a:xfrm>
            <a:off x="2475825" y="2689750"/>
            <a:ext cx="123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Can tailor, or click accept to turn all on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1525" y="1080674"/>
            <a:ext cx="2292852" cy="3955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Shape 255"/>
          <p:cNvCxnSpPr/>
          <p:nvPr/>
        </p:nvCxnSpPr>
        <p:spPr>
          <a:xfrm>
            <a:off x="2058250" y="2243825"/>
            <a:ext cx="1636499" cy="1517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Flow 3 - See your progress and adjust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2059250" cy="395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2370950" y="2665575"/>
            <a:ext cx="995400" cy="13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See progress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Flow 3 - See your progress and adjust</a:t>
            </a:r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2059250" cy="395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2370950" y="2665575"/>
            <a:ext cx="995400" cy="13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See progress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8525" y="996650"/>
            <a:ext cx="2059250" cy="3997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Shape 271"/>
          <p:cNvCxnSpPr/>
          <p:nvPr/>
        </p:nvCxnSpPr>
        <p:spPr>
          <a:xfrm flipH="1" rot="10800000">
            <a:off x="894150" y="3846424"/>
            <a:ext cx="2176499" cy="54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72" name="Shape 272"/>
          <p:cNvSpPr txBox="1"/>
          <p:nvPr/>
        </p:nvSpPr>
        <p:spPr>
          <a:xfrm>
            <a:off x="5584250" y="2311300"/>
            <a:ext cx="1450799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Check out other goals!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86355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People lose countless hours of quality sleep to homework and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technological distractions, such as late-night use of their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computers or phones.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We aim to change this by inspiring users to consistently set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and reach their sleep goals, tracking users’ sleep debt, and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helping users leverage sleep to improve their lives overall.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Flow 3 - See your progress and adjust</a:t>
            </a:r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525" y="996650"/>
            <a:ext cx="2059250" cy="3997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400" y="1039700"/>
            <a:ext cx="2059249" cy="391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5926" y="1038644"/>
            <a:ext cx="2059249" cy="3913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Shape 281"/>
          <p:cNvCxnSpPr/>
          <p:nvPr/>
        </p:nvCxnSpPr>
        <p:spPr>
          <a:xfrm>
            <a:off x="4825075" y="4251450"/>
            <a:ext cx="1282199" cy="167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82" name="Shape 282"/>
          <p:cNvCxnSpPr/>
          <p:nvPr/>
        </p:nvCxnSpPr>
        <p:spPr>
          <a:xfrm rot="10800000">
            <a:off x="2614925" y="4268400"/>
            <a:ext cx="1771499" cy="167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Task Flow 3 - See your progress and adjust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1848907" cy="35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Flow 3 - See your progress and adjust</a:t>
            </a:r>
          </a:p>
        </p:txBody>
      </p:sp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850" y="1051875"/>
            <a:ext cx="2037400" cy="398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967652"/>
            <a:ext cx="2172224" cy="4155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311700" y="1503450"/>
            <a:ext cx="8520599" cy="2136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Design Changes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Task Flows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How we did it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311700" y="22854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Proto.io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Proto.io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/>
              <a:t>Pros</a:t>
            </a:r>
          </a:p>
          <a:p>
            <a:pPr rtl="0">
              <a:spcBef>
                <a:spcPts val="0"/>
              </a:spcBef>
              <a:buNone/>
            </a:pPr>
            <a:r>
              <a:rPr b="1" lang="en"/>
              <a:t>	Interactions</a:t>
            </a:r>
          </a:p>
          <a:p>
            <a:pPr rtl="0">
              <a:spcBef>
                <a:spcPts val="0"/>
              </a:spcBef>
              <a:buNone/>
            </a:pPr>
            <a:r>
              <a:rPr b="1" lang="en"/>
              <a:t>	Grouping</a:t>
            </a:r>
          </a:p>
          <a:p>
            <a:pPr>
              <a:spcBef>
                <a:spcPts val="0"/>
              </a:spcBef>
              <a:buNone/>
            </a:pPr>
            <a:r>
              <a:rPr b="1" lang="en"/>
              <a:t>	Multiple Designers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Proto.io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311700" y="1152475"/>
            <a:ext cx="4192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Interactions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Grouping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Multiple designers</a:t>
            </a:r>
          </a:p>
        </p:txBody>
      </p:sp>
      <p:sp>
        <p:nvSpPr>
          <p:cNvPr id="320" name="Shape 320"/>
          <p:cNvSpPr txBox="1"/>
          <p:nvPr>
            <p:ph idx="2" type="body"/>
          </p:nvPr>
        </p:nvSpPr>
        <p:spPr>
          <a:xfrm>
            <a:off x="4639500" y="1152475"/>
            <a:ext cx="4192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/>
              <a:t>Cons</a:t>
            </a:r>
          </a:p>
          <a:p>
            <a:pPr rtl="0">
              <a:spcBef>
                <a:spcPts val="0"/>
              </a:spcBef>
              <a:buNone/>
            </a:pPr>
            <a:r>
              <a:rPr b="1" lang="en"/>
              <a:t>	Learning Curve</a:t>
            </a:r>
          </a:p>
          <a:p>
            <a:pPr rtl="0">
              <a:spcBef>
                <a:spcPts val="0"/>
              </a:spcBef>
              <a:buNone/>
            </a:pPr>
            <a:r>
              <a:rPr b="1" lang="en"/>
              <a:t>	Limited data input methods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	Can’t be working at once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Limitations &amp; Workarounds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Limitations &amp; Workarounds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/>
              <a:t>Limited data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goals screen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sleep debt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Limitations &amp; Workarounds</a:t>
            </a:r>
          </a:p>
        </p:txBody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Limited data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goals screen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sleep debt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"/>
              <a:t>Time Passage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TL;DR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Problem: People don’t get enough sleep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Solution: Set bedtime goals and hit them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194800" y="1526975"/>
            <a:ext cx="8520599" cy="1344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prototype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website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503450"/>
            <a:ext cx="8520599" cy="2136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Tasks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Design Changes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Task Flows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How we did it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503450"/>
            <a:ext cx="8520599" cy="2136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Tasks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Design Changes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Task Flows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How we did it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7598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Simple: Get to bed on time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Tasks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759825"/>
            <a:ext cx="8520599" cy="176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Simple: Get to bed on time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Moderate: Set a schedule and goals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759825"/>
            <a:ext cx="8520599" cy="176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Simple: Go to bed at bedtime goal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Moderate: Set a schedule and goals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Complex: See your progress and adjust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