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9144000"/>
  <p:notesSz cx="6858000" cy="9144000"/>
  <p:embeddedFontLst>
    <p:embeddedFont>
      <p:font typeface="Lustria"/>
      <p:regular r:id="rId26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ustria-regular.fntdata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ctrTitle"/>
          </p:nvPr>
        </p:nvSpPr>
        <p:spPr>
          <a:xfrm>
            <a:off x="685800" y="2365248"/>
            <a:ext cx="7772400" cy="97840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54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685800" y="3352800"/>
            <a:ext cx="7772400" cy="8778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30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marL="457200" marR="0" rtl="0" algn="ctr">
              <a:spcBef>
                <a:spcPts val="60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marL="914400" marR="0" rtl="0" algn="ctr">
              <a:spcBef>
                <a:spcPts val="600"/>
              </a:spcBef>
              <a:buClr>
                <a:schemeClr val="lt1"/>
              </a:buClr>
              <a:buFont typeface="Lustria"/>
              <a:buNone/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marL="1371600" marR="0" rtl="0" algn="ctr">
              <a:spcBef>
                <a:spcPts val="600"/>
              </a:spcBef>
              <a:buClr>
                <a:schemeClr val="lt1"/>
              </a:buClr>
              <a:buFont typeface="Lustria"/>
              <a:buNone/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marL="1828800" marR="0" rtl="0" algn="ctr">
              <a:spcBef>
                <a:spcPts val="600"/>
              </a:spcBef>
              <a:buClr>
                <a:schemeClr val="lt1"/>
              </a:buClr>
              <a:buFont typeface="Lustria"/>
              <a:buNone/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marL="2286000" marR="0" rtl="0" algn="ctr">
              <a:spcBef>
                <a:spcPts val="360"/>
              </a:spcBef>
              <a:buClr>
                <a:schemeClr val="lt1"/>
              </a:buClr>
              <a:buFont typeface="Lustria"/>
              <a:buNone/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marL="2743200" marR="0" rtl="0" algn="ctr">
              <a:spcBef>
                <a:spcPts val="360"/>
              </a:spcBef>
              <a:buClr>
                <a:schemeClr val="lt1"/>
              </a:buClr>
              <a:buFont typeface="Lustria"/>
              <a:buNone/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marL="3200400" marR="0" rtl="0" algn="ctr">
              <a:spcBef>
                <a:spcPts val="360"/>
              </a:spcBef>
              <a:buClr>
                <a:schemeClr val="lt1"/>
              </a:buClr>
              <a:buFont typeface="Lustria"/>
              <a:buNone/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marL="3657600" marR="0" rtl="0" algn="ctr">
              <a:spcBef>
                <a:spcPts val="360"/>
              </a:spcBef>
              <a:buClr>
                <a:schemeClr val="lt1"/>
              </a:buClr>
              <a:buFont typeface="Lustria"/>
              <a:buNone/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0" type="dt"/>
          </p:nvPr>
        </p:nvSpPr>
        <p:spPr>
          <a:xfrm>
            <a:off x="662043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1" type="ftr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4229100" y="6356350"/>
            <a:ext cx="685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4805082" y="969263"/>
            <a:ext cx="3657600" cy="11612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0" sz="36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/>
          <p:nvPr>
            <p:ph idx="2" type="pic"/>
          </p:nvPr>
        </p:nvSpPr>
        <p:spPr>
          <a:xfrm>
            <a:off x="663387" y="510987"/>
            <a:ext cx="3657600" cy="5553636"/>
          </a:xfrm>
          <a:prstGeom prst="rect">
            <a:avLst/>
          </a:prstGeom>
          <a:solidFill>
            <a:srgbClr val="3F3F3F"/>
          </a:solidFill>
          <a:ln cap="flat" cmpd="sng" w="889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-342900" marL="342900" marR="0" rtl="0" algn="l">
              <a:spcBef>
                <a:spcPts val="2000"/>
              </a:spcBef>
              <a:buClr>
                <a:schemeClr val="lt1"/>
              </a:buClr>
              <a:buFont typeface="Arial"/>
              <a:buNone/>
              <a:defRPr b="0" baseline="0" i="0" sz="2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marL="4572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marL="9144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4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marL="13716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marL="18288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marL="22860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marL="27432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marL="32004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marL="36576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4799853" y="2130551"/>
            <a:ext cx="3657600" cy="35844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1000"/>
              </a:spcBef>
              <a:buClr>
                <a:schemeClr val="lt1"/>
              </a:buClr>
              <a:buFont typeface="Lustria"/>
              <a:buNone/>
              <a:defRPr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marL="457200" rtl="0">
              <a:spcBef>
                <a:spcPts val="0"/>
              </a:spcBef>
              <a:buFont typeface="Lustria"/>
              <a:buNone/>
              <a:defRPr sz="1200"/>
            </a:lvl2pPr>
            <a:lvl3pPr indent="0" marL="914400" rtl="0">
              <a:spcBef>
                <a:spcPts val="0"/>
              </a:spcBef>
              <a:buFont typeface="Lustria"/>
              <a:buNone/>
              <a:defRPr sz="1000"/>
            </a:lvl3pPr>
            <a:lvl4pPr indent="0" marL="1371600" rtl="0">
              <a:spcBef>
                <a:spcPts val="0"/>
              </a:spcBef>
              <a:buFont typeface="Lustria"/>
              <a:buNone/>
              <a:defRPr sz="900"/>
            </a:lvl4pPr>
            <a:lvl5pPr indent="0" marL="1828800" rtl="0">
              <a:spcBef>
                <a:spcPts val="0"/>
              </a:spcBef>
              <a:buFont typeface="Lustria"/>
              <a:buNone/>
              <a:defRPr sz="900"/>
            </a:lvl5pPr>
            <a:lvl6pPr indent="0" marL="2286000" rtl="0">
              <a:spcBef>
                <a:spcPts val="0"/>
              </a:spcBef>
              <a:buFont typeface="Lustria"/>
              <a:buNone/>
              <a:defRPr sz="900"/>
            </a:lvl6pPr>
            <a:lvl7pPr indent="0" marL="2743200" rtl="0">
              <a:spcBef>
                <a:spcPts val="0"/>
              </a:spcBef>
              <a:buFont typeface="Lustria"/>
              <a:buNone/>
              <a:defRPr sz="900"/>
            </a:lvl7pPr>
            <a:lvl8pPr indent="0" marL="3200400" rtl="0">
              <a:spcBef>
                <a:spcPts val="0"/>
              </a:spcBef>
              <a:buFont typeface="Lustria"/>
              <a:buNone/>
              <a:defRPr sz="900"/>
            </a:lvl8pPr>
            <a:lvl9pPr indent="0" marL="3657600" rtl="0">
              <a:spcBef>
                <a:spcPts val="0"/>
              </a:spcBef>
              <a:buFont typeface="Lustria"/>
              <a:buNone/>
              <a:defRPr sz="900"/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662043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4229100" y="6356350"/>
            <a:ext cx="685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icture above Caption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685800" y="4151376"/>
            <a:ext cx="7776881" cy="101498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defRPr b="0" sz="36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/>
          <p:nvPr>
            <p:ph idx="2" type="pic"/>
          </p:nvPr>
        </p:nvSpPr>
        <p:spPr>
          <a:xfrm>
            <a:off x="1828800" y="457199"/>
            <a:ext cx="5486399" cy="3644152"/>
          </a:xfrm>
          <a:prstGeom prst="rect">
            <a:avLst/>
          </a:prstGeom>
          <a:solidFill>
            <a:srgbClr val="3F3F3F"/>
          </a:solidFill>
          <a:ln cap="flat" cmpd="sng" w="889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-342900" marL="342900" marR="0" rtl="0" algn="l">
              <a:spcBef>
                <a:spcPts val="2000"/>
              </a:spcBef>
              <a:buClr>
                <a:schemeClr val="lt1"/>
              </a:buClr>
              <a:buFont typeface="Arial"/>
              <a:buNone/>
              <a:defRPr b="0" baseline="0" i="0" sz="2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marL="4572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marL="9144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4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marL="13716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marL="18288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marL="22860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marL="27432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marL="32004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marL="36576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0570" y="5181598"/>
            <a:ext cx="7776881" cy="9502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300"/>
              </a:spcBef>
              <a:buClr>
                <a:schemeClr val="lt1"/>
              </a:buClr>
              <a:buFont typeface="Lustria"/>
              <a:buNone/>
              <a:defRPr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marL="457200" rtl="0">
              <a:spcBef>
                <a:spcPts val="0"/>
              </a:spcBef>
              <a:buFont typeface="Lustria"/>
              <a:buNone/>
              <a:defRPr sz="1200"/>
            </a:lvl2pPr>
            <a:lvl3pPr indent="0" marL="914400" rtl="0">
              <a:spcBef>
                <a:spcPts val="0"/>
              </a:spcBef>
              <a:buFont typeface="Lustria"/>
              <a:buNone/>
              <a:defRPr sz="1000"/>
            </a:lvl3pPr>
            <a:lvl4pPr indent="0" marL="1371600" rtl="0">
              <a:spcBef>
                <a:spcPts val="0"/>
              </a:spcBef>
              <a:buFont typeface="Lustria"/>
              <a:buNone/>
              <a:defRPr sz="900"/>
            </a:lvl4pPr>
            <a:lvl5pPr indent="0" marL="1828800" rtl="0">
              <a:spcBef>
                <a:spcPts val="0"/>
              </a:spcBef>
              <a:buFont typeface="Lustria"/>
              <a:buNone/>
              <a:defRPr sz="900"/>
            </a:lvl5pPr>
            <a:lvl6pPr indent="0" marL="2286000" rtl="0">
              <a:spcBef>
                <a:spcPts val="0"/>
              </a:spcBef>
              <a:buFont typeface="Lustria"/>
              <a:buNone/>
              <a:defRPr sz="900"/>
            </a:lvl6pPr>
            <a:lvl7pPr indent="0" marL="2743200" rtl="0">
              <a:spcBef>
                <a:spcPts val="0"/>
              </a:spcBef>
              <a:buFont typeface="Lustria"/>
              <a:buNone/>
              <a:defRPr sz="900"/>
            </a:lvl7pPr>
            <a:lvl8pPr indent="0" marL="3200400" rtl="0">
              <a:spcBef>
                <a:spcPts val="0"/>
              </a:spcBef>
              <a:buFont typeface="Lustria"/>
              <a:buNone/>
              <a:defRPr sz="900"/>
            </a:lvl8pPr>
            <a:lvl9pPr indent="0" marL="3657600" rtl="0">
              <a:spcBef>
                <a:spcPts val="0"/>
              </a:spcBef>
              <a:buFont typeface="Lustria"/>
              <a:buNone/>
              <a:defRPr sz="900"/>
            </a:lvl9pPr>
          </a:lstStyle>
          <a:p/>
        </p:txBody>
      </p:sp>
      <p:sp>
        <p:nvSpPr>
          <p:cNvPr id="80" name="Shape 80"/>
          <p:cNvSpPr txBox="1"/>
          <p:nvPr>
            <p:ph idx="10" type="dt"/>
          </p:nvPr>
        </p:nvSpPr>
        <p:spPr>
          <a:xfrm>
            <a:off x="662043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1" type="ftr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4229100" y="6356350"/>
            <a:ext cx="685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toryboard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685800" y="4155141"/>
            <a:ext cx="7776881" cy="101301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defRPr b="0" sz="36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5" name="Shape 85"/>
          <p:cNvSpPr/>
          <p:nvPr>
            <p:ph idx="2" type="pic"/>
          </p:nvPr>
        </p:nvSpPr>
        <p:spPr>
          <a:xfrm>
            <a:off x="685800" y="457200"/>
            <a:ext cx="2331719" cy="1645920"/>
          </a:xfrm>
          <a:prstGeom prst="rect">
            <a:avLst/>
          </a:prstGeom>
          <a:solidFill>
            <a:srgbClr val="3F3F3F"/>
          </a:solidFill>
          <a:ln cap="flat" cmpd="sng" w="889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-342900" marL="342900" marR="0" rtl="0" algn="l">
              <a:spcBef>
                <a:spcPts val="2000"/>
              </a:spcBef>
              <a:buClr>
                <a:schemeClr val="lt1"/>
              </a:buClr>
              <a:buFont typeface="Arial"/>
              <a:buNone/>
              <a:defRPr b="0" baseline="0" i="0" sz="2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marL="4572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marL="9144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4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marL="13716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marL="18288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marL="22860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marL="27432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marL="32004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marL="36576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0570" y="5181598"/>
            <a:ext cx="7776881" cy="9502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300"/>
              </a:spcBef>
              <a:buClr>
                <a:schemeClr val="lt1"/>
              </a:buClr>
              <a:buFont typeface="Lustria"/>
              <a:buNone/>
              <a:defRPr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marL="457200" rtl="0">
              <a:spcBef>
                <a:spcPts val="0"/>
              </a:spcBef>
              <a:buFont typeface="Lustria"/>
              <a:buNone/>
              <a:defRPr sz="1200"/>
            </a:lvl2pPr>
            <a:lvl3pPr indent="0" marL="914400" rtl="0">
              <a:spcBef>
                <a:spcPts val="0"/>
              </a:spcBef>
              <a:buFont typeface="Lustria"/>
              <a:buNone/>
              <a:defRPr sz="1000"/>
            </a:lvl3pPr>
            <a:lvl4pPr indent="0" marL="1371600" rtl="0">
              <a:spcBef>
                <a:spcPts val="0"/>
              </a:spcBef>
              <a:buFont typeface="Lustria"/>
              <a:buNone/>
              <a:defRPr sz="900"/>
            </a:lvl4pPr>
            <a:lvl5pPr indent="0" marL="1828800" rtl="0">
              <a:spcBef>
                <a:spcPts val="0"/>
              </a:spcBef>
              <a:buFont typeface="Lustria"/>
              <a:buNone/>
              <a:defRPr sz="900"/>
            </a:lvl5pPr>
            <a:lvl6pPr indent="0" marL="2286000" rtl="0">
              <a:spcBef>
                <a:spcPts val="0"/>
              </a:spcBef>
              <a:buFont typeface="Lustria"/>
              <a:buNone/>
              <a:defRPr sz="900"/>
            </a:lvl6pPr>
            <a:lvl7pPr indent="0" marL="2743200" rtl="0">
              <a:spcBef>
                <a:spcPts val="0"/>
              </a:spcBef>
              <a:buFont typeface="Lustria"/>
              <a:buNone/>
              <a:defRPr sz="900"/>
            </a:lvl7pPr>
            <a:lvl8pPr indent="0" marL="3200400" rtl="0">
              <a:spcBef>
                <a:spcPts val="0"/>
              </a:spcBef>
              <a:buFont typeface="Lustria"/>
              <a:buNone/>
              <a:defRPr sz="900"/>
            </a:lvl8pPr>
            <a:lvl9pPr indent="0" marL="3657600" rtl="0">
              <a:spcBef>
                <a:spcPts val="0"/>
              </a:spcBef>
              <a:buFont typeface="Lustria"/>
              <a:buNone/>
              <a:defRPr sz="900"/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662043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4229100" y="6356350"/>
            <a:ext cx="685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  <p:sp>
        <p:nvSpPr>
          <p:cNvPr id="90" name="Shape 90"/>
          <p:cNvSpPr/>
          <p:nvPr>
            <p:ph idx="3" type="pic"/>
          </p:nvPr>
        </p:nvSpPr>
        <p:spPr>
          <a:xfrm>
            <a:off x="685800" y="2455433"/>
            <a:ext cx="2331719" cy="1645920"/>
          </a:xfrm>
          <a:prstGeom prst="rect">
            <a:avLst/>
          </a:prstGeom>
          <a:solidFill>
            <a:srgbClr val="3F3F3F"/>
          </a:solidFill>
          <a:ln cap="flat" cmpd="sng" w="889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-342900" marL="342900" marR="0" rtl="0" algn="l">
              <a:spcBef>
                <a:spcPts val="2000"/>
              </a:spcBef>
              <a:buClr>
                <a:schemeClr val="lt1"/>
              </a:buClr>
              <a:buFont typeface="Arial"/>
              <a:buNone/>
              <a:defRPr b="0" baseline="0" i="0" sz="2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marL="4572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marL="9144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4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marL="13716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marL="18288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marL="22860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marL="27432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marL="32004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marL="36576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91" name="Shape 91"/>
          <p:cNvSpPr/>
          <p:nvPr>
            <p:ph idx="4" type="pic"/>
          </p:nvPr>
        </p:nvSpPr>
        <p:spPr>
          <a:xfrm>
            <a:off x="3412489" y="457200"/>
            <a:ext cx="2331719" cy="1645920"/>
          </a:xfrm>
          <a:prstGeom prst="rect">
            <a:avLst/>
          </a:prstGeom>
          <a:solidFill>
            <a:srgbClr val="3F3F3F"/>
          </a:solidFill>
          <a:ln cap="flat" cmpd="sng" w="889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-342900" marL="342900" marR="0" rtl="0" algn="l">
              <a:spcBef>
                <a:spcPts val="2000"/>
              </a:spcBef>
              <a:buClr>
                <a:schemeClr val="lt1"/>
              </a:buClr>
              <a:buFont typeface="Arial"/>
              <a:buNone/>
              <a:defRPr b="0" baseline="0" i="0" sz="2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marL="4572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marL="9144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4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marL="13716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marL="18288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marL="22860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marL="27432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marL="32004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marL="36576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92" name="Shape 92"/>
          <p:cNvSpPr/>
          <p:nvPr>
            <p:ph idx="5" type="pic"/>
          </p:nvPr>
        </p:nvSpPr>
        <p:spPr>
          <a:xfrm>
            <a:off x="3412489" y="2455433"/>
            <a:ext cx="2331719" cy="1645920"/>
          </a:xfrm>
          <a:prstGeom prst="rect">
            <a:avLst/>
          </a:prstGeom>
          <a:solidFill>
            <a:srgbClr val="3F3F3F"/>
          </a:solidFill>
          <a:ln cap="flat" cmpd="sng" w="889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-342900" marL="342900" marR="0" rtl="0" algn="l">
              <a:spcBef>
                <a:spcPts val="2000"/>
              </a:spcBef>
              <a:buClr>
                <a:schemeClr val="lt1"/>
              </a:buClr>
              <a:buFont typeface="Arial"/>
              <a:buNone/>
              <a:defRPr b="0" baseline="0" i="0" sz="2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marL="4572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marL="9144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4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marL="13716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marL="18288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marL="22860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marL="27432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marL="32004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marL="36576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93" name="Shape 93"/>
          <p:cNvSpPr/>
          <p:nvPr>
            <p:ph idx="6" type="pic"/>
          </p:nvPr>
        </p:nvSpPr>
        <p:spPr>
          <a:xfrm>
            <a:off x="6139180" y="457200"/>
            <a:ext cx="2331719" cy="1645920"/>
          </a:xfrm>
          <a:prstGeom prst="rect">
            <a:avLst/>
          </a:prstGeom>
          <a:solidFill>
            <a:srgbClr val="3F3F3F"/>
          </a:solidFill>
          <a:ln cap="flat" cmpd="sng" w="889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-342900" marL="342900" marR="0" rtl="0" algn="l">
              <a:spcBef>
                <a:spcPts val="2000"/>
              </a:spcBef>
              <a:buClr>
                <a:schemeClr val="lt1"/>
              </a:buClr>
              <a:buFont typeface="Arial"/>
              <a:buNone/>
              <a:defRPr b="0" baseline="0" i="0" sz="2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marL="4572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marL="9144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4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marL="13716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marL="18288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marL="22860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marL="27432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marL="32004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marL="36576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94" name="Shape 94"/>
          <p:cNvSpPr/>
          <p:nvPr>
            <p:ph idx="7" type="pic"/>
          </p:nvPr>
        </p:nvSpPr>
        <p:spPr>
          <a:xfrm>
            <a:off x="6139180" y="2455433"/>
            <a:ext cx="2331719" cy="1645920"/>
          </a:xfrm>
          <a:prstGeom prst="rect">
            <a:avLst/>
          </a:prstGeom>
          <a:solidFill>
            <a:srgbClr val="3F3F3F"/>
          </a:solidFill>
          <a:ln cap="flat" cmpd="sng" w="889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-342900" marL="342900" marR="0" rtl="0" algn="l">
              <a:spcBef>
                <a:spcPts val="2000"/>
              </a:spcBef>
              <a:buClr>
                <a:schemeClr val="lt1"/>
              </a:buClr>
              <a:buFont typeface="Arial"/>
              <a:buNone/>
              <a:defRPr b="0" baseline="0" i="0" sz="2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marL="4572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marL="9144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4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marL="13716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marL="18288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marL="22860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marL="27432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marL="32004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marL="3657600" marR="0" rtl="0" algn="l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685800" y="121022"/>
            <a:ext cx="7770812" cy="1429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lt1"/>
              </a:buClr>
              <a:buFont typeface="Lustria"/>
              <a:buNone/>
              <a:defRPr sz="4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 rot="5400000">
            <a:off x="2384425" y="53975"/>
            <a:ext cx="4373563" cy="77708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rtl="0">
              <a:spcBef>
                <a:spcPts val="0"/>
              </a:spcBef>
              <a:defRPr sz="20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rtl="0">
              <a:spcBef>
                <a:spcPts val="0"/>
              </a:spcBef>
              <a:defRPr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rtl="0">
              <a:spcBef>
                <a:spcPts val="0"/>
              </a:spcBef>
              <a:defRPr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rtl="0">
              <a:spcBef>
                <a:spcPts val="0"/>
              </a:spcBef>
              <a:defRPr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rtl="0">
              <a:spcBef>
                <a:spcPts val="0"/>
              </a:spcBef>
              <a:defRPr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rtl="0">
              <a:spcBef>
                <a:spcPts val="0"/>
              </a:spcBef>
              <a:defRPr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0" type="dt"/>
          </p:nvPr>
        </p:nvSpPr>
        <p:spPr>
          <a:xfrm>
            <a:off x="662043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1" type="ftr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4229100" y="6356350"/>
            <a:ext cx="685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 rot="5400000">
            <a:off x="5166518" y="2529681"/>
            <a:ext cx="5592763" cy="1600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lt1"/>
              </a:buClr>
              <a:buFont typeface="Lustria"/>
              <a:buNone/>
              <a:defRPr sz="4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 rot="5400000">
            <a:off x="899318" y="319881"/>
            <a:ext cx="5592763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rtl="0">
              <a:spcBef>
                <a:spcPts val="0"/>
              </a:spcBef>
              <a:defRPr sz="20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rtl="0">
              <a:spcBef>
                <a:spcPts val="0"/>
              </a:spcBef>
              <a:defRPr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rtl="0">
              <a:spcBef>
                <a:spcPts val="0"/>
              </a:spcBef>
              <a:defRPr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rtl="0">
              <a:spcBef>
                <a:spcPts val="0"/>
              </a:spcBef>
              <a:defRPr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rtl="0">
              <a:spcBef>
                <a:spcPts val="0"/>
              </a:spcBef>
              <a:defRPr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rtl="0">
              <a:spcBef>
                <a:spcPts val="0"/>
              </a:spcBef>
              <a:defRPr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0" type="dt"/>
          </p:nvPr>
        </p:nvSpPr>
        <p:spPr>
          <a:xfrm>
            <a:off x="662043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1" type="ftr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x="4229100" y="6356350"/>
            <a:ext cx="685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685800" y="121022"/>
            <a:ext cx="7770812" cy="1429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lt1"/>
              </a:buClr>
              <a:buFont typeface="Lustria"/>
              <a:buNone/>
              <a:defRPr sz="4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685800" y="1869141"/>
            <a:ext cx="7770812" cy="42570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rtl="0">
              <a:spcBef>
                <a:spcPts val="0"/>
              </a:spcBef>
              <a:defRPr sz="20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rtl="0">
              <a:spcBef>
                <a:spcPts val="0"/>
              </a:spcBef>
              <a:defRPr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rtl="0">
              <a:spcBef>
                <a:spcPts val="0"/>
              </a:spcBef>
              <a:defRPr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rtl="0">
              <a:spcBef>
                <a:spcPts val="0"/>
              </a:spcBef>
              <a:defRPr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rtl="0">
              <a:spcBef>
                <a:spcPts val="0"/>
              </a:spcBef>
              <a:defRPr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rtl="0">
              <a:spcBef>
                <a:spcPts val="0"/>
              </a:spcBef>
              <a:defRPr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>
            <a:off x="662043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4229100" y="6356350"/>
            <a:ext cx="685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 with Pictur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x="685800" y="4267200"/>
            <a:ext cx="7772400" cy="97715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54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x="685799" y="5257800"/>
            <a:ext cx="7770812" cy="8740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30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marL="457200" marR="0" rtl="0" algn="ctr">
              <a:spcBef>
                <a:spcPts val="600"/>
              </a:spcBef>
              <a:buClr>
                <a:schemeClr val="lt1"/>
              </a:buClr>
              <a:buFont typeface="Lustria"/>
              <a:buNone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marL="914400" marR="0" rtl="0" algn="ctr">
              <a:spcBef>
                <a:spcPts val="600"/>
              </a:spcBef>
              <a:buClr>
                <a:schemeClr val="lt1"/>
              </a:buClr>
              <a:buFont typeface="Lustria"/>
              <a:buNone/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marL="1371600" marR="0" rtl="0" algn="ctr">
              <a:spcBef>
                <a:spcPts val="600"/>
              </a:spcBef>
              <a:buClr>
                <a:schemeClr val="lt1"/>
              </a:buClr>
              <a:buFont typeface="Lustria"/>
              <a:buNone/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marL="1828800" marR="0" rtl="0" algn="ctr">
              <a:spcBef>
                <a:spcPts val="600"/>
              </a:spcBef>
              <a:buClr>
                <a:schemeClr val="lt1"/>
              </a:buClr>
              <a:buFont typeface="Lustria"/>
              <a:buNone/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marL="2286000" marR="0" rtl="0" algn="ctr">
              <a:spcBef>
                <a:spcPts val="360"/>
              </a:spcBef>
              <a:buClr>
                <a:schemeClr val="lt1"/>
              </a:buClr>
              <a:buFont typeface="Lustria"/>
              <a:buNone/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marL="2743200" marR="0" rtl="0" algn="ctr">
              <a:spcBef>
                <a:spcPts val="360"/>
              </a:spcBef>
              <a:buClr>
                <a:schemeClr val="lt1"/>
              </a:buClr>
              <a:buFont typeface="Lustria"/>
              <a:buNone/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marL="3200400" marR="0" rtl="0" algn="ctr">
              <a:spcBef>
                <a:spcPts val="360"/>
              </a:spcBef>
              <a:buClr>
                <a:schemeClr val="lt1"/>
              </a:buClr>
              <a:buFont typeface="Lustria"/>
              <a:buNone/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marL="3657600" marR="0" rtl="0" algn="ctr">
              <a:spcBef>
                <a:spcPts val="360"/>
              </a:spcBef>
              <a:buClr>
                <a:schemeClr val="lt1"/>
              </a:buClr>
              <a:buFont typeface="Lustria"/>
              <a:buNone/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662043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4229100" y="6356350"/>
            <a:ext cx="685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  <p:sp>
        <p:nvSpPr>
          <p:cNvPr id="28" name="Shape 28"/>
          <p:cNvSpPr/>
          <p:nvPr>
            <p:ph idx="2" type="pic"/>
          </p:nvPr>
        </p:nvSpPr>
        <p:spPr>
          <a:xfrm rot="-60000">
            <a:off x="2056196" y="424649"/>
            <a:ext cx="5031609" cy="3375799"/>
          </a:xfrm>
          <a:prstGeom prst="rect">
            <a:avLst/>
          </a:prstGeom>
          <a:solidFill>
            <a:srgbClr val="3F3F3F"/>
          </a:solidFill>
          <a:ln cap="flat" cmpd="sng" w="889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buClr>
                <a:schemeClr val="lt1"/>
              </a:buClr>
              <a:buFont typeface="Arial"/>
              <a:buNone/>
              <a:defRPr b="0" baseline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685800" y="990600"/>
            <a:ext cx="7770812" cy="1743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Clr>
                <a:schemeClr val="lt1"/>
              </a:buClr>
              <a:buFont typeface="Lustria"/>
              <a:buNone/>
              <a:defRPr sz="54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685800" y="2756647"/>
            <a:ext cx="7770812" cy="12819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300"/>
              </a:spcBef>
              <a:buClr>
                <a:schemeClr val="lt1"/>
              </a:buClr>
              <a:buFont typeface="Lustria"/>
              <a:buNone/>
              <a:defRPr sz="20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marL="457200" rtl="0">
              <a:spcBef>
                <a:spcPts val="0"/>
              </a:spcBef>
              <a:buClr>
                <a:schemeClr val="lt1"/>
              </a:buClr>
              <a:buFont typeface="Lustria"/>
              <a:buNone/>
              <a:defRPr sz="1800">
                <a:solidFill>
                  <a:schemeClr val="lt1"/>
                </a:solidFill>
              </a:defRPr>
            </a:lvl2pPr>
            <a:lvl3pPr indent="0" marL="914400" rtl="0">
              <a:spcBef>
                <a:spcPts val="0"/>
              </a:spcBef>
              <a:buClr>
                <a:schemeClr val="lt1"/>
              </a:buClr>
              <a:buFont typeface="Lustria"/>
              <a:buNone/>
              <a:defRPr sz="1600">
                <a:solidFill>
                  <a:schemeClr val="lt1"/>
                </a:solidFill>
              </a:defRPr>
            </a:lvl3pPr>
            <a:lvl4pPr indent="0" marL="1371600" rtl="0">
              <a:spcBef>
                <a:spcPts val="0"/>
              </a:spcBef>
              <a:buClr>
                <a:schemeClr val="lt1"/>
              </a:buClr>
              <a:buFont typeface="Lustria"/>
              <a:buNone/>
              <a:defRPr sz="1400">
                <a:solidFill>
                  <a:schemeClr val="lt1"/>
                </a:solidFill>
              </a:defRPr>
            </a:lvl4pPr>
            <a:lvl5pPr indent="0" marL="1828800" rtl="0">
              <a:spcBef>
                <a:spcPts val="0"/>
              </a:spcBef>
              <a:buClr>
                <a:schemeClr val="lt1"/>
              </a:buClr>
              <a:buFont typeface="Lustria"/>
              <a:buNone/>
              <a:defRPr sz="1400">
                <a:solidFill>
                  <a:schemeClr val="lt1"/>
                </a:solidFill>
              </a:defRPr>
            </a:lvl5pPr>
            <a:lvl6pPr indent="0" marL="2286000" rtl="0">
              <a:spcBef>
                <a:spcPts val="0"/>
              </a:spcBef>
              <a:buClr>
                <a:schemeClr val="lt1"/>
              </a:buClr>
              <a:buFont typeface="Lustria"/>
              <a:buNone/>
              <a:defRPr sz="1400">
                <a:solidFill>
                  <a:schemeClr val="lt1"/>
                </a:solidFill>
              </a:defRPr>
            </a:lvl6pPr>
            <a:lvl7pPr indent="0" marL="2743200" rtl="0">
              <a:spcBef>
                <a:spcPts val="0"/>
              </a:spcBef>
              <a:buClr>
                <a:schemeClr val="lt1"/>
              </a:buClr>
              <a:buFont typeface="Lustria"/>
              <a:buNone/>
              <a:defRPr sz="1400">
                <a:solidFill>
                  <a:schemeClr val="lt1"/>
                </a:solidFill>
              </a:defRPr>
            </a:lvl7pPr>
            <a:lvl8pPr indent="0" marL="3200400" rtl="0">
              <a:spcBef>
                <a:spcPts val="0"/>
              </a:spcBef>
              <a:buClr>
                <a:schemeClr val="lt1"/>
              </a:buClr>
              <a:buFont typeface="Lustria"/>
              <a:buNone/>
              <a:defRPr sz="1400">
                <a:solidFill>
                  <a:schemeClr val="lt1"/>
                </a:solidFill>
              </a:defRPr>
            </a:lvl8pPr>
            <a:lvl9pPr indent="0" marL="3657600" rtl="0">
              <a:spcBef>
                <a:spcPts val="0"/>
              </a:spcBef>
              <a:buClr>
                <a:schemeClr val="lt1"/>
              </a:buClr>
              <a:buFont typeface="Lustria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662043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4229100" y="6356350"/>
            <a:ext cx="685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685800" y="121022"/>
            <a:ext cx="7770812" cy="1429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lt1"/>
              </a:buClr>
              <a:buFont typeface="Lustria"/>
              <a:buNone/>
              <a:defRPr sz="4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685800" y="1760538"/>
            <a:ext cx="3611879" cy="4365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2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indent="-341313" marL="2398713" rtl="0">
              <a:spcBef>
                <a:spcPts val="0"/>
              </a:spcBef>
              <a:defRPr sz="1800"/>
            </a:lvl8pPr>
            <a:lvl9pPr indent="-341313" marL="2398713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844732" y="1760538"/>
            <a:ext cx="3611879" cy="4365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2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indent="-341313" marL="2398713" rtl="0">
              <a:spcBef>
                <a:spcPts val="0"/>
              </a:spcBef>
              <a:defRPr sz="1800"/>
            </a:lvl8pPr>
            <a:lvl9pPr indent="-341313" marL="2398713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662043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4229100" y="6356350"/>
            <a:ext cx="685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685800" y="121022"/>
            <a:ext cx="7770812" cy="1429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685800" y="1550895"/>
            <a:ext cx="3611879" cy="61408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 algn="ctr">
              <a:spcBef>
                <a:spcPts val="0"/>
              </a:spcBef>
              <a:buFont typeface="Lustria"/>
              <a:buNone/>
              <a:defRPr b="0" sz="2800"/>
            </a:lvl1pPr>
            <a:lvl2pPr indent="0" marL="457200" rtl="0">
              <a:spcBef>
                <a:spcPts val="0"/>
              </a:spcBef>
              <a:buFont typeface="Lustria"/>
              <a:buNone/>
              <a:defRPr b="1" sz="2000"/>
            </a:lvl2pPr>
            <a:lvl3pPr indent="0" marL="914400" rtl="0">
              <a:spcBef>
                <a:spcPts val="0"/>
              </a:spcBef>
              <a:buFont typeface="Lustria"/>
              <a:buNone/>
              <a:defRPr b="1" sz="1800"/>
            </a:lvl3pPr>
            <a:lvl4pPr indent="0" marL="1371600" rtl="0">
              <a:spcBef>
                <a:spcPts val="0"/>
              </a:spcBef>
              <a:buFont typeface="Lustria"/>
              <a:buNone/>
              <a:defRPr b="1" sz="1600"/>
            </a:lvl4pPr>
            <a:lvl5pPr indent="0" marL="1828800" rtl="0">
              <a:spcBef>
                <a:spcPts val="0"/>
              </a:spcBef>
              <a:buFont typeface="Lustria"/>
              <a:buNone/>
              <a:defRPr b="1" sz="1600"/>
            </a:lvl5pPr>
            <a:lvl6pPr indent="0" marL="2286000" rtl="0">
              <a:spcBef>
                <a:spcPts val="0"/>
              </a:spcBef>
              <a:buFont typeface="Lustria"/>
              <a:buNone/>
              <a:defRPr b="1" sz="1600"/>
            </a:lvl6pPr>
            <a:lvl7pPr indent="0" marL="2743200" rtl="0">
              <a:spcBef>
                <a:spcPts val="0"/>
              </a:spcBef>
              <a:buFont typeface="Lustria"/>
              <a:buNone/>
              <a:defRPr b="1" sz="1600"/>
            </a:lvl7pPr>
            <a:lvl8pPr indent="0" marL="3200400" rtl="0">
              <a:spcBef>
                <a:spcPts val="0"/>
              </a:spcBef>
              <a:buFont typeface="Lustria"/>
              <a:buNone/>
              <a:defRPr b="1" sz="1600"/>
            </a:lvl8pPr>
            <a:lvl9pPr indent="0" marL="3657600" rtl="0">
              <a:spcBef>
                <a:spcPts val="0"/>
              </a:spcBef>
              <a:buFont typeface="Lustria"/>
              <a:buNone/>
              <a:defRPr b="1" sz="1600"/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685800" y="2438400"/>
            <a:ext cx="3611879" cy="3687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2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indent="-341313" marL="2398713" rtl="0">
              <a:spcBef>
                <a:spcPts val="0"/>
              </a:spcBef>
              <a:defRPr sz="1600"/>
            </a:lvl8pPr>
            <a:lvl9pPr indent="-341313" marL="2398713"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46" name="Shape 46"/>
          <p:cNvSpPr txBox="1"/>
          <p:nvPr>
            <p:ph idx="3" type="body"/>
          </p:nvPr>
        </p:nvSpPr>
        <p:spPr>
          <a:xfrm>
            <a:off x="4845526" y="1550895"/>
            <a:ext cx="3611879" cy="61408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 algn="ctr">
              <a:spcBef>
                <a:spcPts val="0"/>
              </a:spcBef>
              <a:buFont typeface="Lustria"/>
              <a:buNone/>
              <a:defRPr b="0" sz="2800"/>
            </a:lvl1pPr>
            <a:lvl2pPr indent="0" marL="457200" rtl="0">
              <a:spcBef>
                <a:spcPts val="0"/>
              </a:spcBef>
              <a:buFont typeface="Lustria"/>
              <a:buNone/>
              <a:defRPr b="1" sz="2000"/>
            </a:lvl2pPr>
            <a:lvl3pPr indent="0" marL="914400" rtl="0">
              <a:spcBef>
                <a:spcPts val="0"/>
              </a:spcBef>
              <a:buFont typeface="Lustria"/>
              <a:buNone/>
              <a:defRPr b="1" sz="1800"/>
            </a:lvl3pPr>
            <a:lvl4pPr indent="0" marL="1371600" rtl="0">
              <a:spcBef>
                <a:spcPts val="0"/>
              </a:spcBef>
              <a:buFont typeface="Lustria"/>
              <a:buNone/>
              <a:defRPr b="1" sz="1600"/>
            </a:lvl4pPr>
            <a:lvl5pPr indent="0" marL="1828800" rtl="0">
              <a:spcBef>
                <a:spcPts val="0"/>
              </a:spcBef>
              <a:buFont typeface="Lustria"/>
              <a:buNone/>
              <a:defRPr b="1" sz="1600"/>
            </a:lvl5pPr>
            <a:lvl6pPr indent="0" marL="2286000" rtl="0">
              <a:spcBef>
                <a:spcPts val="0"/>
              </a:spcBef>
              <a:buFont typeface="Lustria"/>
              <a:buNone/>
              <a:defRPr b="1" sz="1600"/>
            </a:lvl6pPr>
            <a:lvl7pPr indent="0" marL="2743200" rtl="0">
              <a:spcBef>
                <a:spcPts val="0"/>
              </a:spcBef>
              <a:buFont typeface="Lustria"/>
              <a:buNone/>
              <a:defRPr b="1" sz="1600"/>
            </a:lvl7pPr>
            <a:lvl8pPr indent="0" marL="3200400" rtl="0">
              <a:spcBef>
                <a:spcPts val="0"/>
              </a:spcBef>
              <a:buFont typeface="Lustria"/>
              <a:buNone/>
              <a:defRPr b="1" sz="1600"/>
            </a:lvl8pPr>
            <a:lvl9pPr indent="0" marL="3657600" rtl="0">
              <a:spcBef>
                <a:spcPts val="0"/>
              </a:spcBef>
              <a:buFont typeface="Lustria"/>
              <a:buNone/>
              <a:defRPr b="1" sz="1600"/>
            </a:lvl9pPr>
          </a:lstStyle>
          <a:p/>
        </p:txBody>
      </p:sp>
      <p:sp>
        <p:nvSpPr>
          <p:cNvPr id="47" name="Shape 47"/>
          <p:cNvSpPr txBox="1"/>
          <p:nvPr>
            <p:ph idx="4" type="body"/>
          </p:nvPr>
        </p:nvSpPr>
        <p:spPr>
          <a:xfrm>
            <a:off x="4845526" y="2438400"/>
            <a:ext cx="3611879" cy="3687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2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indent="-341313" marL="2398713" rtl="0">
              <a:spcBef>
                <a:spcPts val="0"/>
              </a:spcBef>
              <a:defRPr sz="1600"/>
            </a:lvl8pPr>
            <a:lvl9pPr indent="-341313" marL="2398713"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x="662043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4229100" y="6356350"/>
            <a:ext cx="685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  <p:cxnSp>
        <p:nvCxnSpPr>
          <p:cNvPr id="51" name="Shape 51"/>
          <p:cNvCxnSpPr/>
          <p:nvPr/>
        </p:nvCxnSpPr>
        <p:spPr>
          <a:xfrm>
            <a:off x="786204" y="2191871"/>
            <a:ext cx="3429000" cy="1587"/>
          </a:xfrm>
          <a:prstGeom prst="straightConnector1">
            <a:avLst/>
          </a:prstGeom>
          <a:noFill/>
          <a:ln cap="flat" cmpd="sng" w="9525">
            <a:solidFill>
              <a:srgbClr val="FFFFFF">
                <a:alpha val="4000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" name="Shape 52"/>
          <p:cNvCxnSpPr/>
          <p:nvPr/>
        </p:nvCxnSpPr>
        <p:spPr>
          <a:xfrm>
            <a:off x="4936966" y="2191871"/>
            <a:ext cx="3429000" cy="1587"/>
          </a:xfrm>
          <a:prstGeom prst="straightConnector1">
            <a:avLst/>
          </a:prstGeom>
          <a:noFill/>
          <a:ln cap="flat" cmpd="sng" w="9525">
            <a:solidFill>
              <a:srgbClr val="FFFFFF">
                <a:alpha val="4000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685800" y="121022"/>
            <a:ext cx="7770812" cy="1429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lt1"/>
              </a:buClr>
              <a:buFont typeface="Lustria"/>
              <a:buNone/>
              <a:defRPr sz="4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662043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4229100" y="6356350"/>
            <a:ext cx="685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0" type="dt"/>
          </p:nvPr>
        </p:nvSpPr>
        <p:spPr>
          <a:xfrm>
            <a:off x="662043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4229100" y="6356350"/>
            <a:ext cx="685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658904" y="971550"/>
            <a:ext cx="3657600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0" sz="36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4800600" y="457200"/>
            <a:ext cx="3657600" cy="5668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2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indent="-341313" marL="2398713" rtl="0">
              <a:spcBef>
                <a:spcPts val="0"/>
              </a:spcBef>
              <a:defRPr sz="1800"/>
            </a:lvl8pPr>
            <a:lvl9pPr indent="-341313" marL="2398713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x="658904" y="2133600"/>
            <a:ext cx="3657600" cy="3581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1000"/>
              </a:spcBef>
              <a:buFont typeface="Lustria"/>
              <a:buNone/>
              <a:defRPr sz="1800"/>
            </a:lvl1pPr>
            <a:lvl2pPr indent="0" marL="457200" rtl="0">
              <a:spcBef>
                <a:spcPts val="0"/>
              </a:spcBef>
              <a:buFont typeface="Lustria"/>
              <a:buNone/>
              <a:defRPr sz="1200"/>
            </a:lvl2pPr>
            <a:lvl3pPr indent="0" marL="914400" rtl="0">
              <a:spcBef>
                <a:spcPts val="0"/>
              </a:spcBef>
              <a:buFont typeface="Lustria"/>
              <a:buNone/>
              <a:defRPr sz="1000"/>
            </a:lvl3pPr>
            <a:lvl4pPr indent="0" marL="1371600" rtl="0">
              <a:spcBef>
                <a:spcPts val="0"/>
              </a:spcBef>
              <a:buFont typeface="Lustria"/>
              <a:buNone/>
              <a:defRPr sz="900"/>
            </a:lvl4pPr>
            <a:lvl5pPr indent="0" marL="1828800" rtl="0">
              <a:spcBef>
                <a:spcPts val="0"/>
              </a:spcBef>
              <a:buFont typeface="Lustria"/>
              <a:buNone/>
              <a:defRPr sz="900"/>
            </a:lvl5pPr>
            <a:lvl6pPr indent="0" marL="2286000" rtl="0">
              <a:spcBef>
                <a:spcPts val="0"/>
              </a:spcBef>
              <a:buFont typeface="Lustria"/>
              <a:buNone/>
              <a:defRPr sz="900"/>
            </a:lvl6pPr>
            <a:lvl7pPr indent="0" marL="2743200" rtl="0">
              <a:spcBef>
                <a:spcPts val="0"/>
              </a:spcBef>
              <a:buFont typeface="Lustria"/>
              <a:buNone/>
              <a:defRPr sz="900"/>
            </a:lvl7pPr>
            <a:lvl8pPr indent="0" marL="3200400" rtl="0">
              <a:spcBef>
                <a:spcPts val="0"/>
              </a:spcBef>
              <a:buFont typeface="Lustria"/>
              <a:buNone/>
              <a:defRPr sz="900"/>
            </a:lvl8pPr>
            <a:lvl9pPr indent="0" marL="3657600" rtl="0">
              <a:spcBef>
                <a:spcPts val="0"/>
              </a:spcBef>
              <a:buFont typeface="Lustria"/>
              <a:buNone/>
              <a:defRPr sz="900"/>
            </a:lvl9pPr>
          </a:lstStyle>
          <a:p/>
        </p:txBody>
      </p:sp>
      <p:sp>
        <p:nvSpPr>
          <p:cNvPr id="66" name="Shape 66"/>
          <p:cNvSpPr txBox="1"/>
          <p:nvPr>
            <p:ph idx="10" type="dt"/>
          </p:nvPr>
        </p:nvSpPr>
        <p:spPr>
          <a:xfrm>
            <a:off x="662043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4229100" y="6356350"/>
            <a:ext cx="685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685800" y="121022"/>
            <a:ext cx="7770812" cy="1429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lt1"/>
              </a:buClr>
              <a:buFont typeface="Lustria"/>
              <a:buNone/>
              <a:defRPr b="0" baseline="0" i="0" sz="4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1752600"/>
            <a:ext cx="7770812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3200" marL="342900" marR="0" rtl="0" algn="l">
              <a:spcBef>
                <a:spcPts val="2000"/>
              </a:spcBef>
              <a:buClr>
                <a:schemeClr val="lt1"/>
              </a:buClr>
              <a:buFont typeface="Lustria"/>
              <a:buChar char="•"/>
              <a:defRPr b="0" baseline="0" i="0" sz="2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215900" marL="685800" marR="0" rtl="0" algn="l">
              <a:spcBef>
                <a:spcPts val="600"/>
              </a:spcBef>
              <a:buClr>
                <a:schemeClr val="lt1"/>
              </a:buClr>
              <a:buFont typeface="Lustria"/>
              <a:buChar char="•"/>
              <a:defRPr b="0" baseline="0" i="0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234950" marL="1035050" marR="0" rtl="0" algn="l">
              <a:spcBef>
                <a:spcPts val="600"/>
              </a:spcBef>
              <a:buClr>
                <a:schemeClr val="lt1"/>
              </a:buClr>
              <a:buFont typeface="Lustria"/>
              <a:buChar char="•"/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228600" marL="1371600" marR="0" rtl="0" algn="l">
              <a:spcBef>
                <a:spcPts val="600"/>
              </a:spcBef>
              <a:buClr>
                <a:schemeClr val="lt1"/>
              </a:buClr>
              <a:buFont typeface="Lustria"/>
              <a:buChar char="•"/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234950" marL="1720850" marR="0" rtl="0" algn="l">
              <a:spcBef>
                <a:spcPts val="600"/>
              </a:spcBef>
              <a:buClr>
                <a:schemeClr val="lt1"/>
              </a:buClr>
              <a:buFont typeface="Lustria"/>
              <a:buChar char="•"/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227013" marL="2055813" marR="0" rtl="0" algn="l">
              <a:spcBef>
                <a:spcPts val="360"/>
              </a:spcBef>
              <a:buClr>
                <a:schemeClr val="lt1"/>
              </a:buClr>
              <a:buFont typeface="Lustria"/>
              <a:buChar char="•"/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227013" marL="2398713" marR="0" rtl="0" algn="l">
              <a:spcBef>
                <a:spcPts val="360"/>
              </a:spcBef>
              <a:buClr>
                <a:schemeClr val="lt1"/>
              </a:buClr>
              <a:buFont typeface="Lustria"/>
              <a:buChar char="•"/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228600" marL="2743200" marR="0" rtl="0" algn="l">
              <a:spcBef>
                <a:spcPts val="360"/>
              </a:spcBef>
              <a:buClr>
                <a:schemeClr val="lt1"/>
              </a:buClr>
              <a:buFont typeface="Lustria"/>
              <a:buChar char="•"/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230188" marL="3087688" marR="0" rtl="0" algn="l">
              <a:spcBef>
                <a:spcPts val="360"/>
              </a:spcBef>
              <a:buClr>
                <a:schemeClr val="lt1"/>
              </a:buClr>
              <a:buFont typeface="Lustria"/>
              <a:buChar char="•"/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0" type="dt"/>
          </p:nvPr>
        </p:nvSpPr>
        <p:spPr>
          <a:xfrm>
            <a:off x="662043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1" type="ftr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2" type="sldNum"/>
          </p:nvPr>
        </p:nvSpPr>
        <p:spPr>
          <a:xfrm>
            <a:off x="4229100" y="6356350"/>
            <a:ext cx="685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08.jpg"/><Relationship Id="rId10" Type="http://schemas.openxmlformats.org/officeDocument/2006/relationships/image" Target="../media/image02.jpg"/><Relationship Id="rId13" Type="http://schemas.openxmlformats.org/officeDocument/2006/relationships/image" Target="../media/image09.jpg"/><Relationship Id="rId1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03.jpg"/><Relationship Id="rId9" Type="http://schemas.openxmlformats.org/officeDocument/2006/relationships/image" Target="../media/image04.jpg"/><Relationship Id="rId14" Type="http://schemas.openxmlformats.org/officeDocument/2006/relationships/image" Target="../media/image07.jpg"/><Relationship Id="rId5" Type="http://schemas.openxmlformats.org/officeDocument/2006/relationships/image" Target="../media/image01.jpg"/><Relationship Id="rId6" Type="http://schemas.openxmlformats.org/officeDocument/2006/relationships/image" Target="../media/image14.jpg"/><Relationship Id="rId7" Type="http://schemas.openxmlformats.org/officeDocument/2006/relationships/image" Target="../media/image18.jpg"/><Relationship Id="rId8" Type="http://schemas.openxmlformats.org/officeDocument/2006/relationships/image" Target="../media/image0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jpg"/><Relationship Id="rId4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ctrTitle"/>
          </p:nvPr>
        </p:nvSpPr>
        <p:spPr>
          <a:xfrm>
            <a:off x="685800" y="2365248"/>
            <a:ext cx="7772400" cy="9784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Lustria"/>
              <a:buNone/>
            </a:pPr>
            <a:r>
              <a:rPr lang="en-US" sz="4860"/>
              <a:t>c</a:t>
            </a:r>
            <a:r>
              <a:rPr b="0" baseline="0" i="0" lang="en-US" sz="486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onsist</a:t>
            </a:r>
            <a:r>
              <a:rPr lang="en-US" sz="4860"/>
              <a:t>e</a:t>
            </a:r>
            <a:r>
              <a:rPr b="0" baseline="0" i="0" lang="en-US" sz="486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n</a:t>
            </a:r>
            <a:r>
              <a:rPr b="0" baseline="0" i="0" lang="en-US" sz="288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Z</a:t>
            </a:r>
            <a:r>
              <a:rPr b="0" baseline="0" i="0" lang="en-US" sz="342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Z</a:t>
            </a:r>
            <a:r>
              <a:rPr b="0" baseline="0" i="0" lang="en-US" sz="486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Z’s</a:t>
            </a:r>
            <a:br>
              <a:rPr b="0" baseline="0" i="0" lang="en-US" sz="486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</a:br>
            <a:r>
              <a:rPr b="0" baseline="0" i="0" lang="en-US" sz="486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Low Fidelity Prototype Testing</a:t>
            </a:r>
          </a:p>
        </p:txBody>
      </p:sp>
      <p:sp>
        <p:nvSpPr>
          <p:cNvPr id="109" name="Shape 109"/>
          <p:cNvSpPr txBox="1"/>
          <p:nvPr>
            <p:ph idx="1" type="subTitle"/>
          </p:nvPr>
        </p:nvSpPr>
        <p:spPr>
          <a:xfrm>
            <a:off x="685800" y="3352800"/>
            <a:ext cx="7772400" cy="8778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Lustria"/>
              <a:buNone/>
            </a:pPr>
            <a:r>
              <a:rPr b="0" baseline="0" i="0" lang="en-US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The Dream Team</a:t>
            </a:r>
          </a:p>
          <a:p>
            <a:pPr indent="0" lvl="0" marL="0" marR="0" rtl="0" algn="ctr">
              <a:spcBef>
                <a:spcPts val="300"/>
              </a:spcBef>
              <a:buClr>
                <a:schemeClr val="lt1"/>
              </a:buClr>
              <a:buSzPct val="25000"/>
              <a:buFont typeface="Lustria"/>
              <a:buNone/>
            </a:pPr>
            <a:r>
              <a:rPr b="0" baseline="0" i="0" lang="en-US" sz="2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Gabriella | Nate | Brian | John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589643"/>
            <a:ext cx="7770812" cy="5536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4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Selected Interface Design</a:t>
            </a:r>
          </a:p>
          <a:p>
            <a:pPr indent="-342900" lvl="0" marL="342900" marR="0" rtl="0" algn="l">
              <a:spcBef>
                <a:spcPts val="200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b="0" baseline="0" i="0" lang="en-US" sz="4800" u="none" cap="none" strike="noStrike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rPr>
              <a:t>Prototype Creation</a:t>
            </a:r>
          </a:p>
          <a:p>
            <a:pPr indent="-342900" lvl="0" marL="342900" marR="0" rtl="0" algn="l">
              <a:spcBef>
                <a:spcPts val="2000"/>
              </a:spcBef>
              <a:buClr>
                <a:srgbClr val="FF0000"/>
              </a:buClr>
              <a:buSzPct val="100000"/>
              <a:buFont typeface="Arial"/>
              <a:buChar char="•"/>
            </a:pPr>
            <a:r>
              <a:rPr b="0" baseline="0" i="0" lang="en-US" sz="4800" u="none" cap="none" strike="noStrike">
                <a:solidFill>
                  <a:srgbClr val="FF0000"/>
                </a:solidFill>
                <a:latin typeface="Lustria"/>
                <a:ea typeface="Lustria"/>
                <a:cs typeface="Lustria"/>
                <a:sym typeface="Lustria"/>
              </a:rPr>
              <a:t>User Tests</a:t>
            </a:r>
          </a:p>
          <a:p>
            <a:pPr indent="-342900" lvl="0" marL="342900" marR="0" rtl="0" algn="l">
              <a:spcBef>
                <a:spcPts val="20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4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Results</a:t>
            </a:r>
          </a:p>
          <a:p>
            <a:pPr indent="-342900" lvl="0" marL="342900" marR="0" rtl="0" algn="l">
              <a:spcBef>
                <a:spcPts val="20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4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Next Steps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 b="30469" l="23725" r="6580" t="21531"/>
          <a:stretch/>
        </p:blipFill>
        <p:spPr>
          <a:xfrm>
            <a:off x="912576" y="1823356"/>
            <a:ext cx="7523852" cy="521926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>
            <p:ph type="title"/>
          </p:nvPr>
        </p:nvSpPr>
        <p:spPr>
          <a:xfrm>
            <a:off x="558791" y="3095"/>
            <a:ext cx="7770812" cy="1429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Lustria"/>
              <a:buNone/>
            </a:pPr>
            <a:r>
              <a:rPr b="0" baseline="0" i="0" lang="en-US" sz="4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Simple Task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558791" y="952500"/>
            <a:ext cx="7877637" cy="861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5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Task 1: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5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Go to bed at your bedtime goal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685800" y="121022"/>
            <a:ext cx="7770812" cy="1429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Lustria"/>
              <a:buNone/>
            </a:pPr>
            <a:r>
              <a:rPr b="0" baseline="0" i="0" lang="en-US" sz="4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Medium Task</a:t>
            </a:r>
          </a:p>
        </p:txBody>
      </p:sp>
      <p:pic>
        <p:nvPicPr>
          <p:cNvPr id="186" name="Shape 18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3472" l="16512" r="0" t="20138"/>
          <a:stretch/>
        </p:blipFill>
        <p:spPr>
          <a:xfrm>
            <a:off x="658589" y="2133378"/>
            <a:ext cx="7922985" cy="472462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/>
        </p:nvSpPr>
        <p:spPr>
          <a:xfrm>
            <a:off x="353786" y="1179286"/>
            <a:ext cx="8291285" cy="861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5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Task 2: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5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Feel more alert throughout the day.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hape 19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3472" l="10583" r="0" t="37471"/>
          <a:stretch/>
        </p:blipFill>
        <p:spPr>
          <a:xfrm>
            <a:off x="0" y="2420200"/>
            <a:ext cx="9144000" cy="376189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>
            <p:ph type="title"/>
          </p:nvPr>
        </p:nvSpPr>
        <p:spPr>
          <a:xfrm>
            <a:off x="685800" y="121022"/>
            <a:ext cx="7770812" cy="1429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Lustria"/>
              <a:buNone/>
            </a:pPr>
            <a:r>
              <a:rPr b="0" baseline="0" i="0" lang="en-US" sz="4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Complex Task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0" y="1328970"/>
            <a:ext cx="9143998" cy="861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5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Task 3: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5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Maintain better and healthier habits using sleep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685800" y="121022"/>
            <a:ext cx="7770812" cy="1429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Lustria"/>
              <a:buNone/>
            </a:pPr>
            <a:r>
              <a:rPr b="0" baseline="0" i="0" lang="en-US" sz="4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Experimental Method</a:t>
            </a:r>
          </a:p>
        </p:txBody>
      </p:sp>
      <p:pic>
        <p:nvPicPr>
          <p:cNvPr id="200" name="Shape 20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3472" l="0" r="0" t="13473"/>
          <a:stretch/>
        </p:blipFill>
        <p:spPr>
          <a:xfrm>
            <a:off x="685800" y="1869141"/>
            <a:ext cx="7770812" cy="4257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685800" y="121022"/>
            <a:ext cx="7770812" cy="1429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Lustria"/>
              <a:buNone/>
            </a:pPr>
            <a:r>
              <a:rPr b="0" baseline="0" i="0" lang="en-US" sz="4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Experimental Results</a:t>
            </a: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04156" y="2676498"/>
            <a:ext cx="4276270" cy="4257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Lustria"/>
              <a:buNone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Setting and editing bed/wake-up time was intuitive</a:t>
            </a:r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4490131" y="2236788"/>
            <a:ext cx="4445000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685800" y="121022"/>
            <a:ext cx="7770812" cy="1429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Lustria"/>
              <a:buNone/>
            </a:pPr>
            <a:r>
              <a:rPr b="0" baseline="0" i="0" lang="en-US" sz="4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Experimental Results</a:t>
            </a:r>
          </a:p>
        </p:txBody>
      </p:sp>
      <p:pic>
        <p:nvPicPr>
          <p:cNvPr id="213" name="Shape 2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457" l="15223" r="9014" t="1457"/>
          <a:stretch/>
        </p:blipFill>
        <p:spPr>
          <a:xfrm>
            <a:off x="477156" y="1550894"/>
            <a:ext cx="5887356" cy="425702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/>
          <p:nvPr/>
        </p:nvSpPr>
        <p:spPr>
          <a:xfrm>
            <a:off x="6437082" y="1968500"/>
            <a:ext cx="2298699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Users didn’t know what to do after learning their sleep debt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685800" y="121022"/>
            <a:ext cx="7770812" cy="1429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Lustria"/>
              <a:buNone/>
            </a:pPr>
            <a:r>
              <a:rPr b="0" baseline="0" i="0" lang="en-US" sz="4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Experimental Results</a:t>
            </a:r>
          </a:p>
        </p:txBody>
      </p:sp>
      <p:pic>
        <p:nvPicPr>
          <p:cNvPr id="220" name="Shape 2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3472" l="0" r="0" t="13473"/>
          <a:stretch/>
        </p:blipFill>
        <p:spPr>
          <a:xfrm rot="5400000">
            <a:off x="3491896" y="2539397"/>
            <a:ext cx="5467650" cy="3169556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549729" y="2892166"/>
            <a:ext cx="3955143" cy="1077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The goals page wasn’t well understood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589643"/>
            <a:ext cx="7770812" cy="5536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4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Selected Interface Design</a:t>
            </a:r>
          </a:p>
          <a:p>
            <a:pPr indent="-342900" lvl="0" marL="342900" marR="0" rtl="0" algn="l">
              <a:spcBef>
                <a:spcPts val="200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b="0" baseline="0" i="0" lang="en-US" sz="4800" u="none" cap="none" strike="noStrike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rPr>
              <a:t>Prototype Creation</a:t>
            </a:r>
          </a:p>
          <a:p>
            <a:pPr indent="-342900" lvl="0" marL="342900" marR="0" rtl="0" algn="l">
              <a:spcBef>
                <a:spcPts val="20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4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User Tests</a:t>
            </a:r>
          </a:p>
          <a:p>
            <a:pPr indent="-342900" lvl="0" marL="342900" marR="0" rtl="0" algn="l">
              <a:spcBef>
                <a:spcPts val="20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4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Results</a:t>
            </a:r>
          </a:p>
          <a:p>
            <a:pPr indent="-342900" lvl="0" marL="342900" marR="0" rtl="0" algn="l">
              <a:spcBef>
                <a:spcPts val="2000"/>
              </a:spcBef>
              <a:buClr>
                <a:srgbClr val="FF0000"/>
              </a:buClr>
              <a:buSzPct val="100000"/>
              <a:buFont typeface="Arial"/>
              <a:buChar char="•"/>
            </a:pPr>
            <a:r>
              <a:rPr b="0" baseline="0" i="0" lang="en-US" sz="4800" u="none" cap="none" strike="noStrike">
                <a:solidFill>
                  <a:srgbClr val="FF0000"/>
                </a:solidFill>
                <a:latin typeface="Lustria"/>
                <a:ea typeface="Lustria"/>
                <a:cs typeface="Lustria"/>
                <a:sym typeface="Lustria"/>
              </a:rPr>
              <a:t>Next Steps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685800" y="121022"/>
            <a:ext cx="7770812" cy="1429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Lustria"/>
              <a:buNone/>
            </a:pPr>
            <a:r>
              <a:rPr b="0" baseline="0" i="0" lang="en-US" sz="4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Suggested Changes</a:t>
            </a:r>
          </a:p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1869141"/>
            <a:ext cx="7770812" cy="4257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Intuitive data visualizations</a:t>
            </a:r>
          </a:p>
          <a:p>
            <a:pPr indent="-342900" lvl="0" marL="342900" marR="0" rtl="0" algn="l">
              <a:spcBef>
                <a:spcPts val="20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Incorporate educational component</a:t>
            </a:r>
          </a:p>
          <a:p>
            <a:pPr indent="-342900" lvl="0" marL="342900" marR="0" rtl="0" algn="l">
              <a:spcBef>
                <a:spcPts val="20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Improve alerts with personalized messages</a:t>
            </a:r>
          </a:p>
          <a:p>
            <a:pPr indent="-342900" lvl="0" marL="342900" marR="0" rtl="0" algn="l">
              <a:spcBef>
                <a:spcPts val="20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Recommendations for bedtime/wake-up goals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685800" y="121022"/>
            <a:ext cx="7770812" cy="1429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Lustria"/>
              <a:buNone/>
            </a:pPr>
            <a:r>
              <a:rPr b="0" baseline="0" i="0" lang="en-US" sz="4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Sleep More, Live Better</a:t>
            </a:r>
          </a:p>
        </p:txBody>
      </p:sp>
      <p:pic>
        <p:nvPicPr>
          <p:cNvPr id="115" name="Shape 1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9316" l="0" r="0" t="9316"/>
          <a:stretch/>
        </p:blipFill>
        <p:spPr>
          <a:xfrm>
            <a:off x="685800" y="1869141"/>
            <a:ext cx="7770812" cy="4257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685800" y="2452381"/>
            <a:ext cx="7770812" cy="1429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Lustria"/>
              <a:buNone/>
            </a:pPr>
            <a:r>
              <a:rPr b="0" baseline="0" i="0" lang="en-US" sz="4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589643"/>
            <a:ext cx="7770812" cy="5536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4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Selected Interface Design</a:t>
            </a:r>
          </a:p>
          <a:p>
            <a:pPr indent="-342900" lvl="0" marL="342900" marR="0" rtl="0" algn="l">
              <a:spcBef>
                <a:spcPts val="20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4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Prototype Creation</a:t>
            </a:r>
          </a:p>
          <a:p>
            <a:pPr indent="-342900" lvl="0" marL="342900" marR="0" rtl="0" algn="l">
              <a:spcBef>
                <a:spcPts val="20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4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User Tests</a:t>
            </a:r>
          </a:p>
          <a:p>
            <a:pPr indent="-342900" lvl="0" marL="342900" marR="0" rtl="0" algn="l">
              <a:spcBef>
                <a:spcPts val="20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4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Results</a:t>
            </a:r>
          </a:p>
          <a:p>
            <a:pPr indent="-342900" lvl="0" marL="342900" marR="0" rtl="0" algn="l">
              <a:spcBef>
                <a:spcPts val="20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4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Next Steps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589643"/>
            <a:ext cx="7770812" cy="5536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•"/>
            </a:pPr>
            <a:r>
              <a:rPr b="0" baseline="0" i="0" lang="en-US" sz="4800" u="none" cap="none" strike="noStrike">
                <a:solidFill>
                  <a:srgbClr val="FF0000"/>
                </a:solidFill>
                <a:latin typeface="Lustria"/>
                <a:ea typeface="Lustria"/>
                <a:cs typeface="Lustria"/>
                <a:sym typeface="Lustria"/>
              </a:rPr>
              <a:t>Selected Interface Design</a:t>
            </a:r>
          </a:p>
          <a:p>
            <a:pPr indent="-342900" lvl="0" marL="342900" marR="0" rtl="0" algn="l">
              <a:spcBef>
                <a:spcPts val="20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4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Prototype Creation</a:t>
            </a:r>
          </a:p>
          <a:p>
            <a:pPr indent="-342900" lvl="0" marL="342900" marR="0" rtl="0" algn="l">
              <a:spcBef>
                <a:spcPts val="20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4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User Tests</a:t>
            </a:r>
          </a:p>
          <a:p>
            <a:pPr indent="-342900" lvl="0" marL="342900" marR="0" rtl="0" algn="l">
              <a:spcBef>
                <a:spcPts val="20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4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Results</a:t>
            </a:r>
          </a:p>
          <a:p>
            <a:pPr indent="-342900" lvl="0" marL="342900" marR="0" rtl="0" algn="l">
              <a:spcBef>
                <a:spcPts val="20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4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Next Steps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685800" y="121022"/>
            <a:ext cx="7770812" cy="1429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Lustria"/>
              <a:buNone/>
            </a:pPr>
            <a:r>
              <a:rPr b="0" baseline="0" i="0" lang="en-US" sz="4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Design Sketches</a:t>
            </a: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947" y="1976588"/>
            <a:ext cx="2853809" cy="3714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9729" y="121022"/>
            <a:ext cx="1713122" cy="216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40048" y="1976588"/>
            <a:ext cx="2806208" cy="3701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3399" y="1976588"/>
            <a:ext cx="2787243" cy="3701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70836" y="227389"/>
            <a:ext cx="2106873" cy="2240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41978" y="2068143"/>
            <a:ext cx="3512668" cy="4662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910262" y="2163959"/>
            <a:ext cx="3435451" cy="4539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>
            <p:ph idx="1" type="body"/>
          </p:nvPr>
        </p:nvPicPr>
        <p:blipFill rotWithShape="1">
          <a:blip r:embed="rId10">
            <a:alphaModFix/>
          </a:blip>
          <a:srcRect b="-607" l="1" r="-37" t="1"/>
          <a:stretch/>
        </p:blipFill>
        <p:spPr>
          <a:xfrm>
            <a:off x="2980871" y="12677"/>
            <a:ext cx="3069771" cy="423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479926" y="3780516"/>
            <a:ext cx="3297488" cy="260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12">
            <a:alphaModFix/>
          </a:blip>
          <a:srcRect b="46693" l="0" r="0" t="0"/>
          <a:stretch/>
        </p:blipFill>
        <p:spPr>
          <a:xfrm>
            <a:off x="330800" y="4499307"/>
            <a:ext cx="3205563" cy="2204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479926" y="532095"/>
            <a:ext cx="2209222" cy="2888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397954" y="474027"/>
            <a:ext cx="2272221" cy="3614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685800" y="121022"/>
            <a:ext cx="7770812" cy="1429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Lustria"/>
              <a:buNone/>
            </a:pPr>
            <a:r>
              <a:rPr b="0" baseline="0" i="0" lang="en-US" sz="4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Skeuomorphic vs Traditional</a:t>
            </a:r>
          </a:p>
        </p:txBody>
      </p:sp>
      <p:pic>
        <p:nvPicPr>
          <p:cNvPr id="148" name="Shape 14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414" t="52970"/>
          <a:stretch/>
        </p:blipFill>
        <p:spPr>
          <a:xfrm>
            <a:off x="685800" y="3847210"/>
            <a:ext cx="4397938" cy="247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4">
            <a:alphaModFix/>
          </a:blip>
          <a:srcRect b="56746" l="1701" r="64123" t="0"/>
          <a:stretch/>
        </p:blipFill>
        <p:spPr>
          <a:xfrm>
            <a:off x="5530803" y="1628804"/>
            <a:ext cx="2760162" cy="4693232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685800" y="1719517"/>
            <a:ext cx="4397938" cy="1815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Ease of use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Small screen issue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More Familiar</a:t>
            </a:r>
          </a:p>
          <a:p>
            <a:pPr indent="-1079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589643"/>
            <a:ext cx="7770812" cy="5536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4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Selected Interface Design</a:t>
            </a:r>
          </a:p>
          <a:p>
            <a:pPr indent="-342900" lvl="0" marL="342900" marR="0" rtl="0" algn="l">
              <a:spcBef>
                <a:spcPts val="2000"/>
              </a:spcBef>
              <a:buClr>
                <a:srgbClr val="FF0000"/>
              </a:buClr>
              <a:buSzPct val="100000"/>
              <a:buFont typeface="Arial"/>
              <a:buChar char="•"/>
            </a:pPr>
            <a:r>
              <a:rPr b="0" baseline="0" i="0" lang="en-US" sz="4800" u="none" cap="none" strike="noStrike">
                <a:solidFill>
                  <a:srgbClr val="FF0000"/>
                </a:solidFill>
                <a:latin typeface="Lustria"/>
                <a:ea typeface="Lustria"/>
                <a:cs typeface="Lustria"/>
                <a:sym typeface="Lustria"/>
              </a:rPr>
              <a:t>Prototype Creation</a:t>
            </a:r>
          </a:p>
          <a:p>
            <a:pPr indent="-342900" lvl="0" marL="342900" marR="0" rtl="0" algn="l">
              <a:spcBef>
                <a:spcPts val="20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4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User Tests</a:t>
            </a:r>
          </a:p>
          <a:p>
            <a:pPr indent="-342900" lvl="0" marL="342900" marR="0" rtl="0" algn="l">
              <a:spcBef>
                <a:spcPts val="20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4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Results</a:t>
            </a:r>
          </a:p>
          <a:p>
            <a:pPr indent="-342900" lvl="0" marL="342900" marR="0" rtl="0" algn="l">
              <a:spcBef>
                <a:spcPts val="20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4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Next Steps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685800" y="121022"/>
            <a:ext cx="7770812" cy="1429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Lustria"/>
              <a:buNone/>
            </a:pPr>
            <a:r>
              <a:rPr b="0" baseline="0" i="0" lang="en-US" sz="4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Prototype Creation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2517158"/>
            <a:ext cx="4040413" cy="2412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36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Balsalmiq</a:t>
            </a:r>
          </a:p>
          <a:p>
            <a:pPr indent="-342900" lvl="0" marL="342900" marR="0" rtl="0" algn="l">
              <a:spcBef>
                <a:spcPts val="20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36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Black &amp; White</a:t>
            </a:r>
          </a:p>
          <a:p>
            <a:pPr indent="-342900" lvl="0" marL="342900" marR="0" rtl="0" algn="l">
              <a:spcBef>
                <a:spcPts val="20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36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Transparencies </a:t>
            </a: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 b="9847" l="4312" r="4506" t="4040"/>
          <a:stretch/>
        </p:blipFill>
        <p:spPr>
          <a:xfrm>
            <a:off x="4236357" y="2298041"/>
            <a:ext cx="4767169" cy="2846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685800" y="121022"/>
            <a:ext cx="7770812" cy="1429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Lustria"/>
              <a:buNone/>
            </a:pPr>
            <a:r>
              <a:rPr b="0" baseline="0" i="0" lang="en-US" sz="4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Prototype Creation</a:t>
            </a:r>
          </a:p>
        </p:txBody>
      </p:sp>
      <p:pic>
        <p:nvPicPr>
          <p:cNvPr id="168" name="Shape 16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3472" l="0" r="0" t="13473"/>
          <a:stretch/>
        </p:blipFill>
        <p:spPr>
          <a:xfrm>
            <a:off x="685800" y="1869141"/>
            <a:ext cx="7770812" cy="4257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ory">
  <a:themeElements>
    <a:clrScheme name="Story">
      <a:dk1>
        <a:srgbClr val="000000"/>
      </a:dk1>
      <a:lt1>
        <a:srgbClr val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