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5.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ADFE5673-9E58-4FBD-9FD6-D81A597F1FEF}" type="datetimeFigureOut">
              <a:rPr lang="en-US" smtClean="0"/>
              <a:t>12/4/2014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2475D1BD-2E2B-4F23-99A1-67FA53C299AB}" type="slidenum">
              <a:rPr lang="en-US" smtClean="0"/>
              <a:t>‹#›</a:t>
            </a:fld>
            <a:endParaRPr lang="en-US"/>
          </a:p>
        </p:txBody>
      </p:sp>
    </p:spTree>
    <p:extLst>
      <p:ext uri="{BB962C8B-B14F-4D97-AF65-F5344CB8AC3E}">
        <p14:creationId xmlns:p14="http://schemas.microsoft.com/office/powerpoint/2010/main" val="293958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75D1BD-2E2B-4F23-99A1-67FA53C299AB}" type="slidenum">
              <a:rPr lang="en-US" smtClean="0"/>
              <a:t>1</a:t>
            </a:fld>
            <a:endParaRPr lang="en-US"/>
          </a:p>
        </p:txBody>
      </p:sp>
    </p:spTree>
    <p:extLst>
      <p:ext uri="{BB962C8B-B14F-4D97-AF65-F5344CB8AC3E}">
        <p14:creationId xmlns:p14="http://schemas.microsoft.com/office/powerpoint/2010/main" val="254665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828800" y="3840480"/>
            <a:ext cx="85343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12/4/2014</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12/4/2014</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12/4/2014</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12/4/2014</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12/4/2014</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prstGeom prst="rect">
            <a:avLst/>
          </a:prstGeom>
          <a:blipFill>
            <a:blip r:embed="rId7" cstate="print"/>
            <a:stretch>
              <a:fillRect/>
            </a:stretch>
          </a:blipFill>
        </p:spPr>
        <p:txBody>
          <a:bodyPr wrap="square" lIns="0" tIns="0" rIns="0" bIns="0" rtlCol="0">
            <a:noAutofit/>
          </a:bodyPr>
          <a:lstStyle/>
          <a:p>
            <a:endParaRPr/>
          </a:p>
        </p:txBody>
      </p:sp>
      <p:sp>
        <p:nvSpPr>
          <p:cNvPr id="2" name="Holder 2"/>
          <p:cNvSpPr>
            <a:spLocks noGrp="1"/>
          </p:cNvSpPr>
          <p:nvPr>
            <p:ph type="title"/>
          </p:nvPr>
        </p:nvSpPr>
        <p:spPr>
          <a:xfrm>
            <a:off x="167727" y="83902"/>
            <a:ext cx="11856545" cy="1395729"/>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609600" y="1577340"/>
            <a:ext cx="10972799" cy="452628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4145280" y="6377940"/>
            <a:ext cx="3901439" cy="34290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12/4/2014</a:t>
            </a:fld>
            <a:endParaRPr lang="en-US" smtClean="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eg"/><Relationship Id="rId3" Type="http://schemas.openxmlformats.org/officeDocument/2006/relationships/hyperlink" Target="http://stanford.edu/class/cs147/projects/motivation/ontop/" TargetMode="External"/><Relationship Id="rId7" Type="http://schemas.openxmlformats.org/officeDocument/2006/relationships/image" Target="../media/image5.jpg"/><Relationship Id="rId12" Type="http://schemas.openxmlformats.org/officeDocument/2006/relationships/image" Target="../media/image10.png"/><Relationship Id="rId17" Type="http://schemas.openxmlformats.org/officeDocument/2006/relationships/image" Target="../media/image15.jp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jp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30360" y="6343625"/>
            <a:ext cx="4225290" cy="469900"/>
          </a:xfrm>
          <a:prstGeom prst="rect">
            <a:avLst/>
          </a:prstGeom>
        </p:spPr>
        <p:txBody>
          <a:bodyPr vert="horz" wrap="square" lIns="0" tIns="0" rIns="0" bIns="0" rtlCol="0">
            <a:noAutofit/>
          </a:bodyPr>
          <a:lstStyle/>
          <a:p>
            <a:pPr marL="12700">
              <a:lnSpc>
                <a:spcPct val="100000"/>
              </a:lnSpc>
              <a:tabLst>
                <a:tab pos="2560320" algn="l"/>
              </a:tabLst>
            </a:pPr>
            <a:r>
              <a:rPr sz="1800" dirty="0" smtClean="0">
                <a:latin typeface="Arial"/>
                <a:cs typeface="Arial"/>
              </a:rPr>
              <a:t>M</a:t>
            </a:r>
            <a:r>
              <a:rPr sz="1800" spc="-10" dirty="0" smtClean="0">
                <a:latin typeface="Arial"/>
                <a:cs typeface="Arial"/>
              </a:rPr>
              <a:t>a</a:t>
            </a:r>
            <a:r>
              <a:rPr sz="1800" spc="0" dirty="0" smtClean="0">
                <a:latin typeface="Arial"/>
                <a:cs typeface="Arial"/>
              </a:rPr>
              <a:t>tth</a:t>
            </a:r>
            <a:r>
              <a:rPr sz="1800" spc="-10" dirty="0" smtClean="0">
                <a:latin typeface="Arial"/>
                <a:cs typeface="Arial"/>
              </a:rPr>
              <a:t>e</a:t>
            </a:r>
            <a:r>
              <a:rPr sz="1800" spc="0" dirty="0" smtClean="0">
                <a:latin typeface="Arial"/>
                <a:cs typeface="Arial"/>
              </a:rPr>
              <a:t>w</a:t>
            </a:r>
            <a:r>
              <a:rPr sz="1800" spc="10" dirty="0" smtClean="0">
                <a:latin typeface="Arial"/>
                <a:cs typeface="Arial"/>
              </a:rPr>
              <a:t> </a:t>
            </a:r>
            <a:r>
              <a:rPr sz="1800" spc="0" dirty="0" smtClean="0">
                <a:latin typeface="Arial"/>
                <a:cs typeface="Arial"/>
              </a:rPr>
              <a:t>Mill</a:t>
            </a:r>
            <a:r>
              <a:rPr sz="1800" spc="-10" dirty="0" smtClean="0">
                <a:latin typeface="Arial"/>
                <a:cs typeface="Arial"/>
              </a:rPr>
              <a:t>e</a:t>
            </a:r>
            <a:r>
              <a:rPr sz="1800" spc="0" dirty="0" smtClean="0">
                <a:latin typeface="Arial"/>
                <a:cs typeface="Arial"/>
              </a:rPr>
              <a:t>tt</a:t>
            </a:r>
            <a:r>
              <a:rPr sz="1800" spc="-10" dirty="0" smtClean="0">
                <a:latin typeface="Arial"/>
                <a:cs typeface="Arial"/>
              </a:rPr>
              <a:t> </a:t>
            </a:r>
            <a:r>
              <a:rPr sz="1800" spc="0" dirty="0" smtClean="0">
                <a:latin typeface="Arial"/>
                <a:cs typeface="Arial"/>
              </a:rPr>
              <a:t>.	P</a:t>
            </a:r>
            <a:r>
              <a:rPr sz="1800" spc="-10" dirty="0" smtClean="0">
                <a:latin typeface="Arial"/>
                <a:cs typeface="Arial"/>
              </a:rPr>
              <a:t>a</a:t>
            </a:r>
            <a:r>
              <a:rPr sz="1800" spc="0" dirty="0" smtClean="0">
                <a:latin typeface="Arial"/>
                <a:cs typeface="Arial"/>
              </a:rPr>
              <a:t>ll</a:t>
            </a:r>
            <a:r>
              <a:rPr sz="1800" spc="-10" dirty="0" smtClean="0">
                <a:latin typeface="Arial"/>
                <a:cs typeface="Arial"/>
              </a:rPr>
              <a:t>a</a:t>
            </a:r>
            <a:r>
              <a:rPr sz="1800" spc="0" dirty="0" smtClean="0">
                <a:latin typeface="Arial"/>
                <a:cs typeface="Arial"/>
              </a:rPr>
              <a:t>bi</a:t>
            </a:r>
            <a:r>
              <a:rPr sz="1800" spc="-5" dirty="0" smtClean="0">
                <a:latin typeface="Arial"/>
                <a:cs typeface="Arial"/>
              </a:rPr>
              <a:t> </a:t>
            </a:r>
            <a:r>
              <a:rPr sz="1800" spc="0" dirty="0" smtClean="0">
                <a:latin typeface="Arial"/>
                <a:cs typeface="Arial"/>
              </a:rPr>
              <a:t>Gho</a:t>
            </a:r>
            <a:r>
              <a:rPr sz="1800" spc="-10" dirty="0" smtClean="0">
                <a:latin typeface="Arial"/>
                <a:cs typeface="Arial"/>
              </a:rPr>
              <a:t>s</a:t>
            </a:r>
            <a:r>
              <a:rPr sz="1800" spc="0" dirty="0" smtClean="0">
                <a:latin typeface="Arial"/>
                <a:cs typeface="Arial"/>
              </a:rPr>
              <a:t>h</a:t>
            </a:r>
            <a:r>
              <a:rPr sz="1800" spc="-10" dirty="0" smtClean="0">
                <a:latin typeface="Arial"/>
                <a:cs typeface="Arial"/>
              </a:rPr>
              <a:t> </a:t>
            </a:r>
            <a:r>
              <a:rPr sz="1800" spc="0" dirty="0" smtClean="0">
                <a:latin typeface="Arial"/>
                <a:cs typeface="Arial"/>
              </a:rPr>
              <a:t>.</a:t>
            </a:r>
            <a:endParaRPr sz="1800" dirty="0">
              <a:latin typeface="Arial"/>
              <a:cs typeface="Arial"/>
            </a:endParaRPr>
          </a:p>
          <a:p>
            <a:pPr marL="12700">
              <a:lnSpc>
                <a:spcPct val="100000"/>
              </a:lnSpc>
              <a:spcBef>
                <a:spcPts val="10"/>
              </a:spcBef>
            </a:pPr>
            <a:r>
              <a:rPr sz="1200" spc="-5" dirty="0" smtClean="0">
                <a:latin typeface="Arial"/>
                <a:cs typeface="Arial"/>
                <a:hlinkClick r:id="rId3"/>
              </a:rPr>
              <a:t>http</a:t>
            </a:r>
            <a:r>
              <a:rPr sz="1200" spc="5" dirty="0" smtClean="0">
                <a:latin typeface="Arial"/>
                <a:cs typeface="Arial"/>
                <a:hlinkClick r:id="rId3"/>
              </a:rPr>
              <a:t>:</a:t>
            </a:r>
            <a:r>
              <a:rPr sz="1200" spc="0" dirty="0" smtClean="0">
                <a:latin typeface="Arial"/>
                <a:cs typeface="Arial"/>
                <a:hlinkClick r:id="rId3"/>
              </a:rPr>
              <a:t>//s</a:t>
            </a:r>
            <a:r>
              <a:rPr sz="1200" spc="-5" dirty="0" smtClean="0">
                <a:latin typeface="Arial"/>
                <a:cs typeface="Arial"/>
                <a:hlinkClick r:id="rId3"/>
              </a:rPr>
              <a:t>t</a:t>
            </a:r>
            <a:r>
              <a:rPr sz="1200" spc="0" dirty="0" smtClean="0">
                <a:latin typeface="Arial"/>
                <a:cs typeface="Arial"/>
                <a:hlinkClick r:id="rId3"/>
              </a:rPr>
              <a:t>a</a:t>
            </a:r>
            <a:r>
              <a:rPr sz="1200" spc="-5" dirty="0" smtClean="0">
                <a:latin typeface="Arial"/>
                <a:cs typeface="Arial"/>
                <a:hlinkClick r:id="rId3"/>
              </a:rPr>
              <a:t>nfo</a:t>
            </a:r>
            <a:r>
              <a:rPr sz="1200" spc="0" dirty="0" smtClean="0">
                <a:latin typeface="Arial"/>
                <a:cs typeface="Arial"/>
                <a:hlinkClick r:id="rId3"/>
              </a:rPr>
              <a:t>r</a:t>
            </a:r>
            <a:r>
              <a:rPr sz="1200" spc="-5" dirty="0" smtClean="0">
                <a:latin typeface="Arial"/>
                <a:cs typeface="Arial"/>
                <a:hlinkClick r:id="rId3"/>
              </a:rPr>
              <a:t>d</a:t>
            </a:r>
            <a:r>
              <a:rPr sz="1200" spc="0" dirty="0" smtClean="0">
                <a:latin typeface="Arial"/>
                <a:cs typeface="Arial"/>
                <a:hlinkClick r:id="rId3"/>
              </a:rPr>
              <a:t>.e</a:t>
            </a:r>
            <a:r>
              <a:rPr sz="1200" spc="-5" dirty="0" smtClean="0">
                <a:latin typeface="Arial"/>
                <a:cs typeface="Arial"/>
                <a:hlinkClick r:id="rId3"/>
              </a:rPr>
              <a:t>du</a:t>
            </a:r>
            <a:r>
              <a:rPr sz="1200" spc="0" dirty="0" smtClean="0">
                <a:latin typeface="Arial"/>
                <a:cs typeface="Arial"/>
                <a:hlinkClick r:id="rId3"/>
              </a:rPr>
              <a:t>/class/cs</a:t>
            </a:r>
            <a:r>
              <a:rPr sz="1200" spc="-10" dirty="0" smtClean="0">
                <a:latin typeface="Arial"/>
                <a:cs typeface="Arial"/>
                <a:hlinkClick r:id="rId3"/>
              </a:rPr>
              <a:t>14</a:t>
            </a:r>
            <a:r>
              <a:rPr sz="1200" spc="0" dirty="0" smtClean="0">
                <a:latin typeface="Arial"/>
                <a:cs typeface="Arial"/>
                <a:hlinkClick r:id="rId3"/>
              </a:rPr>
              <a:t>7/</a:t>
            </a:r>
            <a:r>
              <a:rPr sz="1200" spc="-5" dirty="0" smtClean="0">
                <a:latin typeface="Arial"/>
                <a:cs typeface="Arial"/>
                <a:hlinkClick r:id="rId3"/>
              </a:rPr>
              <a:t>p</a:t>
            </a:r>
            <a:r>
              <a:rPr sz="1200" spc="0" dirty="0" smtClean="0">
                <a:latin typeface="Arial"/>
                <a:cs typeface="Arial"/>
                <a:hlinkClick r:id="rId3"/>
              </a:rPr>
              <a:t>r</a:t>
            </a:r>
            <a:r>
              <a:rPr sz="1200" spc="-5" dirty="0" smtClean="0">
                <a:latin typeface="Arial"/>
                <a:cs typeface="Arial"/>
                <a:hlinkClick r:id="rId3"/>
              </a:rPr>
              <a:t>o</a:t>
            </a:r>
            <a:r>
              <a:rPr sz="1200" spc="-10" dirty="0" smtClean="0">
                <a:latin typeface="Arial"/>
                <a:cs typeface="Arial"/>
                <a:hlinkClick r:id="rId3"/>
              </a:rPr>
              <a:t>j</a:t>
            </a:r>
            <a:r>
              <a:rPr sz="1200" spc="0" dirty="0" smtClean="0">
                <a:latin typeface="Arial"/>
                <a:cs typeface="Arial"/>
                <a:hlinkClick r:id="rId3"/>
              </a:rPr>
              <a:t>ec</a:t>
            </a:r>
            <a:r>
              <a:rPr sz="1200" spc="-5" dirty="0" smtClean="0">
                <a:latin typeface="Arial"/>
                <a:cs typeface="Arial"/>
                <a:hlinkClick r:id="rId3"/>
              </a:rPr>
              <a:t>t</a:t>
            </a:r>
            <a:r>
              <a:rPr sz="1200" spc="-10" dirty="0" smtClean="0">
                <a:latin typeface="Arial"/>
                <a:cs typeface="Arial"/>
                <a:hlinkClick r:id="rId3"/>
              </a:rPr>
              <a:t>s</a:t>
            </a:r>
            <a:r>
              <a:rPr sz="1200" spc="0" dirty="0" smtClean="0">
                <a:latin typeface="Arial"/>
                <a:cs typeface="Arial"/>
                <a:hlinkClick r:id="rId3"/>
              </a:rPr>
              <a:t>/m</a:t>
            </a:r>
            <a:r>
              <a:rPr sz="1200" spc="-5" dirty="0" smtClean="0">
                <a:latin typeface="Arial"/>
                <a:cs typeface="Arial"/>
                <a:hlinkClick r:id="rId3"/>
              </a:rPr>
              <a:t>ot</a:t>
            </a:r>
            <a:r>
              <a:rPr sz="1200" spc="0" dirty="0" smtClean="0">
                <a:latin typeface="Arial"/>
                <a:cs typeface="Arial"/>
                <a:hlinkClick r:id="rId3"/>
              </a:rPr>
              <a:t>i</a:t>
            </a:r>
            <a:r>
              <a:rPr sz="1200" spc="-20" dirty="0" smtClean="0">
                <a:latin typeface="Arial"/>
                <a:cs typeface="Arial"/>
                <a:hlinkClick r:id="rId3"/>
              </a:rPr>
              <a:t>v</a:t>
            </a:r>
            <a:r>
              <a:rPr sz="1200" spc="0" dirty="0" smtClean="0">
                <a:latin typeface="Arial"/>
                <a:cs typeface="Arial"/>
                <a:hlinkClick r:id="rId3"/>
              </a:rPr>
              <a:t>a</a:t>
            </a:r>
            <a:r>
              <a:rPr sz="1200" spc="-5" dirty="0" smtClean="0">
                <a:latin typeface="Arial"/>
                <a:cs typeface="Arial"/>
                <a:hlinkClick r:id="rId3"/>
              </a:rPr>
              <a:t>t</a:t>
            </a:r>
            <a:r>
              <a:rPr sz="1200" spc="0" dirty="0" smtClean="0">
                <a:latin typeface="Arial"/>
                <a:cs typeface="Arial"/>
                <a:hlinkClick r:id="rId3"/>
              </a:rPr>
              <a:t>i</a:t>
            </a:r>
            <a:r>
              <a:rPr sz="1200" spc="-5" dirty="0" smtClean="0">
                <a:latin typeface="Arial"/>
                <a:cs typeface="Arial"/>
                <a:hlinkClick r:id="rId3"/>
              </a:rPr>
              <a:t>on</a:t>
            </a:r>
            <a:r>
              <a:rPr sz="1200" spc="0" dirty="0" smtClean="0">
                <a:latin typeface="Arial"/>
                <a:cs typeface="Arial"/>
                <a:hlinkClick r:id="rId3"/>
              </a:rPr>
              <a:t>/</a:t>
            </a:r>
            <a:r>
              <a:rPr sz="1200" spc="-5" dirty="0" smtClean="0">
                <a:latin typeface="Arial"/>
                <a:cs typeface="Arial"/>
                <a:hlinkClick r:id="rId3"/>
              </a:rPr>
              <a:t>ontop/</a:t>
            </a:r>
            <a:endParaRPr sz="1200" dirty="0">
              <a:latin typeface="Arial"/>
              <a:cs typeface="Arial"/>
            </a:endParaRPr>
          </a:p>
        </p:txBody>
      </p:sp>
      <p:sp>
        <p:nvSpPr>
          <p:cNvPr id="3" name="object 3"/>
          <p:cNvSpPr txBox="1"/>
          <p:nvPr/>
        </p:nvSpPr>
        <p:spPr>
          <a:xfrm>
            <a:off x="6664565" y="6343625"/>
            <a:ext cx="1600835" cy="285115"/>
          </a:xfrm>
          <a:prstGeom prst="rect">
            <a:avLst/>
          </a:prstGeom>
        </p:spPr>
        <p:txBody>
          <a:bodyPr vert="horz" wrap="square" lIns="0" tIns="0" rIns="0" bIns="0" rtlCol="0">
            <a:noAutofit/>
          </a:bodyPr>
          <a:lstStyle/>
          <a:p>
            <a:pPr marL="12700">
              <a:lnSpc>
                <a:spcPct val="100000"/>
              </a:lnSpc>
            </a:pPr>
            <a:r>
              <a:rPr sz="1800" spc="-55" dirty="0" smtClean="0">
                <a:latin typeface="Arial"/>
                <a:cs typeface="Arial"/>
              </a:rPr>
              <a:t>A</a:t>
            </a:r>
            <a:r>
              <a:rPr sz="1800" spc="0" dirty="0" smtClean="0">
                <a:latin typeface="Arial"/>
                <a:cs typeface="Arial"/>
              </a:rPr>
              <a:t>l</a:t>
            </a:r>
            <a:r>
              <a:rPr sz="1800" spc="-10" dirty="0" smtClean="0">
                <a:latin typeface="Arial"/>
                <a:cs typeface="Arial"/>
              </a:rPr>
              <a:t>e</a:t>
            </a:r>
            <a:r>
              <a:rPr sz="1800" spc="0" dirty="0" smtClean="0">
                <a:latin typeface="Arial"/>
                <a:cs typeface="Arial"/>
              </a:rPr>
              <a:t>c</a:t>
            </a:r>
            <a:r>
              <a:rPr sz="1800" spc="45" dirty="0" smtClean="0">
                <a:latin typeface="Arial"/>
                <a:cs typeface="Arial"/>
              </a:rPr>
              <a:t> </a:t>
            </a:r>
            <a:r>
              <a:rPr sz="1800" spc="-5" dirty="0" smtClean="0">
                <a:latin typeface="Arial"/>
                <a:cs typeface="Arial"/>
              </a:rPr>
              <a:t>D</a:t>
            </a:r>
            <a:r>
              <a:rPr sz="1800" spc="0" dirty="0" smtClean="0">
                <a:latin typeface="Arial"/>
                <a:cs typeface="Arial"/>
              </a:rPr>
              <a:t>ougl</a:t>
            </a:r>
            <a:r>
              <a:rPr sz="1800" spc="-10" dirty="0" smtClean="0">
                <a:latin typeface="Arial"/>
                <a:cs typeface="Arial"/>
              </a:rPr>
              <a:t>a</a:t>
            </a:r>
            <a:r>
              <a:rPr sz="1800" spc="0" dirty="0" smtClean="0">
                <a:latin typeface="Arial"/>
                <a:cs typeface="Arial"/>
              </a:rPr>
              <a:t>s</a:t>
            </a:r>
            <a:r>
              <a:rPr sz="1800" spc="-5" dirty="0" smtClean="0">
                <a:latin typeface="Arial"/>
                <a:cs typeface="Arial"/>
              </a:rPr>
              <a:t> </a:t>
            </a:r>
            <a:r>
              <a:rPr sz="1800" spc="0" dirty="0" smtClean="0">
                <a:latin typeface="Arial"/>
                <a:cs typeface="Arial"/>
              </a:rPr>
              <a:t>.</a:t>
            </a:r>
            <a:endParaRPr sz="1800" dirty="0">
              <a:latin typeface="Arial"/>
              <a:cs typeface="Arial"/>
            </a:endParaRPr>
          </a:p>
        </p:txBody>
      </p:sp>
      <p:sp>
        <p:nvSpPr>
          <p:cNvPr id="4" name="object 4"/>
          <p:cNvSpPr txBox="1"/>
          <p:nvPr/>
        </p:nvSpPr>
        <p:spPr>
          <a:xfrm>
            <a:off x="8950565" y="6343625"/>
            <a:ext cx="1384935" cy="285115"/>
          </a:xfrm>
          <a:prstGeom prst="rect">
            <a:avLst/>
          </a:prstGeom>
        </p:spPr>
        <p:txBody>
          <a:bodyPr vert="horz" wrap="square" lIns="0" tIns="0" rIns="0" bIns="0" rtlCol="0">
            <a:noAutofit/>
          </a:bodyPr>
          <a:lstStyle/>
          <a:p>
            <a:pPr marL="12700">
              <a:lnSpc>
                <a:spcPct val="100000"/>
              </a:lnSpc>
            </a:pPr>
            <a:r>
              <a:rPr sz="1800" dirty="0" smtClean="0">
                <a:latin typeface="Arial"/>
                <a:cs typeface="Arial"/>
              </a:rPr>
              <a:t>P</a:t>
            </a:r>
            <a:r>
              <a:rPr sz="1800" spc="-10" dirty="0" smtClean="0">
                <a:latin typeface="Arial"/>
                <a:cs typeface="Arial"/>
              </a:rPr>
              <a:t>asca</a:t>
            </a:r>
            <a:r>
              <a:rPr sz="1800" spc="0" dirty="0" smtClean="0">
                <a:latin typeface="Arial"/>
                <a:cs typeface="Arial"/>
              </a:rPr>
              <a:t>l</a:t>
            </a:r>
            <a:r>
              <a:rPr sz="1800" spc="20" dirty="0" smtClean="0">
                <a:latin typeface="Arial"/>
                <a:cs typeface="Arial"/>
              </a:rPr>
              <a:t> </a:t>
            </a:r>
            <a:r>
              <a:rPr sz="1800" spc="0" dirty="0" smtClean="0">
                <a:latin typeface="Arial"/>
                <a:cs typeface="Arial"/>
              </a:rPr>
              <a:t>Od</a:t>
            </a:r>
            <a:r>
              <a:rPr sz="1800" spc="-10" dirty="0" smtClean="0">
                <a:latin typeface="Arial"/>
                <a:cs typeface="Arial"/>
              </a:rPr>
              <a:t>ek</a:t>
            </a:r>
            <a:endParaRPr sz="1800" dirty="0">
              <a:latin typeface="Arial"/>
              <a:cs typeface="Arial"/>
            </a:endParaRPr>
          </a:p>
        </p:txBody>
      </p:sp>
      <p:sp>
        <p:nvSpPr>
          <p:cNvPr id="6" name="object 6"/>
          <p:cNvSpPr txBox="1"/>
          <p:nvPr/>
        </p:nvSpPr>
        <p:spPr>
          <a:xfrm>
            <a:off x="8049453" y="53387"/>
            <a:ext cx="1522730" cy="330835"/>
          </a:xfrm>
          <a:prstGeom prst="rect">
            <a:avLst/>
          </a:prstGeom>
        </p:spPr>
        <p:txBody>
          <a:bodyPr vert="horz" wrap="square" lIns="0" tIns="0" rIns="0" bIns="0" rtlCol="0">
            <a:noAutofit/>
          </a:bodyPr>
          <a:lstStyle/>
          <a:p>
            <a:pPr marL="12700">
              <a:lnSpc>
                <a:spcPct val="100000"/>
              </a:lnSpc>
            </a:pPr>
            <a:endParaRPr sz="2000" u="sng" dirty="0">
              <a:latin typeface="Calibri"/>
              <a:cs typeface="Calibri"/>
            </a:endParaRPr>
          </a:p>
        </p:txBody>
      </p:sp>
      <p:sp>
        <p:nvSpPr>
          <p:cNvPr id="8" name="object 8"/>
          <p:cNvSpPr txBox="1"/>
          <p:nvPr/>
        </p:nvSpPr>
        <p:spPr>
          <a:xfrm>
            <a:off x="125110" y="4450356"/>
            <a:ext cx="4159250" cy="1670050"/>
          </a:xfrm>
          <a:prstGeom prst="rect">
            <a:avLst/>
          </a:prstGeom>
        </p:spPr>
        <p:txBody>
          <a:bodyPr vert="horz" wrap="square" lIns="0" tIns="0" rIns="0" bIns="0" rtlCol="0">
            <a:noAutofit/>
          </a:bodyPr>
          <a:lstStyle/>
          <a:p>
            <a:pPr marL="12700">
              <a:lnSpc>
                <a:spcPct val="100000"/>
              </a:lnSpc>
            </a:pPr>
            <a:r>
              <a:rPr sz="1800" b="1" u="sng" dirty="0" smtClean="0">
                <a:latin typeface="Calibri"/>
                <a:cs typeface="Calibri"/>
              </a:rPr>
              <a:t>D</a:t>
            </a:r>
            <a:r>
              <a:rPr sz="1800" b="1" u="sng" spc="-25" dirty="0" smtClean="0">
                <a:latin typeface="Calibri"/>
                <a:cs typeface="Calibri"/>
              </a:rPr>
              <a:t>E</a:t>
            </a:r>
            <a:r>
              <a:rPr sz="1800" b="1" u="sng" spc="-10" dirty="0" smtClean="0">
                <a:latin typeface="Calibri"/>
                <a:cs typeface="Calibri"/>
              </a:rPr>
              <a:t>SIG</a:t>
            </a:r>
            <a:r>
              <a:rPr sz="1800" b="1" u="sng" spc="-15" dirty="0" smtClean="0">
                <a:latin typeface="Calibri"/>
                <a:cs typeface="Calibri"/>
              </a:rPr>
              <a:t>N</a:t>
            </a:r>
            <a:r>
              <a:rPr sz="1800" b="1" u="sng" spc="-10" dirty="0" smtClean="0">
                <a:latin typeface="Calibri"/>
                <a:cs typeface="Calibri"/>
              </a:rPr>
              <a:t> </a:t>
            </a:r>
            <a:r>
              <a:rPr sz="1800" b="1" u="sng" spc="-5" dirty="0" smtClean="0">
                <a:latin typeface="Calibri"/>
                <a:cs typeface="Calibri"/>
              </a:rPr>
              <a:t>I</a:t>
            </a:r>
            <a:r>
              <a:rPr sz="1800" b="1" u="sng" spc="-15" dirty="0" smtClean="0">
                <a:latin typeface="Calibri"/>
                <a:cs typeface="Calibri"/>
              </a:rPr>
              <a:t>TE</a:t>
            </a:r>
            <a:r>
              <a:rPr sz="1800" b="1" u="sng" spc="-20" dirty="0" smtClean="0">
                <a:latin typeface="Calibri"/>
                <a:cs typeface="Calibri"/>
              </a:rPr>
              <a:t>R</a:t>
            </a:r>
            <a:r>
              <a:rPr sz="1800" b="1" u="sng" spc="-160" dirty="0" smtClean="0">
                <a:latin typeface="Calibri"/>
                <a:cs typeface="Calibri"/>
              </a:rPr>
              <a:t>A</a:t>
            </a:r>
            <a:r>
              <a:rPr sz="1800" b="1" u="sng" spc="-5" dirty="0" smtClean="0">
                <a:latin typeface="Calibri"/>
                <a:cs typeface="Calibri"/>
              </a:rPr>
              <a:t>TI</a:t>
            </a:r>
            <a:r>
              <a:rPr sz="1800" b="1" u="sng" spc="-25" dirty="0" smtClean="0">
                <a:latin typeface="Calibri"/>
                <a:cs typeface="Calibri"/>
              </a:rPr>
              <a:t>O</a:t>
            </a:r>
            <a:r>
              <a:rPr sz="1800" b="1" u="sng" spc="-15" dirty="0" smtClean="0">
                <a:latin typeface="Calibri"/>
                <a:cs typeface="Calibri"/>
              </a:rPr>
              <a:t>N</a:t>
            </a:r>
            <a:endParaRPr sz="1800" u="sng" dirty="0">
              <a:latin typeface="Calibri"/>
              <a:cs typeface="Calibri"/>
            </a:endParaRPr>
          </a:p>
          <a:p>
            <a:pPr marL="12700" marR="12700">
              <a:lnSpc>
                <a:spcPct val="100000"/>
              </a:lnSpc>
            </a:pPr>
            <a:r>
              <a:rPr sz="1800" spc="-90" dirty="0" smtClean="0">
                <a:latin typeface="Calibri"/>
                <a:cs typeface="Calibri"/>
              </a:rPr>
              <a:t>W</a:t>
            </a:r>
            <a:r>
              <a:rPr sz="1800" spc="-10" dirty="0" smtClean="0">
                <a:latin typeface="Calibri"/>
                <a:cs typeface="Calibri"/>
              </a:rPr>
              <a:t>e</a:t>
            </a:r>
            <a:r>
              <a:rPr sz="1800" spc="5" dirty="0" smtClean="0">
                <a:latin typeface="Calibri"/>
                <a:cs typeface="Calibri"/>
              </a:rPr>
              <a:t> </a:t>
            </a:r>
            <a:r>
              <a:rPr sz="1800" spc="0" dirty="0" smtClean="0">
                <a:latin typeface="Calibri"/>
                <a:cs typeface="Calibri"/>
              </a:rPr>
              <a:t>us</a:t>
            </a:r>
            <a:r>
              <a:rPr sz="1800" spc="-10" dirty="0" smtClean="0">
                <a:latin typeface="Calibri"/>
                <a:cs typeface="Calibri"/>
              </a:rPr>
              <a:t>ed </a:t>
            </a:r>
            <a:r>
              <a:rPr sz="1800" spc="-30" dirty="0" smtClean="0">
                <a:latin typeface="Calibri"/>
                <a:cs typeface="Calibri"/>
              </a:rPr>
              <a:t>c</a:t>
            </a:r>
            <a:r>
              <a:rPr sz="1800" spc="-5" dirty="0" smtClean="0">
                <a:latin typeface="Calibri"/>
                <a:cs typeface="Calibri"/>
              </a:rPr>
              <a:t>o</a:t>
            </a:r>
            <a:r>
              <a:rPr sz="1800" spc="-10" dirty="0" smtClean="0">
                <a:latin typeface="Calibri"/>
                <a:cs typeface="Calibri"/>
              </a:rPr>
              <a:t>n</a:t>
            </a:r>
            <a:r>
              <a:rPr sz="1800" spc="-40" dirty="0" smtClean="0">
                <a:latin typeface="Calibri"/>
                <a:cs typeface="Calibri"/>
              </a:rPr>
              <a:t>t</a:t>
            </a:r>
            <a:r>
              <a:rPr sz="1800" spc="-30" dirty="0" smtClean="0">
                <a:latin typeface="Calibri"/>
                <a:cs typeface="Calibri"/>
              </a:rPr>
              <a:t>e</a:t>
            </a:r>
            <a:r>
              <a:rPr sz="1800" spc="-5" dirty="0" smtClean="0">
                <a:latin typeface="Calibri"/>
                <a:cs typeface="Calibri"/>
              </a:rPr>
              <a:t>x</a:t>
            </a:r>
            <a:r>
              <a:rPr sz="1800" spc="-15" dirty="0" smtClean="0">
                <a:latin typeface="Calibri"/>
                <a:cs typeface="Calibri"/>
              </a:rPr>
              <a:t>t</a:t>
            </a:r>
            <a:r>
              <a:rPr sz="1800" spc="0" dirty="0" smtClean="0">
                <a:latin typeface="Calibri"/>
                <a:cs typeface="Calibri"/>
              </a:rPr>
              <a:t>ual</a:t>
            </a:r>
            <a:r>
              <a:rPr sz="1800" spc="5" dirty="0" smtClean="0">
                <a:latin typeface="Calibri"/>
                <a:cs typeface="Calibri"/>
              </a:rPr>
              <a:t> </a:t>
            </a:r>
            <a:r>
              <a:rPr sz="1800" spc="-5" dirty="0" smtClean="0">
                <a:latin typeface="Calibri"/>
                <a:cs typeface="Calibri"/>
              </a:rPr>
              <a:t>i</a:t>
            </a:r>
            <a:r>
              <a:rPr sz="1800" spc="0" dirty="0" smtClean="0">
                <a:latin typeface="Calibri"/>
                <a:cs typeface="Calibri"/>
              </a:rPr>
              <a:t>nqu</a:t>
            </a:r>
            <a:r>
              <a:rPr sz="1800" spc="-5" dirty="0" smtClean="0">
                <a:latin typeface="Calibri"/>
                <a:cs typeface="Calibri"/>
              </a:rPr>
              <a:t>ir</a:t>
            </a:r>
            <a:r>
              <a:rPr sz="1800" spc="-10" dirty="0" smtClean="0">
                <a:latin typeface="Calibri"/>
                <a:cs typeface="Calibri"/>
              </a:rPr>
              <a:t>y</a:t>
            </a:r>
            <a:r>
              <a:rPr sz="1800" spc="25" dirty="0" smtClean="0">
                <a:latin typeface="Calibri"/>
                <a:cs typeface="Calibri"/>
              </a:rPr>
              <a:t> </a:t>
            </a:r>
            <a:r>
              <a:rPr sz="1800" spc="-25" dirty="0" smtClean="0">
                <a:latin typeface="Calibri"/>
                <a:cs typeface="Calibri"/>
              </a:rPr>
              <a:t>t</a:t>
            </a:r>
            <a:r>
              <a:rPr sz="1800" spc="0" dirty="0" smtClean="0">
                <a:latin typeface="Calibri"/>
                <a:cs typeface="Calibri"/>
              </a:rPr>
              <a:t>o f</a:t>
            </a:r>
            <a:r>
              <a:rPr sz="1800" spc="-5" dirty="0" smtClean="0">
                <a:latin typeface="Calibri"/>
                <a:cs typeface="Calibri"/>
              </a:rPr>
              <a:t>i</a:t>
            </a:r>
            <a:r>
              <a:rPr sz="1800" spc="0" dirty="0" smtClean="0">
                <a:latin typeface="Calibri"/>
                <a:cs typeface="Calibri"/>
              </a:rPr>
              <a:t>nd</a:t>
            </a:r>
            <a:r>
              <a:rPr sz="1800" spc="15" dirty="0" smtClean="0">
                <a:latin typeface="Calibri"/>
                <a:cs typeface="Calibri"/>
              </a:rPr>
              <a:t> </a:t>
            </a:r>
            <a:r>
              <a:rPr sz="1800" spc="-5" dirty="0" smtClean="0">
                <a:latin typeface="Calibri"/>
                <a:cs typeface="Calibri"/>
              </a:rPr>
              <a:t>o</a:t>
            </a:r>
            <a:r>
              <a:rPr sz="1800" spc="0" dirty="0" smtClean="0">
                <a:latin typeface="Calibri"/>
                <a:cs typeface="Calibri"/>
              </a:rPr>
              <a:t>u</a:t>
            </a:r>
            <a:r>
              <a:rPr sz="1800" spc="-10" dirty="0" smtClean="0">
                <a:latin typeface="Calibri"/>
                <a:cs typeface="Calibri"/>
              </a:rPr>
              <a:t>t</a:t>
            </a:r>
            <a:r>
              <a:rPr sz="1800" spc="-5" dirty="0" smtClean="0">
                <a:latin typeface="Calibri"/>
                <a:cs typeface="Calibri"/>
              </a:rPr>
              <a:t> </a:t>
            </a:r>
            <a:r>
              <a:rPr sz="1800" spc="-20" dirty="0" smtClean="0">
                <a:latin typeface="Calibri"/>
                <a:cs typeface="Calibri"/>
              </a:rPr>
              <a:t>w</a:t>
            </a:r>
            <a:r>
              <a:rPr sz="1800" spc="0" dirty="0" smtClean="0">
                <a:latin typeface="Calibri"/>
                <a:cs typeface="Calibri"/>
              </a:rPr>
              <a:t>h</a:t>
            </a:r>
            <a:r>
              <a:rPr sz="1800" spc="-15" dirty="0" smtClean="0">
                <a:latin typeface="Calibri"/>
                <a:cs typeface="Calibri"/>
              </a:rPr>
              <a:t>a</a:t>
            </a:r>
            <a:r>
              <a:rPr sz="1800" spc="-10" dirty="0" smtClean="0">
                <a:latin typeface="Calibri"/>
                <a:cs typeface="Calibri"/>
              </a:rPr>
              <a:t>t</a:t>
            </a:r>
            <a:r>
              <a:rPr sz="1800" spc="-5" dirty="0" smtClean="0">
                <a:latin typeface="Calibri"/>
                <a:cs typeface="Calibri"/>
              </a:rPr>
              <a:t> p</a:t>
            </a:r>
            <a:r>
              <a:rPr sz="1800" spc="-10" dirty="0" smtClean="0">
                <a:latin typeface="Calibri"/>
                <a:cs typeface="Calibri"/>
              </a:rPr>
              <a:t>e</a:t>
            </a:r>
            <a:r>
              <a:rPr sz="1800" spc="-5" dirty="0" smtClean="0">
                <a:latin typeface="Calibri"/>
                <a:cs typeface="Calibri"/>
              </a:rPr>
              <a:t>o</a:t>
            </a:r>
            <a:r>
              <a:rPr sz="1800" spc="0" dirty="0" smtClean="0">
                <a:latin typeface="Calibri"/>
                <a:cs typeface="Calibri"/>
              </a:rPr>
              <a:t>p</a:t>
            </a:r>
            <a:r>
              <a:rPr sz="1800" spc="-5" dirty="0" smtClean="0">
                <a:latin typeface="Calibri"/>
                <a:cs typeface="Calibri"/>
              </a:rPr>
              <a:t>l</a:t>
            </a:r>
            <a:r>
              <a:rPr sz="1800" spc="-10" dirty="0" smtClean="0">
                <a:latin typeface="Calibri"/>
                <a:cs typeface="Calibri"/>
              </a:rPr>
              <a:t>e</a:t>
            </a:r>
            <a:r>
              <a:rPr sz="1800" spc="15" dirty="0" smtClean="0">
                <a:latin typeface="Calibri"/>
                <a:cs typeface="Calibri"/>
              </a:rPr>
              <a:t> </a:t>
            </a:r>
            <a:r>
              <a:rPr sz="1800" spc="-45" dirty="0" smtClean="0">
                <a:latin typeface="Calibri"/>
                <a:cs typeface="Calibri"/>
              </a:rPr>
              <a:t>w</a:t>
            </a:r>
            <a:r>
              <a:rPr sz="1800" spc="0" dirty="0" smtClean="0">
                <a:latin typeface="Calibri"/>
                <a:cs typeface="Calibri"/>
              </a:rPr>
              <a:t>a</a:t>
            </a:r>
            <a:r>
              <a:rPr sz="1800" spc="-10" dirty="0" smtClean="0">
                <a:latin typeface="Calibri"/>
                <a:cs typeface="Calibri"/>
              </a:rPr>
              <a:t>n</a:t>
            </a:r>
            <a:r>
              <a:rPr sz="1800" spc="-40" dirty="0" smtClean="0">
                <a:latin typeface="Calibri"/>
                <a:cs typeface="Calibri"/>
              </a:rPr>
              <a:t>t</a:t>
            </a:r>
            <a:r>
              <a:rPr sz="1800" spc="-10" dirty="0" smtClean="0">
                <a:latin typeface="Calibri"/>
                <a:cs typeface="Calibri"/>
              </a:rPr>
              <a:t>ed</a:t>
            </a:r>
            <a:r>
              <a:rPr sz="1800" spc="15" dirty="0" smtClean="0">
                <a:latin typeface="Calibri"/>
                <a:cs typeface="Calibri"/>
              </a:rPr>
              <a:t> </a:t>
            </a:r>
            <a:r>
              <a:rPr sz="1800" spc="-5" dirty="0" smtClean="0">
                <a:latin typeface="Calibri"/>
                <a:cs typeface="Calibri"/>
              </a:rPr>
              <a:t>i</a:t>
            </a:r>
            <a:r>
              <a:rPr sz="1800" spc="0" dirty="0" smtClean="0">
                <a:latin typeface="Calibri"/>
                <a:cs typeface="Calibri"/>
              </a:rPr>
              <a:t>n</a:t>
            </a:r>
            <a:r>
              <a:rPr sz="1800" spc="15" dirty="0" smtClean="0">
                <a:latin typeface="Calibri"/>
                <a:cs typeface="Calibri"/>
              </a:rPr>
              <a:t> </a:t>
            </a:r>
            <a:r>
              <a:rPr sz="1800" spc="0" dirty="0" smtClean="0">
                <a:latin typeface="Calibri"/>
                <a:cs typeface="Calibri"/>
              </a:rPr>
              <a:t>a</a:t>
            </a:r>
            <a:r>
              <a:rPr sz="1800" spc="10" dirty="0" smtClean="0">
                <a:latin typeface="Calibri"/>
                <a:cs typeface="Calibri"/>
              </a:rPr>
              <a:t> </a:t>
            </a:r>
            <a:r>
              <a:rPr sz="1800" spc="0" dirty="0" smtClean="0">
                <a:latin typeface="Calibri"/>
                <a:cs typeface="Calibri"/>
              </a:rPr>
              <a:t>s</a:t>
            </a:r>
            <a:r>
              <a:rPr sz="1800" spc="-20" dirty="0" smtClean="0">
                <a:latin typeface="Calibri"/>
                <a:cs typeface="Calibri"/>
              </a:rPr>
              <a:t>c</a:t>
            </a:r>
            <a:r>
              <a:rPr sz="1800" spc="0" dirty="0" smtClean="0">
                <a:latin typeface="Calibri"/>
                <a:cs typeface="Calibri"/>
              </a:rPr>
              <a:t>h</a:t>
            </a:r>
            <a:r>
              <a:rPr sz="1800" spc="-10" dirty="0" smtClean="0">
                <a:latin typeface="Calibri"/>
                <a:cs typeface="Calibri"/>
              </a:rPr>
              <a:t>edu</a:t>
            </a:r>
            <a:r>
              <a:rPr sz="1800" spc="-5" dirty="0" smtClean="0">
                <a:latin typeface="Calibri"/>
                <a:cs typeface="Calibri"/>
              </a:rPr>
              <a:t>li</a:t>
            </a:r>
            <a:r>
              <a:rPr sz="1800" spc="0" dirty="0" smtClean="0">
                <a:latin typeface="Calibri"/>
                <a:cs typeface="Calibri"/>
              </a:rPr>
              <a:t>n</a:t>
            </a:r>
            <a:r>
              <a:rPr sz="1800" spc="-10" dirty="0" smtClean="0">
                <a:latin typeface="Calibri"/>
                <a:cs typeface="Calibri"/>
              </a:rPr>
              <a:t>g</a:t>
            </a:r>
            <a:r>
              <a:rPr sz="1800" spc="15" dirty="0" smtClean="0">
                <a:latin typeface="Calibri"/>
                <a:cs typeface="Calibri"/>
              </a:rPr>
              <a:t> </a:t>
            </a:r>
            <a:r>
              <a:rPr sz="1800" spc="0" dirty="0" smtClean="0">
                <a:latin typeface="Calibri"/>
                <a:cs typeface="Calibri"/>
              </a:rPr>
              <a:t>app. </a:t>
            </a:r>
            <a:r>
              <a:rPr sz="1800" spc="-90" dirty="0" smtClean="0">
                <a:latin typeface="Calibri"/>
                <a:cs typeface="Calibri"/>
              </a:rPr>
              <a:t>W</a:t>
            </a:r>
            <a:r>
              <a:rPr sz="1800" spc="-10" dirty="0" smtClean="0">
                <a:latin typeface="Calibri"/>
                <a:cs typeface="Calibri"/>
              </a:rPr>
              <a:t>e</a:t>
            </a:r>
            <a:r>
              <a:rPr sz="1800" spc="5" dirty="0" smtClean="0">
                <a:latin typeface="Calibri"/>
                <a:cs typeface="Calibri"/>
              </a:rPr>
              <a:t> </a:t>
            </a:r>
            <a:r>
              <a:rPr sz="1800" spc="-15" dirty="0" smtClean="0">
                <a:latin typeface="Calibri"/>
                <a:cs typeface="Calibri"/>
              </a:rPr>
              <a:t>t</a:t>
            </a:r>
            <a:r>
              <a:rPr sz="1800" spc="0" dirty="0" smtClean="0">
                <a:latin typeface="Calibri"/>
                <a:cs typeface="Calibri"/>
              </a:rPr>
              <a:t>h</a:t>
            </a:r>
            <a:r>
              <a:rPr sz="1800" spc="-10" dirty="0" smtClean="0">
                <a:latin typeface="Calibri"/>
                <a:cs typeface="Calibri"/>
              </a:rPr>
              <a:t>en </a:t>
            </a:r>
            <a:r>
              <a:rPr sz="1800" spc="-5" dirty="0" smtClean="0">
                <a:latin typeface="Calibri"/>
                <a:cs typeface="Calibri"/>
              </a:rPr>
              <a:t>i</a:t>
            </a:r>
            <a:r>
              <a:rPr sz="1800" spc="-40" dirty="0" smtClean="0">
                <a:latin typeface="Calibri"/>
                <a:cs typeface="Calibri"/>
              </a:rPr>
              <a:t>t</a:t>
            </a:r>
            <a:r>
              <a:rPr sz="1800" spc="-10" dirty="0" smtClean="0">
                <a:latin typeface="Calibri"/>
                <a:cs typeface="Calibri"/>
              </a:rPr>
              <a:t>e</a:t>
            </a:r>
            <a:r>
              <a:rPr sz="1800" spc="-50" dirty="0" smtClean="0">
                <a:latin typeface="Calibri"/>
                <a:cs typeface="Calibri"/>
              </a:rPr>
              <a:t>r</a:t>
            </a:r>
            <a:r>
              <a:rPr sz="1800" spc="-15" dirty="0" smtClean="0">
                <a:latin typeface="Calibri"/>
                <a:cs typeface="Calibri"/>
              </a:rPr>
              <a:t>a</a:t>
            </a:r>
            <a:r>
              <a:rPr sz="1800" spc="-40" dirty="0" smtClean="0">
                <a:latin typeface="Calibri"/>
                <a:cs typeface="Calibri"/>
              </a:rPr>
              <a:t>t</a:t>
            </a:r>
            <a:r>
              <a:rPr sz="1800" spc="-10" dirty="0" smtClean="0">
                <a:latin typeface="Calibri"/>
                <a:cs typeface="Calibri"/>
              </a:rPr>
              <a:t>ed</a:t>
            </a:r>
            <a:r>
              <a:rPr sz="1800" spc="15" dirty="0" smtClean="0">
                <a:latin typeface="Calibri"/>
                <a:cs typeface="Calibri"/>
              </a:rPr>
              <a:t> </a:t>
            </a:r>
            <a:r>
              <a:rPr sz="1800" spc="-15" dirty="0" smtClean="0">
                <a:latin typeface="Calibri"/>
                <a:cs typeface="Calibri"/>
              </a:rPr>
              <a:t>t</a:t>
            </a:r>
            <a:r>
              <a:rPr sz="1800" spc="0" dirty="0" smtClean="0">
                <a:latin typeface="Calibri"/>
                <a:cs typeface="Calibri"/>
              </a:rPr>
              <a:t>h</a:t>
            </a:r>
            <a:r>
              <a:rPr sz="1800" spc="-40" dirty="0" smtClean="0">
                <a:latin typeface="Calibri"/>
                <a:cs typeface="Calibri"/>
              </a:rPr>
              <a:t>r</a:t>
            </a:r>
            <a:r>
              <a:rPr sz="1800" spc="-5" dirty="0" smtClean="0">
                <a:latin typeface="Calibri"/>
                <a:cs typeface="Calibri"/>
              </a:rPr>
              <a:t>o</a:t>
            </a:r>
            <a:r>
              <a:rPr sz="1800" spc="0" dirty="0" smtClean="0">
                <a:latin typeface="Calibri"/>
                <a:cs typeface="Calibri"/>
              </a:rPr>
              <a:t>u</a:t>
            </a:r>
            <a:r>
              <a:rPr sz="1800" spc="-10" dirty="0" smtClean="0">
                <a:latin typeface="Calibri"/>
                <a:cs typeface="Calibri"/>
              </a:rPr>
              <a:t>gh</a:t>
            </a:r>
            <a:r>
              <a:rPr sz="1800" spc="15" dirty="0" smtClean="0">
                <a:latin typeface="Calibri"/>
                <a:cs typeface="Calibri"/>
              </a:rPr>
              <a:t> </a:t>
            </a:r>
            <a:r>
              <a:rPr sz="1800" spc="0" dirty="0" smtClean="0">
                <a:latin typeface="Calibri"/>
                <a:cs typeface="Calibri"/>
              </a:rPr>
              <a:t>s</a:t>
            </a:r>
            <a:r>
              <a:rPr sz="1800" spc="-20" dirty="0" smtClean="0">
                <a:latin typeface="Calibri"/>
                <a:cs typeface="Calibri"/>
              </a:rPr>
              <a:t>ev</a:t>
            </a:r>
            <a:r>
              <a:rPr sz="1800" spc="-10" dirty="0" smtClean="0">
                <a:latin typeface="Calibri"/>
                <a:cs typeface="Calibri"/>
              </a:rPr>
              <a:t>e</a:t>
            </a:r>
            <a:r>
              <a:rPr sz="1800" spc="-50" dirty="0" smtClean="0">
                <a:latin typeface="Calibri"/>
                <a:cs typeface="Calibri"/>
              </a:rPr>
              <a:t>r</a:t>
            </a:r>
            <a:r>
              <a:rPr sz="1800" spc="0" dirty="0" smtClean="0">
                <a:latin typeface="Calibri"/>
                <a:cs typeface="Calibri"/>
              </a:rPr>
              <a:t>al</a:t>
            </a:r>
            <a:r>
              <a:rPr sz="1800" spc="-20" dirty="0" smtClean="0">
                <a:latin typeface="Calibri"/>
                <a:cs typeface="Calibri"/>
              </a:rPr>
              <a:t> </a:t>
            </a:r>
            <a:r>
              <a:rPr sz="1800" spc="0" dirty="0" smtClean="0">
                <a:latin typeface="Calibri"/>
                <a:cs typeface="Calibri"/>
              </a:rPr>
              <a:t>d</a:t>
            </a:r>
            <a:r>
              <a:rPr sz="1800" spc="-10" dirty="0" smtClean="0">
                <a:latin typeface="Calibri"/>
                <a:cs typeface="Calibri"/>
              </a:rPr>
              <a:t>es</a:t>
            </a:r>
            <a:r>
              <a:rPr sz="1800" spc="-5" dirty="0" smtClean="0">
                <a:latin typeface="Calibri"/>
                <a:cs typeface="Calibri"/>
              </a:rPr>
              <a:t>i</a:t>
            </a:r>
            <a:r>
              <a:rPr sz="1800" spc="-10" dirty="0" smtClean="0">
                <a:latin typeface="Calibri"/>
                <a:cs typeface="Calibri"/>
              </a:rPr>
              <a:t>gns</a:t>
            </a:r>
            <a:r>
              <a:rPr sz="1800" spc="5" dirty="0" smtClean="0">
                <a:latin typeface="Calibri"/>
                <a:cs typeface="Calibri"/>
              </a:rPr>
              <a:t> </a:t>
            </a:r>
            <a:r>
              <a:rPr sz="1800" spc="-5" dirty="0" smtClean="0">
                <a:latin typeface="Calibri"/>
                <a:cs typeface="Calibri"/>
              </a:rPr>
              <a:t>i</a:t>
            </a:r>
            <a:r>
              <a:rPr sz="1800" spc="0" dirty="0" smtClean="0">
                <a:latin typeface="Calibri"/>
                <a:cs typeface="Calibri"/>
              </a:rPr>
              <a:t>n</a:t>
            </a:r>
            <a:r>
              <a:rPr sz="1800" spc="15" dirty="0" smtClean="0">
                <a:latin typeface="Calibri"/>
                <a:cs typeface="Calibri"/>
              </a:rPr>
              <a:t> </a:t>
            </a:r>
            <a:r>
              <a:rPr sz="1800" spc="-15" dirty="0" smtClean="0">
                <a:latin typeface="Calibri"/>
                <a:cs typeface="Calibri"/>
              </a:rPr>
              <a:t>t</a:t>
            </a:r>
            <a:r>
              <a:rPr sz="1800" spc="0" dirty="0" smtClean="0">
                <a:latin typeface="Calibri"/>
                <a:cs typeface="Calibri"/>
              </a:rPr>
              <a:t>h</a:t>
            </a:r>
            <a:r>
              <a:rPr sz="1800" spc="-10" dirty="0" smtClean="0">
                <a:latin typeface="Calibri"/>
                <a:cs typeface="Calibri"/>
              </a:rPr>
              <a:t>e</a:t>
            </a:r>
            <a:r>
              <a:rPr sz="1800" spc="-5" dirty="0" smtClean="0">
                <a:latin typeface="Calibri"/>
                <a:cs typeface="Calibri"/>
              </a:rPr>
              <a:t> p</a:t>
            </a:r>
            <a:r>
              <a:rPr sz="1800" spc="-40" dirty="0" smtClean="0">
                <a:latin typeface="Calibri"/>
                <a:cs typeface="Calibri"/>
              </a:rPr>
              <a:t>r</a:t>
            </a:r>
            <a:r>
              <a:rPr sz="1800" spc="-5" dirty="0" smtClean="0">
                <a:latin typeface="Calibri"/>
                <a:cs typeface="Calibri"/>
              </a:rPr>
              <a:t>o</a:t>
            </a:r>
            <a:r>
              <a:rPr sz="1800" spc="-20" dirty="0" smtClean="0">
                <a:latin typeface="Calibri"/>
                <a:cs typeface="Calibri"/>
              </a:rPr>
              <a:t>c</a:t>
            </a:r>
            <a:r>
              <a:rPr sz="1800" spc="-10" dirty="0" smtClean="0">
                <a:latin typeface="Calibri"/>
                <a:cs typeface="Calibri"/>
              </a:rPr>
              <a:t>ess</a:t>
            </a:r>
            <a:r>
              <a:rPr sz="1800" spc="-5" dirty="0" smtClean="0">
                <a:latin typeface="Calibri"/>
                <a:cs typeface="Calibri"/>
              </a:rPr>
              <a:t>, </a:t>
            </a:r>
            <a:r>
              <a:rPr sz="1800" spc="0" dirty="0" smtClean="0">
                <a:latin typeface="Calibri"/>
                <a:cs typeface="Calibri"/>
              </a:rPr>
              <a:t>p</a:t>
            </a:r>
            <a:r>
              <a:rPr sz="1800" spc="-40" dirty="0" smtClean="0">
                <a:latin typeface="Calibri"/>
                <a:cs typeface="Calibri"/>
              </a:rPr>
              <a:t>r</a:t>
            </a:r>
            <a:r>
              <a:rPr sz="1800" spc="-5" dirty="0" smtClean="0">
                <a:latin typeface="Calibri"/>
                <a:cs typeface="Calibri"/>
              </a:rPr>
              <a:t>o</a:t>
            </a:r>
            <a:r>
              <a:rPr sz="1800" spc="-10" dirty="0" smtClean="0">
                <a:latin typeface="Calibri"/>
                <a:cs typeface="Calibri"/>
              </a:rPr>
              <a:t>g</a:t>
            </a:r>
            <a:r>
              <a:rPr sz="1800" spc="-40" dirty="0" smtClean="0">
                <a:latin typeface="Calibri"/>
                <a:cs typeface="Calibri"/>
              </a:rPr>
              <a:t>r</a:t>
            </a:r>
            <a:r>
              <a:rPr sz="1800" spc="-10" dirty="0" smtClean="0">
                <a:latin typeface="Calibri"/>
                <a:cs typeface="Calibri"/>
              </a:rPr>
              <a:t>ess</a:t>
            </a:r>
            <a:r>
              <a:rPr sz="1800" spc="-5" dirty="0" smtClean="0">
                <a:latin typeface="Calibri"/>
                <a:cs typeface="Calibri"/>
              </a:rPr>
              <a:t>i</a:t>
            </a:r>
            <a:r>
              <a:rPr sz="1800" spc="0" dirty="0" smtClean="0">
                <a:latin typeface="Calibri"/>
                <a:cs typeface="Calibri"/>
              </a:rPr>
              <a:t>n</a:t>
            </a:r>
            <a:r>
              <a:rPr sz="1800" spc="-10" dirty="0" smtClean="0">
                <a:latin typeface="Calibri"/>
                <a:cs typeface="Calibri"/>
              </a:rPr>
              <a:t>g </a:t>
            </a:r>
            <a:r>
              <a:rPr sz="1800" spc="0" dirty="0" smtClean="0">
                <a:latin typeface="Calibri"/>
                <a:cs typeface="Calibri"/>
              </a:rPr>
              <a:t>f</a:t>
            </a:r>
            <a:r>
              <a:rPr sz="1800" spc="-40" dirty="0" smtClean="0">
                <a:latin typeface="Calibri"/>
                <a:cs typeface="Calibri"/>
              </a:rPr>
              <a:t>r</a:t>
            </a:r>
            <a:r>
              <a:rPr sz="1800" spc="-5" dirty="0" smtClean="0">
                <a:latin typeface="Calibri"/>
                <a:cs typeface="Calibri"/>
              </a:rPr>
              <a:t>o</a:t>
            </a:r>
            <a:r>
              <a:rPr sz="1800" spc="-15" dirty="0" smtClean="0">
                <a:latin typeface="Calibri"/>
                <a:cs typeface="Calibri"/>
              </a:rPr>
              <a:t>m </a:t>
            </a:r>
            <a:r>
              <a:rPr sz="1800" spc="-5" dirty="0" smtClean="0">
                <a:latin typeface="Calibri"/>
                <a:cs typeface="Calibri"/>
              </a:rPr>
              <a:t>i</a:t>
            </a:r>
            <a:r>
              <a:rPr sz="1800" spc="0" dirty="0" smtClean="0">
                <a:latin typeface="Calibri"/>
                <a:cs typeface="Calibri"/>
              </a:rPr>
              <a:t>n</a:t>
            </a:r>
            <a:r>
              <a:rPr sz="1800" spc="-5" dirty="0" smtClean="0">
                <a:latin typeface="Calibri"/>
                <a:cs typeface="Calibri"/>
              </a:rPr>
              <a:t>i</a:t>
            </a:r>
            <a:r>
              <a:rPr sz="1800" spc="-15" dirty="0" smtClean="0">
                <a:latin typeface="Calibri"/>
                <a:cs typeface="Calibri"/>
              </a:rPr>
              <a:t>t</a:t>
            </a:r>
            <a:r>
              <a:rPr sz="1800" spc="-5" dirty="0" smtClean="0">
                <a:latin typeface="Calibri"/>
                <a:cs typeface="Calibri"/>
              </a:rPr>
              <a:t>i</a:t>
            </a:r>
            <a:r>
              <a:rPr sz="1800" spc="0" dirty="0" smtClean="0">
                <a:latin typeface="Calibri"/>
                <a:cs typeface="Calibri"/>
              </a:rPr>
              <a:t>al</a:t>
            </a:r>
            <a:r>
              <a:rPr sz="1800" spc="20" dirty="0" smtClean="0">
                <a:latin typeface="Calibri"/>
                <a:cs typeface="Calibri"/>
              </a:rPr>
              <a:t> </a:t>
            </a:r>
            <a:r>
              <a:rPr sz="1800" spc="-20" dirty="0" smtClean="0">
                <a:latin typeface="Calibri"/>
                <a:cs typeface="Calibri"/>
              </a:rPr>
              <a:t>P</a:t>
            </a:r>
            <a:r>
              <a:rPr sz="1800" spc="0" dirty="0" smtClean="0">
                <a:latin typeface="Calibri"/>
                <a:cs typeface="Calibri"/>
              </a:rPr>
              <a:t>h</a:t>
            </a:r>
            <a:r>
              <a:rPr sz="1800" spc="-5" dirty="0" smtClean="0">
                <a:latin typeface="Calibri"/>
                <a:cs typeface="Calibri"/>
              </a:rPr>
              <a:t>o</a:t>
            </a:r>
            <a:r>
              <a:rPr sz="1800" spc="-25" dirty="0" smtClean="0">
                <a:latin typeface="Calibri"/>
                <a:cs typeface="Calibri"/>
              </a:rPr>
              <a:t>t</a:t>
            </a:r>
            <a:r>
              <a:rPr sz="1800" spc="-5" dirty="0" smtClean="0">
                <a:latin typeface="Calibri"/>
                <a:cs typeface="Calibri"/>
              </a:rPr>
              <a:t>o</a:t>
            </a:r>
            <a:r>
              <a:rPr sz="1800" spc="0" dirty="0" smtClean="0">
                <a:latin typeface="Calibri"/>
                <a:cs typeface="Calibri"/>
              </a:rPr>
              <a:t>sh</a:t>
            </a:r>
            <a:r>
              <a:rPr sz="1800" spc="-5" dirty="0" smtClean="0">
                <a:latin typeface="Calibri"/>
                <a:cs typeface="Calibri"/>
              </a:rPr>
              <a:t>o</a:t>
            </a:r>
            <a:r>
              <a:rPr sz="1800" spc="0" dirty="0" smtClean="0">
                <a:latin typeface="Calibri"/>
                <a:cs typeface="Calibri"/>
              </a:rPr>
              <a:t>p m</a:t>
            </a:r>
            <a:r>
              <a:rPr sz="1800" spc="-5" dirty="0" smtClean="0">
                <a:latin typeface="Calibri"/>
                <a:cs typeface="Calibri"/>
              </a:rPr>
              <a:t>o</a:t>
            </a:r>
            <a:r>
              <a:rPr sz="1800" spc="-20" dirty="0" smtClean="0">
                <a:latin typeface="Calibri"/>
                <a:cs typeface="Calibri"/>
              </a:rPr>
              <a:t>c</a:t>
            </a:r>
            <a:r>
              <a:rPr sz="1800" spc="-40" dirty="0" smtClean="0">
                <a:latin typeface="Calibri"/>
                <a:cs typeface="Calibri"/>
              </a:rPr>
              <a:t>k</a:t>
            </a:r>
            <a:r>
              <a:rPr sz="1800" spc="0" dirty="0" smtClean="0">
                <a:latin typeface="Calibri"/>
                <a:cs typeface="Calibri"/>
              </a:rPr>
              <a:t>u</a:t>
            </a:r>
            <a:r>
              <a:rPr sz="1800" spc="-10" dirty="0" smtClean="0">
                <a:latin typeface="Calibri"/>
                <a:cs typeface="Calibri"/>
              </a:rPr>
              <a:t>p</a:t>
            </a:r>
            <a:r>
              <a:rPr sz="1800" spc="0" dirty="0" smtClean="0">
                <a:latin typeface="Calibri"/>
                <a:cs typeface="Calibri"/>
              </a:rPr>
              <a:t>s</a:t>
            </a:r>
            <a:r>
              <a:rPr sz="1800" spc="15" dirty="0" smtClean="0">
                <a:latin typeface="Calibri"/>
                <a:cs typeface="Calibri"/>
              </a:rPr>
              <a:t> </a:t>
            </a:r>
            <a:r>
              <a:rPr sz="1800" spc="-25" dirty="0" smtClean="0">
                <a:latin typeface="Calibri"/>
                <a:cs typeface="Calibri"/>
              </a:rPr>
              <a:t>t</a:t>
            </a:r>
            <a:r>
              <a:rPr sz="1800" spc="0" dirty="0" smtClean="0">
                <a:latin typeface="Calibri"/>
                <a:cs typeface="Calibri"/>
              </a:rPr>
              <a:t>o a h</a:t>
            </a:r>
            <a:r>
              <a:rPr sz="1800" spc="-5" dirty="0" smtClean="0">
                <a:latin typeface="Calibri"/>
                <a:cs typeface="Calibri"/>
              </a:rPr>
              <a:t>i</a:t>
            </a:r>
            <a:r>
              <a:rPr sz="1800" spc="-10" dirty="0" smtClean="0">
                <a:latin typeface="Calibri"/>
                <a:cs typeface="Calibri"/>
              </a:rPr>
              <a:t>g</a:t>
            </a:r>
            <a:r>
              <a:rPr sz="1800" spc="-5" dirty="0" smtClean="0">
                <a:latin typeface="Calibri"/>
                <a:cs typeface="Calibri"/>
              </a:rPr>
              <a:t>h</a:t>
            </a:r>
            <a:r>
              <a:rPr sz="1800" spc="0" dirty="0" smtClean="0">
                <a:latin typeface="Calibri"/>
                <a:cs typeface="Calibri"/>
              </a:rPr>
              <a:t>-f</a:t>
            </a:r>
            <a:r>
              <a:rPr sz="1800" spc="-5" dirty="0" smtClean="0">
                <a:latin typeface="Calibri"/>
                <a:cs typeface="Calibri"/>
              </a:rPr>
              <a:t>i</a:t>
            </a:r>
            <a:r>
              <a:rPr sz="1800" spc="0" dirty="0" smtClean="0">
                <a:latin typeface="Calibri"/>
                <a:cs typeface="Calibri"/>
              </a:rPr>
              <a:t>d</a:t>
            </a:r>
            <a:r>
              <a:rPr sz="1800" spc="-10" dirty="0" smtClean="0">
                <a:latin typeface="Calibri"/>
                <a:cs typeface="Calibri"/>
              </a:rPr>
              <a:t>e</a:t>
            </a:r>
            <a:r>
              <a:rPr sz="1800" spc="-5" dirty="0" smtClean="0">
                <a:latin typeface="Calibri"/>
                <a:cs typeface="Calibri"/>
              </a:rPr>
              <a:t>li</a:t>
            </a:r>
            <a:r>
              <a:rPr sz="1800" spc="-15" dirty="0" smtClean="0">
                <a:latin typeface="Calibri"/>
                <a:cs typeface="Calibri"/>
              </a:rPr>
              <a:t>t</a:t>
            </a:r>
            <a:r>
              <a:rPr sz="1800" spc="-10" dirty="0" smtClean="0">
                <a:latin typeface="Calibri"/>
                <a:cs typeface="Calibri"/>
              </a:rPr>
              <a:t>y</a:t>
            </a:r>
            <a:r>
              <a:rPr sz="1800" spc="25" dirty="0" smtClean="0">
                <a:latin typeface="Calibri"/>
                <a:cs typeface="Calibri"/>
              </a:rPr>
              <a:t> </a:t>
            </a:r>
            <a:r>
              <a:rPr sz="1800" spc="0" dirty="0" smtClean="0">
                <a:latin typeface="Calibri"/>
                <a:cs typeface="Calibri"/>
              </a:rPr>
              <a:t>p</a:t>
            </a:r>
            <a:r>
              <a:rPr sz="1800" spc="-40" dirty="0" smtClean="0">
                <a:latin typeface="Calibri"/>
                <a:cs typeface="Calibri"/>
              </a:rPr>
              <a:t>r</a:t>
            </a:r>
            <a:r>
              <a:rPr sz="1800" spc="-5" dirty="0" smtClean="0">
                <a:latin typeface="Calibri"/>
                <a:cs typeface="Calibri"/>
              </a:rPr>
              <a:t>o</a:t>
            </a:r>
            <a:r>
              <a:rPr sz="1800" spc="-25" dirty="0" smtClean="0">
                <a:latin typeface="Calibri"/>
                <a:cs typeface="Calibri"/>
              </a:rPr>
              <a:t>t</a:t>
            </a:r>
            <a:r>
              <a:rPr sz="1800" spc="-5" dirty="0" smtClean="0">
                <a:latin typeface="Calibri"/>
                <a:cs typeface="Calibri"/>
              </a:rPr>
              <a:t>o</a:t>
            </a:r>
            <a:r>
              <a:rPr sz="1800" spc="-15" dirty="0" smtClean="0">
                <a:latin typeface="Calibri"/>
                <a:cs typeface="Calibri"/>
              </a:rPr>
              <a:t>t</a:t>
            </a:r>
            <a:r>
              <a:rPr sz="1800" spc="-10" dirty="0" smtClean="0">
                <a:latin typeface="Calibri"/>
                <a:cs typeface="Calibri"/>
              </a:rPr>
              <a:t>ype.</a:t>
            </a:r>
            <a:endParaRPr sz="1800" dirty="0">
              <a:latin typeface="Calibri"/>
              <a:cs typeface="Calibri"/>
            </a:endParaRPr>
          </a:p>
        </p:txBody>
      </p:sp>
      <p:sp>
        <p:nvSpPr>
          <p:cNvPr id="9" name="object 9"/>
          <p:cNvSpPr txBox="1">
            <a:spLocks noGrp="1"/>
          </p:cNvSpPr>
          <p:nvPr>
            <p:ph type="title"/>
          </p:nvPr>
        </p:nvSpPr>
        <p:spPr>
          <a:xfrm>
            <a:off x="-2587620" y="53413"/>
            <a:ext cx="10715710" cy="1395729"/>
          </a:xfrm>
          <a:prstGeom prst="rect">
            <a:avLst/>
          </a:prstGeom>
        </p:spPr>
        <p:txBody>
          <a:bodyPr vert="horz" wrap="square" lIns="0" tIns="0" rIns="0" bIns="0" rtlCol="0">
            <a:noAutofit/>
          </a:bodyPr>
          <a:lstStyle/>
          <a:p>
            <a:pPr marL="6228080">
              <a:lnSpc>
                <a:spcPct val="100000"/>
              </a:lnSpc>
            </a:pPr>
            <a:r>
              <a:rPr sz="1800" b="1" u="sng" spc="-45" dirty="0" smtClean="0">
                <a:latin typeface="Calibri"/>
                <a:cs typeface="Calibri"/>
              </a:rPr>
              <a:t>O</a:t>
            </a:r>
            <a:r>
              <a:rPr sz="1800" b="1" u="sng" spc="0" dirty="0" smtClean="0">
                <a:latin typeface="Calibri"/>
                <a:cs typeface="Calibri"/>
              </a:rPr>
              <a:t>V</a:t>
            </a:r>
            <a:r>
              <a:rPr sz="1800" b="1" u="sng" spc="-15" dirty="0" smtClean="0">
                <a:latin typeface="Calibri"/>
                <a:cs typeface="Calibri"/>
              </a:rPr>
              <a:t>E</a:t>
            </a:r>
            <a:r>
              <a:rPr sz="1800" b="1" u="sng" spc="-40" dirty="0" smtClean="0">
                <a:latin typeface="Calibri"/>
                <a:cs typeface="Calibri"/>
              </a:rPr>
              <a:t>R</a:t>
            </a:r>
            <a:r>
              <a:rPr sz="1800" b="1" u="sng" spc="0" dirty="0" smtClean="0">
                <a:latin typeface="Calibri"/>
                <a:cs typeface="Calibri"/>
              </a:rPr>
              <a:t>V</a:t>
            </a:r>
            <a:r>
              <a:rPr sz="1800" b="1" u="sng" spc="-5" dirty="0" smtClean="0">
                <a:latin typeface="Calibri"/>
                <a:cs typeface="Calibri"/>
              </a:rPr>
              <a:t>IEW</a:t>
            </a:r>
            <a:endParaRPr sz="1800" u="sng" dirty="0">
              <a:latin typeface="Calibri"/>
              <a:cs typeface="Calibri"/>
            </a:endParaRPr>
          </a:p>
          <a:p>
            <a:pPr marL="6228080" marR="12700" indent="0">
              <a:lnSpc>
                <a:spcPct val="100000"/>
              </a:lnSpc>
            </a:pPr>
            <a:r>
              <a:rPr sz="1800" spc="-110" dirty="0" smtClean="0">
                <a:latin typeface="Calibri"/>
                <a:cs typeface="Calibri"/>
              </a:rPr>
              <a:t>T</a:t>
            </a:r>
            <a:r>
              <a:rPr sz="1800" spc="-50" dirty="0" smtClean="0">
                <a:latin typeface="Calibri"/>
                <a:cs typeface="Calibri"/>
              </a:rPr>
              <a:t>r</a:t>
            </a:r>
            <a:r>
              <a:rPr sz="1800" spc="0" dirty="0" smtClean="0">
                <a:latin typeface="Calibri"/>
                <a:cs typeface="Calibri"/>
              </a:rPr>
              <a:t>ad</a:t>
            </a:r>
            <a:r>
              <a:rPr sz="1800" spc="-5" dirty="0" smtClean="0">
                <a:latin typeface="Calibri"/>
                <a:cs typeface="Calibri"/>
              </a:rPr>
              <a:t>i</a:t>
            </a:r>
            <a:r>
              <a:rPr sz="1800" spc="-15" dirty="0" smtClean="0">
                <a:latin typeface="Calibri"/>
                <a:cs typeface="Calibri"/>
              </a:rPr>
              <a:t>t</a:t>
            </a:r>
            <a:r>
              <a:rPr sz="1800" spc="-5" dirty="0" smtClean="0">
                <a:latin typeface="Calibri"/>
                <a:cs typeface="Calibri"/>
              </a:rPr>
              <a:t>io</a:t>
            </a:r>
            <a:r>
              <a:rPr sz="1800" spc="0" dirty="0" smtClean="0">
                <a:latin typeface="Calibri"/>
                <a:cs typeface="Calibri"/>
              </a:rPr>
              <a:t>nal</a:t>
            </a:r>
            <a:r>
              <a:rPr sz="1800" spc="5" dirty="0" smtClean="0">
                <a:latin typeface="Calibri"/>
                <a:cs typeface="Calibri"/>
              </a:rPr>
              <a:t> </a:t>
            </a:r>
            <a:r>
              <a:rPr sz="1800" spc="-25" dirty="0" smtClean="0">
                <a:latin typeface="Calibri"/>
                <a:cs typeface="Calibri"/>
              </a:rPr>
              <a:t>t</a:t>
            </a:r>
            <a:r>
              <a:rPr sz="1800" spc="-10" dirty="0" smtClean="0">
                <a:latin typeface="Calibri"/>
                <a:cs typeface="Calibri"/>
              </a:rPr>
              <a:t>o</a:t>
            </a:r>
            <a:r>
              <a:rPr sz="1800" spc="0" dirty="0" smtClean="0">
                <a:latin typeface="Calibri"/>
                <a:cs typeface="Calibri"/>
              </a:rPr>
              <a:t>-do</a:t>
            </a:r>
            <a:r>
              <a:rPr sz="1800" spc="10" dirty="0" smtClean="0">
                <a:latin typeface="Calibri"/>
                <a:cs typeface="Calibri"/>
              </a:rPr>
              <a:t> </a:t>
            </a:r>
            <a:r>
              <a:rPr sz="1800" spc="-5" dirty="0" smtClean="0">
                <a:latin typeface="Calibri"/>
                <a:cs typeface="Calibri"/>
              </a:rPr>
              <a:t>li</a:t>
            </a:r>
            <a:r>
              <a:rPr sz="1800" spc="-20" dirty="0" smtClean="0">
                <a:latin typeface="Calibri"/>
                <a:cs typeface="Calibri"/>
              </a:rPr>
              <a:t>s</a:t>
            </a:r>
            <a:r>
              <a:rPr sz="1800" spc="-15" dirty="0" smtClean="0">
                <a:latin typeface="Calibri"/>
                <a:cs typeface="Calibri"/>
              </a:rPr>
              <a:t>t</a:t>
            </a:r>
            <a:r>
              <a:rPr sz="1800" spc="0" dirty="0" smtClean="0">
                <a:latin typeface="Calibri"/>
                <a:cs typeface="Calibri"/>
              </a:rPr>
              <a:t>s</a:t>
            </a:r>
            <a:r>
              <a:rPr sz="1800" spc="5" dirty="0" smtClean="0">
                <a:latin typeface="Calibri"/>
                <a:cs typeface="Calibri"/>
              </a:rPr>
              <a:t> </a:t>
            </a:r>
            <a:r>
              <a:rPr sz="1800" spc="-10" dirty="0" smtClean="0">
                <a:latin typeface="Calibri"/>
                <a:cs typeface="Calibri"/>
              </a:rPr>
              <a:t>a</a:t>
            </a:r>
            <a:r>
              <a:rPr sz="1800" spc="-40" dirty="0" smtClean="0">
                <a:latin typeface="Calibri"/>
                <a:cs typeface="Calibri"/>
              </a:rPr>
              <a:t>r</a:t>
            </a:r>
            <a:r>
              <a:rPr sz="1800" spc="-10" dirty="0" smtClean="0">
                <a:latin typeface="Calibri"/>
                <a:cs typeface="Calibri"/>
              </a:rPr>
              <a:t>e</a:t>
            </a:r>
            <a:r>
              <a:rPr sz="1800" spc="5" dirty="0" smtClean="0">
                <a:latin typeface="Calibri"/>
                <a:cs typeface="Calibri"/>
              </a:rPr>
              <a:t> </a:t>
            </a:r>
            <a:r>
              <a:rPr sz="1800" spc="0" dirty="0" smtClean="0">
                <a:latin typeface="Calibri"/>
                <a:cs typeface="Calibri"/>
              </a:rPr>
              <a:t>h</a:t>
            </a:r>
            <a:r>
              <a:rPr sz="1800" spc="-10" dirty="0" smtClean="0">
                <a:latin typeface="Calibri"/>
                <a:cs typeface="Calibri"/>
              </a:rPr>
              <a:t>a</a:t>
            </a:r>
            <a:r>
              <a:rPr sz="1800" spc="-40" dirty="0" smtClean="0">
                <a:latin typeface="Calibri"/>
                <a:cs typeface="Calibri"/>
              </a:rPr>
              <a:t>r</a:t>
            </a:r>
            <a:r>
              <a:rPr sz="1800" spc="0" dirty="0" smtClean="0">
                <a:latin typeface="Calibri"/>
                <a:cs typeface="Calibri"/>
              </a:rPr>
              <a:t>d. </a:t>
            </a:r>
            <a:r>
              <a:rPr sz="1800" spc="-135" dirty="0" smtClean="0">
                <a:latin typeface="Calibri"/>
                <a:cs typeface="Calibri"/>
              </a:rPr>
              <a:t>Y</a:t>
            </a:r>
            <a:r>
              <a:rPr sz="1800" spc="-5" dirty="0" smtClean="0">
                <a:latin typeface="Calibri"/>
                <a:cs typeface="Calibri"/>
              </a:rPr>
              <a:t>o</a:t>
            </a:r>
            <a:r>
              <a:rPr sz="1800" spc="0" dirty="0" smtClean="0">
                <a:latin typeface="Calibri"/>
                <a:cs typeface="Calibri"/>
              </a:rPr>
              <a:t>u</a:t>
            </a:r>
            <a:r>
              <a:rPr sz="1800" spc="15" dirty="0" smtClean="0">
                <a:latin typeface="Calibri"/>
                <a:cs typeface="Calibri"/>
              </a:rPr>
              <a:t> </a:t>
            </a:r>
            <a:r>
              <a:rPr sz="1800" spc="0" dirty="0" smtClean="0">
                <a:latin typeface="Calibri"/>
                <a:cs typeface="Calibri"/>
              </a:rPr>
              <a:t>h</a:t>
            </a:r>
            <a:r>
              <a:rPr sz="1800" spc="-25" dirty="0" smtClean="0">
                <a:latin typeface="Calibri"/>
                <a:cs typeface="Calibri"/>
              </a:rPr>
              <a:t>a</a:t>
            </a:r>
            <a:r>
              <a:rPr sz="1800" spc="-20" dirty="0" smtClean="0">
                <a:latin typeface="Calibri"/>
                <a:cs typeface="Calibri"/>
              </a:rPr>
              <a:t>v</a:t>
            </a:r>
            <a:r>
              <a:rPr sz="1800" spc="-10" dirty="0" smtClean="0">
                <a:latin typeface="Calibri"/>
                <a:cs typeface="Calibri"/>
              </a:rPr>
              <a:t>e </a:t>
            </a:r>
            <a:r>
              <a:rPr sz="1800" spc="-25" dirty="0" smtClean="0">
                <a:latin typeface="Calibri"/>
                <a:cs typeface="Calibri"/>
              </a:rPr>
              <a:t>t</a:t>
            </a:r>
            <a:r>
              <a:rPr sz="1800" spc="0" dirty="0" smtClean="0">
                <a:latin typeface="Calibri"/>
                <a:cs typeface="Calibri"/>
              </a:rPr>
              <a:t>o </a:t>
            </a:r>
            <a:r>
              <a:rPr sz="1800" spc="-10" dirty="0" smtClean="0">
                <a:latin typeface="Calibri"/>
                <a:cs typeface="Calibri"/>
              </a:rPr>
              <a:t>a</a:t>
            </a:r>
            <a:r>
              <a:rPr sz="1800" spc="-20" dirty="0" smtClean="0">
                <a:latin typeface="Calibri"/>
                <a:cs typeface="Calibri"/>
              </a:rPr>
              <a:t>c</a:t>
            </a:r>
            <a:r>
              <a:rPr sz="1800" spc="-15" dirty="0" smtClean="0">
                <a:latin typeface="Calibri"/>
                <a:cs typeface="Calibri"/>
              </a:rPr>
              <a:t>t</a:t>
            </a:r>
            <a:r>
              <a:rPr sz="1800" spc="-5" dirty="0" smtClean="0">
                <a:latin typeface="Calibri"/>
                <a:cs typeface="Calibri"/>
              </a:rPr>
              <a:t>i</a:t>
            </a:r>
            <a:r>
              <a:rPr sz="1800" spc="-20" dirty="0" smtClean="0">
                <a:latin typeface="Calibri"/>
                <a:cs typeface="Calibri"/>
              </a:rPr>
              <a:t>v</a:t>
            </a:r>
            <a:r>
              <a:rPr sz="1800" spc="-10" dirty="0" smtClean="0">
                <a:latin typeface="Calibri"/>
                <a:cs typeface="Calibri"/>
              </a:rPr>
              <a:t>e</a:t>
            </a:r>
            <a:r>
              <a:rPr sz="1800" spc="-5" dirty="0" smtClean="0">
                <a:latin typeface="Calibri"/>
                <a:cs typeface="Calibri"/>
              </a:rPr>
              <a:t>l</a:t>
            </a:r>
            <a:r>
              <a:rPr sz="1800" spc="-10" dirty="0" smtClean="0">
                <a:latin typeface="Calibri"/>
                <a:cs typeface="Calibri"/>
              </a:rPr>
              <a:t>y </a:t>
            </a:r>
            <a:r>
              <a:rPr sz="1800" spc="-20" dirty="0" smtClean="0">
                <a:latin typeface="Calibri"/>
                <a:cs typeface="Calibri"/>
              </a:rPr>
              <a:t>c</a:t>
            </a:r>
            <a:r>
              <a:rPr sz="1800" spc="0" dirty="0" smtClean="0">
                <a:latin typeface="Calibri"/>
                <a:cs typeface="Calibri"/>
              </a:rPr>
              <a:t>h</a:t>
            </a:r>
            <a:r>
              <a:rPr sz="1800" spc="-10" dirty="0" smtClean="0">
                <a:latin typeface="Calibri"/>
                <a:cs typeface="Calibri"/>
              </a:rPr>
              <a:t>e</a:t>
            </a:r>
            <a:r>
              <a:rPr sz="1800" spc="-20" dirty="0" smtClean="0">
                <a:latin typeface="Calibri"/>
                <a:cs typeface="Calibri"/>
              </a:rPr>
              <a:t>c</a:t>
            </a:r>
            <a:r>
              <a:rPr sz="1800" spc="-10" dirty="0" smtClean="0">
                <a:latin typeface="Calibri"/>
                <a:cs typeface="Calibri"/>
              </a:rPr>
              <a:t>k</a:t>
            </a:r>
            <a:r>
              <a:rPr sz="1800" spc="-5" dirty="0" smtClean="0">
                <a:latin typeface="Calibri"/>
                <a:cs typeface="Calibri"/>
              </a:rPr>
              <a:t> </a:t>
            </a:r>
            <a:r>
              <a:rPr sz="1800" spc="-15" dirty="0" smtClean="0">
                <a:latin typeface="Calibri"/>
                <a:cs typeface="Calibri"/>
              </a:rPr>
              <a:t>t</a:t>
            </a:r>
            <a:r>
              <a:rPr sz="1800" spc="0" dirty="0" smtClean="0">
                <a:latin typeface="Calibri"/>
                <a:cs typeface="Calibri"/>
              </a:rPr>
              <a:t>h</a:t>
            </a:r>
            <a:r>
              <a:rPr sz="1800" spc="-15" dirty="0" smtClean="0">
                <a:latin typeface="Calibri"/>
                <a:cs typeface="Calibri"/>
              </a:rPr>
              <a:t>em and</a:t>
            </a:r>
            <a:r>
              <a:rPr sz="1800" spc="15" dirty="0" smtClean="0">
                <a:latin typeface="Calibri"/>
                <a:cs typeface="Calibri"/>
              </a:rPr>
              <a:t> </a:t>
            </a:r>
            <a:r>
              <a:rPr sz="1800" spc="-35" dirty="0" smtClean="0">
                <a:latin typeface="Calibri"/>
                <a:cs typeface="Calibri"/>
              </a:rPr>
              <a:t>y</a:t>
            </a:r>
            <a:r>
              <a:rPr sz="1800" spc="-5" dirty="0" smtClean="0">
                <a:latin typeface="Calibri"/>
                <a:cs typeface="Calibri"/>
              </a:rPr>
              <a:t>o</a:t>
            </a:r>
            <a:r>
              <a:rPr sz="1800" spc="0" dirty="0" smtClean="0">
                <a:latin typeface="Calibri"/>
                <a:cs typeface="Calibri"/>
              </a:rPr>
              <a:t>u</a:t>
            </a:r>
            <a:r>
              <a:rPr sz="1800" spc="-10" dirty="0" smtClean="0">
                <a:latin typeface="Calibri"/>
                <a:cs typeface="Calibri"/>
              </a:rPr>
              <a:t>r</a:t>
            </a:r>
            <a:r>
              <a:rPr sz="1800" spc="5" dirty="0" smtClean="0">
                <a:latin typeface="Calibri"/>
                <a:cs typeface="Calibri"/>
              </a:rPr>
              <a:t> </a:t>
            </a:r>
            <a:r>
              <a:rPr sz="1800" spc="-30" dirty="0" smtClean="0">
                <a:latin typeface="Calibri"/>
                <a:cs typeface="Calibri"/>
              </a:rPr>
              <a:t>c</a:t>
            </a:r>
            <a:r>
              <a:rPr sz="1800" spc="0" dirty="0" smtClean="0">
                <a:latin typeface="Calibri"/>
                <a:cs typeface="Calibri"/>
              </a:rPr>
              <a:t>a</a:t>
            </a:r>
            <a:r>
              <a:rPr sz="1800" spc="-5" dirty="0" smtClean="0">
                <a:latin typeface="Calibri"/>
                <a:cs typeface="Calibri"/>
              </a:rPr>
              <a:t>l</a:t>
            </a:r>
            <a:r>
              <a:rPr sz="1800" spc="-10" dirty="0" smtClean="0">
                <a:latin typeface="Calibri"/>
                <a:cs typeface="Calibri"/>
              </a:rPr>
              <a:t>endar</a:t>
            </a:r>
            <a:r>
              <a:rPr sz="1800" spc="5" dirty="0" smtClean="0">
                <a:latin typeface="Calibri"/>
                <a:cs typeface="Calibri"/>
              </a:rPr>
              <a:t> </a:t>
            </a:r>
            <a:r>
              <a:rPr sz="1800" spc="-25" dirty="0" smtClean="0">
                <a:latin typeface="Calibri"/>
                <a:cs typeface="Calibri"/>
              </a:rPr>
              <a:t>t</a:t>
            </a:r>
            <a:r>
              <a:rPr sz="1800" spc="0" dirty="0" smtClean="0">
                <a:latin typeface="Calibri"/>
                <a:cs typeface="Calibri"/>
              </a:rPr>
              <a:t>o s</a:t>
            </a:r>
            <a:r>
              <a:rPr sz="1800" spc="-10" dirty="0" smtClean="0">
                <a:latin typeface="Calibri"/>
                <a:cs typeface="Calibri"/>
              </a:rPr>
              <a:t>ee</a:t>
            </a:r>
            <a:r>
              <a:rPr sz="1800" spc="5" dirty="0" smtClean="0">
                <a:latin typeface="Calibri"/>
                <a:cs typeface="Calibri"/>
              </a:rPr>
              <a:t> </a:t>
            </a:r>
            <a:r>
              <a:rPr sz="1800" spc="-20" dirty="0" smtClean="0">
                <a:latin typeface="Calibri"/>
                <a:cs typeface="Calibri"/>
              </a:rPr>
              <a:t>w</a:t>
            </a:r>
            <a:r>
              <a:rPr sz="1800" spc="0" dirty="0" smtClean="0">
                <a:latin typeface="Calibri"/>
                <a:cs typeface="Calibri"/>
              </a:rPr>
              <a:t>h</a:t>
            </a:r>
            <a:r>
              <a:rPr sz="1800" spc="-10" dirty="0" smtClean="0">
                <a:latin typeface="Calibri"/>
                <a:cs typeface="Calibri"/>
              </a:rPr>
              <a:t>en</a:t>
            </a:r>
            <a:r>
              <a:rPr sz="1800" spc="15" dirty="0" smtClean="0">
                <a:latin typeface="Calibri"/>
                <a:cs typeface="Calibri"/>
              </a:rPr>
              <a:t> </a:t>
            </a:r>
            <a:r>
              <a:rPr sz="1800" spc="-35" dirty="0" smtClean="0">
                <a:latin typeface="Calibri"/>
                <a:cs typeface="Calibri"/>
              </a:rPr>
              <a:t>y</a:t>
            </a:r>
            <a:r>
              <a:rPr sz="1800" spc="-5" dirty="0" smtClean="0">
                <a:latin typeface="Calibri"/>
                <a:cs typeface="Calibri"/>
              </a:rPr>
              <a:t>o</a:t>
            </a:r>
            <a:r>
              <a:rPr sz="1800" spc="0" dirty="0" smtClean="0">
                <a:latin typeface="Calibri"/>
                <a:cs typeface="Calibri"/>
              </a:rPr>
              <a:t>u</a:t>
            </a:r>
            <a:r>
              <a:rPr sz="1800" spc="-50" dirty="0" smtClean="0">
                <a:latin typeface="Calibri"/>
                <a:cs typeface="Calibri"/>
              </a:rPr>
              <a:t>’</a:t>
            </a:r>
            <a:r>
              <a:rPr sz="1800" spc="-40" dirty="0" smtClean="0">
                <a:latin typeface="Calibri"/>
                <a:cs typeface="Calibri"/>
              </a:rPr>
              <a:t>r</a:t>
            </a:r>
            <a:r>
              <a:rPr sz="1800" spc="-10" dirty="0" smtClean="0">
                <a:latin typeface="Calibri"/>
                <a:cs typeface="Calibri"/>
              </a:rPr>
              <a:t>e</a:t>
            </a:r>
            <a:r>
              <a:rPr sz="1800" spc="15" dirty="0" smtClean="0">
                <a:latin typeface="Calibri"/>
                <a:cs typeface="Calibri"/>
              </a:rPr>
              <a:t> </a:t>
            </a:r>
            <a:r>
              <a:rPr sz="1800" spc="0" dirty="0" smtClean="0">
                <a:latin typeface="Calibri"/>
                <a:cs typeface="Calibri"/>
              </a:rPr>
              <a:t>f</a:t>
            </a:r>
            <a:r>
              <a:rPr sz="1800" spc="-40" dirty="0" smtClean="0">
                <a:latin typeface="Calibri"/>
                <a:cs typeface="Calibri"/>
              </a:rPr>
              <a:t>r</a:t>
            </a:r>
            <a:r>
              <a:rPr sz="1800" spc="-10" dirty="0" smtClean="0">
                <a:latin typeface="Calibri"/>
                <a:cs typeface="Calibri"/>
              </a:rPr>
              <a:t>ee. </a:t>
            </a:r>
            <a:r>
              <a:rPr sz="1800" spc="-5" dirty="0" smtClean="0">
                <a:latin typeface="Calibri"/>
                <a:cs typeface="Calibri"/>
              </a:rPr>
              <a:t>O</a:t>
            </a:r>
            <a:r>
              <a:rPr sz="1800" spc="0" dirty="0" smtClean="0">
                <a:latin typeface="Calibri"/>
                <a:cs typeface="Calibri"/>
              </a:rPr>
              <a:t>n</a:t>
            </a:r>
            <a:r>
              <a:rPr sz="1800" spc="-160" dirty="0" smtClean="0">
                <a:latin typeface="Calibri"/>
                <a:cs typeface="Calibri"/>
              </a:rPr>
              <a:t>T</a:t>
            </a:r>
            <a:r>
              <a:rPr sz="1800" spc="-5" dirty="0" smtClean="0">
                <a:latin typeface="Calibri"/>
                <a:cs typeface="Calibri"/>
              </a:rPr>
              <a:t>o</a:t>
            </a:r>
            <a:r>
              <a:rPr sz="1800" spc="0" dirty="0" smtClean="0">
                <a:latin typeface="Calibri"/>
                <a:cs typeface="Calibri"/>
              </a:rPr>
              <a:t>p </a:t>
            </a:r>
            <a:r>
              <a:rPr sz="1800" spc="-40" dirty="0" smtClean="0">
                <a:latin typeface="Calibri"/>
                <a:cs typeface="Calibri"/>
              </a:rPr>
              <a:t>t</a:t>
            </a:r>
            <a:r>
              <a:rPr sz="1800" spc="0" dirty="0" smtClean="0">
                <a:latin typeface="Calibri"/>
                <a:cs typeface="Calibri"/>
              </a:rPr>
              <a:t>a</a:t>
            </a:r>
            <a:r>
              <a:rPr sz="1800" spc="-75" dirty="0" smtClean="0">
                <a:latin typeface="Calibri"/>
                <a:cs typeface="Calibri"/>
              </a:rPr>
              <a:t>k</a:t>
            </a:r>
            <a:r>
              <a:rPr sz="1800" spc="-10" dirty="0" smtClean="0">
                <a:latin typeface="Calibri"/>
                <a:cs typeface="Calibri"/>
              </a:rPr>
              <a:t>es</a:t>
            </a:r>
            <a:r>
              <a:rPr sz="1800" spc="5" dirty="0" smtClean="0">
                <a:latin typeface="Calibri"/>
                <a:cs typeface="Calibri"/>
              </a:rPr>
              <a:t> </a:t>
            </a:r>
            <a:r>
              <a:rPr sz="1800" spc="-30" dirty="0" smtClean="0">
                <a:latin typeface="Calibri"/>
                <a:cs typeface="Calibri"/>
              </a:rPr>
              <a:t>c</a:t>
            </a:r>
            <a:r>
              <a:rPr sz="1800" spc="0" dirty="0" smtClean="0">
                <a:latin typeface="Calibri"/>
                <a:cs typeface="Calibri"/>
              </a:rPr>
              <a:t>a</a:t>
            </a:r>
            <a:r>
              <a:rPr sz="1800" spc="-40" dirty="0" smtClean="0">
                <a:latin typeface="Calibri"/>
                <a:cs typeface="Calibri"/>
              </a:rPr>
              <a:t>r</a:t>
            </a:r>
            <a:r>
              <a:rPr sz="1800" spc="-10" dirty="0" smtClean="0">
                <a:latin typeface="Calibri"/>
                <a:cs typeface="Calibri"/>
              </a:rPr>
              <a:t>e</a:t>
            </a:r>
            <a:r>
              <a:rPr sz="1800" spc="5" dirty="0" smtClean="0">
                <a:latin typeface="Calibri"/>
                <a:cs typeface="Calibri"/>
              </a:rPr>
              <a:t> </a:t>
            </a:r>
            <a:r>
              <a:rPr sz="1800" spc="-5" dirty="0" smtClean="0">
                <a:latin typeface="Calibri"/>
                <a:cs typeface="Calibri"/>
              </a:rPr>
              <a:t>o</a:t>
            </a:r>
            <a:r>
              <a:rPr sz="1800" spc="0" dirty="0" smtClean="0">
                <a:latin typeface="Calibri"/>
                <a:cs typeface="Calibri"/>
              </a:rPr>
              <a:t>f</a:t>
            </a:r>
            <a:r>
              <a:rPr sz="1800" spc="15" dirty="0" smtClean="0">
                <a:latin typeface="Calibri"/>
                <a:cs typeface="Calibri"/>
              </a:rPr>
              <a:t> </a:t>
            </a:r>
            <a:r>
              <a:rPr sz="1800" spc="-15" dirty="0" smtClean="0">
                <a:latin typeface="Calibri"/>
                <a:cs typeface="Calibri"/>
              </a:rPr>
              <a:t>t</a:t>
            </a:r>
            <a:r>
              <a:rPr sz="1800" spc="0" dirty="0" smtClean="0">
                <a:latin typeface="Calibri"/>
                <a:cs typeface="Calibri"/>
              </a:rPr>
              <a:t>h</a:t>
            </a:r>
            <a:r>
              <a:rPr sz="1800" spc="-10" dirty="0" smtClean="0">
                <a:latin typeface="Calibri"/>
                <a:cs typeface="Calibri"/>
              </a:rPr>
              <a:t>i</a:t>
            </a:r>
            <a:r>
              <a:rPr sz="1800" spc="0" dirty="0" smtClean="0">
                <a:latin typeface="Calibri"/>
                <a:cs typeface="Calibri"/>
              </a:rPr>
              <a:t>s</a:t>
            </a:r>
            <a:r>
              <a:rPr sz="1800" spc="5" dirty="0" smtClean="0">
                <a:latin typeface="Calibri"/>
                <a:cs typeface="Calibri"/>
              </a:rPr>
              <a:t> </a:t>
            </a:r>
            <a:r>
              <a:rPr sz="1800" spc="-35" dirty="0" smtClean="0">
                <a:latin typeface="Calibri"/>
                <a:cs typeface="Calibri"/>
              </a:rPr>
              <a:t>f</a:t>
            </a:r>
            <a:r>
              <a:rPr sz="1800" spc="-5" dirty="0" smtClean="0">
                <a:latin typeface="Calibri"/>
                <a:cs typeface="Calibri"/>
              </a:rPr>
              <a:t>o</a:t>
            </a:r>
            <a:r>
              <a:rPr sz="1800" spc="-10" dirty="0" smtClean="0">
                <a:latin typeface="Calibri"/>
                <a:cs typeface="Calibri"/>
              </a:rPr>
              <a:t>r</a:t>
            </a:r>
            <a:r>
              <a:rPr sz="1800" spc="-5" dirty="0" smtClean="0">
                <a:latin typeface="Calibri"/>
                <a:cs typeface="Calibri"/>
              </a:rPr>
              <a:t> </a:t>
            </a:r>
            <a:r>
              <a:rPr sz="1800" spc="-35" dirty="0" smtClean="0">
                <a:latin typeface="Calibri"/>
                <a:cs typeface="Calibri"/>
              </a:rPr>
              <a:t>y</a:t>
            </a:r>
            <a:r>
              <a:rPr sz="1800" spc="-5" dirty="0" smtClean="0">
                <a:latin typeface="Calibri"/>
                <a:cs typeface="Calibri"/>
              </a:rPr>
              <a:t>o</a:t>
            </a:r>
            <a:r>
              <a:rPr sz="1800" spc="-10" dirty="0" smtClean="0">
                <a:latin typeface="Calibri"/>
                <a:cs typeface="Calibri"/>
              </a:rPr>
              <a:t>u,</a:t>
            </a:r>
            <a:r>
              <a:rPr sz="1800" spc="5" dirty="0" smtClean="0">
                <a:latin typeface="Calibri"/>
                <a:cs typeface="Calibri"/>
              </a:rPr>
              <a:t> </a:t>
            </a:r>
            <a:r>
              <a:rPr sz="1800" spc="0" dirty="0" smtClean="0">
                <a:latin typeface="Calibri"/>
                <a:cs typeface="Calibri"/>
              </a:rPr>
              <a:t>a</a:t>
            </a:r>
            <a:r>
              <a:rPr sz="1800" spc="-5" dirty="0" smtClean="0">
                <a:latin typeface="Calibri"/>
                <a:cs typeface="Calibri"/>
              </a:rPr>
              <a:t>ll</a:t>
            </a:r>
            <a:r>
              <a:rPr sz="1800" spc="-15" dirty="0" smtClean="0">
                <a:latin typeface="Calibri"/>
                <a:cs typeface="Calibri"/>
              </a:rPr>
              <a:t>o</a:t>
            </a:r>
            <a:r>
              <a:rPr sz="1800" spc="-20" dirty="0" smtClean="0">
                <a:latin typeface="Calibri"/>
                <a:cs typeface="Calibri"/>
              </a:rPr>
              <a:t>w</a:t>
            </a:r>
            <a:r>
              <a:rPr sz="1800" spc="-5" dirty="0" smtClean="0">
                <a:latin typeface="Calibri"/>
                <a:cs typeface="Calibri"/>
              </a:rPr>
              <a:t>i</a:t>
            </a:r>
            <a:r>
              <a:rPr sz="1800" spc="0" dirty="0" smtClean="0">
                <a:latin typeface="Calibri"/>
                <a:cs typeface="Calibri"/>
              </a:rPr>
              <a:t>ng</a:t>
            </a:r>
            <a:r>
              <a:rPr sz="1800" spc="40" dirty="0" smtClean="0">
                <a:latin typeface="Calibri"/>
                <a:cs typeface="Calibri"/>
              </a:rPr>
              <a:t> </a:t>
            </a:r>
            <a:r>
              <a:rPr sz="1800" spc="-35" dirty="0" smtClean="0">
                <a:latin typeface="Calibri"/>
                <a:cs typeface="Calibri"/>
              </a:rPr>
              <a:t>y</a:t>
            </a:r>
            <a:r>
              <a:rPr sz="1800" spc="-5" dirty="0" smtClean="0">
                <a:latin typeface="Calibri"/>
                <a:cs typeface="Calibri"/>
              </a:rPr>
              <a:t>o</a:t>
            </a:r>
            <a:r>
              <a:rPr sz="1800" spc="0" dirty="0" smtClean="0">
                <a:latin typeface="Calibri"/>
                <a:cs typeface="Calibri"/>
              </a:rPr>
              <a:t>u </a:t>
            </a:r>
            <a:r>
              <a:rPr sz="1800" spc="-25" dirty="0" smtClean="0">
                <a:latin typeface="Calibri"/>
                <a:cs typeface="Calibri"/>
              </a:rPr>
              <a:t>t</a:t>
            </a:r>
            <a:r>
              <a:rPr sz="1800" spc="0" dirty="0" smtClean="0">
                <a:latin typeface="Calibri"/>
                <a:cs typeface="Calibri"/>
              </a:rPr>
              <a:t>o use</a:t>
            </a:r>
            <a:r>
              <a:rPr sz="1800" spc="5" dirty="0" smtClean="0">
                <a:latin typeface="Calibri"/>
                <a:cs typeface="Calibri"/>
              </a:rPr>
              <a:t> </a:t>
            </a:r>
            <a:r>
              <a:rPr sz="1800" spc="0" dirty="0" smtClean="0">
                <a:latin typeface="Calibri"/>
                <a:cs typeface="Calibri"/>
              </a:rPr>
              <a:t>p</a:t>
            </a:r>
            <a:r>
              <a:rPr sz="1800" spc="-5" dirty="0" smtClean="0">
                <a:latin typeface="Calibri"/>
                <a:cs typeface="Calibri"/>
              </a:rPr>
              <a:t>o</a:t>
            </a:r>
            <a:r>
              <a:rPr sz="1800" spc="-20" dirty="0" smtClean="0">
                <a:latin typeface="Calibri"/>
                <a:cs typeface="Calibri"/>
              </a:rPr>
              <a:t>c</a:t>
            </a:r>
            <a:r>
              <a:rPr sz="1800" spc="-75" dirty="0" smtClean="0">
                <a:latin typeface="Calibri"/>
                <a:cs typeface="Calibri"/>
              </a:rPr>
              <a:t>k</a:t>
            </a:r>
            <a:r>
              <a:rPr sz="1800" spc="-20" dirty="0" smtClean="0">
                <a:latin typeface="Calibri"/>
                <a:cs typeface="Calibri"/>
              </a:rPr>
              <a:t>e</a:t>
            </a:r>
            <a:r>
              <a:rPr sz="1800" spc="-15" dirty="0" smtClean="0">
                <a:latin typeface="Calibri"/>
                <a:cs typeface="Calibri"/>
              </a:rPr>
              <a:t>t</a:t>
            </a:r>
            <a:r>
              <a:rPr sz="1800" spc="0" dirty="0" smtClean="0">
                <a:latin typeface="Calibri"/>
                <a:cs typeface="Calibri"/>
              </a:rPr>
              <a:t>s</a:t>
            </a:r>
            <a:r>
              <a:rPr sz="1800" spc="15" dirty="0" smtClean="0">
                <a:latin typeface="Calibri"/>
                <a:cs typeface="Calibri"/>
              </a:rPr>
              <a:t> </a:t>
            </a:r>
            <a:r>
              <a:rPr sz="1800" spc="-5" dirty="0" smtClean="0">
                <a:latin typeface="Calibri"/>
                <a:cs typeface="Calibri"/>
              </a:rPr>
              <a:t>o</a:t>
            </a:r>
            <a:r>
              <a:rPr sz="1800" spc="0" dirty="0" smtClean="0">
                <a:latin typeface="Calibri"/>
                <a:cs typeface="Calibri"/>
              </a:rPr>
              <a:t>f</a:t>
            </a:r>
            <a:r>
              <a:rPr sz="1800" spc="5" dirty="0" smtClean="0">
                <a:latin typeface="Calibri"/>
                <a:cs typeface="Calibri"/>
              </a:rPr>
              <a:t> </a:t>
            </a:r>
            <a:r>
              <a:rPr sz="1800" spc="-10" dirty="0" smtClean="0">
                <a:latin typeface="Calibri"/>
                <a:cs typeface="Calibri"/>
              </a:rPr>
              <a:t>f</a:t>
            </a:r>
            <a:r>
              <a:rPr sz="1800" spc="-40" dirty="0" smtClean="0">
                <a:latin typeface="Calibri"/>
                <a:cs typeface="Calibri"/>
              </a:rPr>
              <a:t>r</a:t>
            </a:r>
            <a:r>
              <a:rPr sz="1800" spc="-10" dirty="0" smtClean="0">
                <a:latin typeface="Calibri"/>
                <a:cs typeface="Calibri"/>
              </a:rPr>
              <a:t>ee</a:t>
            </a:r>
            <a:r>
              <a:rPr sz="1800" spc="-5" dirty="0" smtClean="0">
                <a:latin typeface="Calibri"/>
                <a:cs typeface="Calibri"/>
              </a:rPr>
              <a:t> </a:t>
            </a:r>
            <a:r>
              <a:rPr sz="1800" spc="-15" dirty="0" smtClean="0">
                <a:latin typeface="Calibri"/>
                <a:cs typeface="Calibri"/>
              </a:rPr>
              <a:t>t</a:t>
            </a:r>
            <a:r>
              <a:rPr sz="1800" spc="-5" dirty="0" smtClean="0">
                <a:latin typeface="Calibri"/>
                <a:cs typeface="Calibri"/>
              </a:rPr>
              <a:t>i</a:t>
            </a:r>
            <a:r>
              <a:rPr sz="1800" spc="-15" dirty="0" smtClean="0">
                <a:latin typeface="Calibri"/>
                <a:cs typeface="Calibri"/>
              </a:rPr>
              <a:t>me</a:t>
            </a:r>
            <a:r>
              <a:rPr sz="1800" spc="15" dirty="0" smtClean="0">
                <a:latin typeface="Calibri"/>
                <a:cs typeface="Calibri"/>
              </a:rPr>
              <a:t> </a:t>
            </a:r>
            <a:r>
              <a:rPr sz="1800" spc="-5" dirty="0" smtClean="0">
                <a:latin typeface="Calibri"/>
                <a:cs typeface="Calibri"/>
              </a:rPr>
              <a:t>i</a:t>
            </a:r>
            <a:r>
              <a:rPr sz="1800" spc="0" dirty="0" smtClean="0">
                <a:latin typeface="Calibri"/>
                <a:cs typeface="Calibri"/>
              </a:rPr>
              <a:t>n </a:t>
            </a:r>
            <a:r>
              <a:rPr sz="1800" spc="-35" dirty="0" smtClean="0">
                <a:latin typeface="Calibri"/>
                <a:cs typeface="Calibri"/>
              </a:rPr>
              <a:t>y</a:t>
            </a:r>
            <a:r>
              <a:rPr sz="1800" spc="-5" dirty="0" smtClean="0">
                <a:latin typeface="Calibri"/>
                <a:cs typeface="Calibri"/>
              </a:rPr>
              <a:t>o</a:t>
            </a:r>
            <a:r>
              <a:rPr sz="1800" spc="0" dirty="0" smtClean="0">
                <a:latin typeface="Calibri"/>
                <a:cs typeface="Calibri"/>
              </a:rPr>
              <a:t>u</a:t>
            </a:r>
            <a:r>
              <a:rPr sz="1800" spc="-10" dirty="0" smtClean="0">
                <a:latin typeface="Calibri"/>
                <a:cs typeface="Calibri"/>
              </a:rPr>
              <a:t>r</a:t>
            </a:r>
            <a:r>
              <a:rPr sz="1800" spc="5" dirty="0" smtClean="0">
                <a:latin typeface="Calibri"/>
                <a:cs typeface="Calibri"/>
              </a:rPr>
              <a:t> </a:t>
            </a:r>
            <a:r>
              <a:rPr sz="1800" spc="0" dirty="0" smtClean="0">
                <a:latin typeface="Calibri"/>
                <a:cs typeface="Calibri"/>
              </a:rPr>
              <a:t>d</a:t>
            </a:r>
            <a:r>
              <a:rPr sz="1800" spc="-35" dirty="0" smtClean="0">
                <a:latin typeface="Calibri"/>
                <a:cs typeface="Calibri"/>
              </a:rPr>
              <a:t>a</a:t>
            </a:r>
            <a:r>
              <a:rPr sz="1800" spc="-10" dirty="0" smtClean="0">
                <a:latin typeface="Calibri"/>
                <a:cs typeface="Calibri"/>
              </a:rPr>
              <a:t>y</a:t>
            </a:r>
            <a:r>
              <a:rPr sz="1800" spc="10" dirty="0" smtClean="0">
                <a:latin typeface="Calibri"/>
                <a:cs typeface="Calibri"/>
              </a:rPr>
              <a:t> </a:t>
            </a:r>
            <a:r>
              <a:rPr sz="1800" spc="-25" dirty="0" smtClean="0">
                <a:latin typeface="Calibri"/>
                <a:cs typeface="Calibri"/>
              </a:rPr>
              <a:t>t</a:t>
            </a:r>
            <a:r>
              <a:rPr sz="1800" spc="0" dirty="0" smtClean="0">
                <a:latin typeface="Calibri"/>
                <a:cs typeface="Calibri"/>
              </a:rPr>
              <a:t>o </a:t>
            </a:r>
            <a:r>
              <a:rPr sz="1800" spc="-10" dirty="0" smtClean="0">
                <a:latin typeface="Calibri"/>
                <a:cs typeface="Calibri"/>
              </a:rPr>
              <a:t>a</a:t>
            </a:r>
            <a:r>
              <a:rPr sz="1800" spc="-20" dirty="0" smtClean="0">
                <a:latin typeface="Calibri"/>
                <a:cs typeface="Calibri"/>
              </a:rPr>
              <a:t>c</a:t>
            </a:r>
            <a:r>
              <a:rPr sz="1800" spc="-30" dirty="0" smtClean="0">
                <a:latin typeface="Calibri"/>
                <a:cs typeface="Calibri"/>
              </a:rPr>
              <a:t>c</a:t>
            </a:r>
            <a:r>
              <a:rPr sz="1800" spc="-5" dirty="0" smtClean="0">
                <a:latin typeface="Calibri"/>
                <a:cs typeface="Calibri"/>
              </a:rPr>
              <a:t>o</a:t>
            </a:r>
            <a:r>
              <a:rPr sz="1800" spc="0" dirty="0" smtClean="0">
                <a:latin typeface="Calibri"/>
                <a:cs typeface="Calibri"/>
              </a:rPr>
              <a:t>mp</a:t>
            </a:r>
            <a:r>
              <a:rPr sz="1800" spc="-5" dirty="0" smtClean="0">
                <a:latin typeface="Calibri"/>
                <a:cs typeface="Calibri"/>
              </a:rPr>
              <a:t>li</a:t>
            </a:r>
            <a:r>
              <a:rPr sz="1800" spc="0" dirty="0" smtClean="0">
                <a:latin typeface="Calibri"/>
                <a:cs typeface="Calibri"/>
              </a:rPr>
              <a:t>sh</a:t>
            </a:r>
            <a:r>
              <a:rPr sz="1800" spc="15" dirty="0" smtClean="0">
                <a:latin typeface="Calibri"/>
                <a:cs typeface="Calibri"/>
              </a:rPr>
              <a:t> </a:t>
            </a:r>
            <a:r>
              <a:rPr sz="1800" spc="-15" dirty="0" smtClean="0">
                <a:latin typeface="Calibri"/>
                <a:cs typeface="Calibri"/>
              </a:rPr>
              <a:t>t</a:t>
            </a:r>
            <a:r>
              <a:rPr sz="1800" spc="0" dirty="0" smtClean="0">
                <a:latin typeface="Calibri"/>
                <a:cs typeface="Calibri"/>
              </a:rPr>
              <a:t>h</a:t>
            </a:r>
            <a:r>
              <a:rPr sz="1800" spc="-10" dirty="0" smtClean="0">
                <a:latin typeface="Calibri"/>
                <a:cs typeface="Calibri"/>
              </a:rPr>
              <a:t>ese</a:t>
            </a:r>
            <a:r>
              <a:rPr sz="1800" spc="5" dirty="0" smtClean="0">
                <a:latin typeface="Calibri"/>
                <a:cs typeface="Calibri"/>
              </a:rPr>
              <a:t> </a:t>
            </a:r>
            <a:r>
              <a:rPr sz="1800" spc="-40" dirty="0" smtClean="0">
                <a:latin typeface="Calibri"/>
                <a:cs typeface="Calibri"/>
              </a:rPr>
              <a:t>t</a:t>
            </a:r>
            <a:r>
              <a:rPr sz="1800" spc="0" dirty="0" smtClean="0">
                <a:latin typeface="Calibri"/>
                <a:cs typeface="Calibri"/>
              </a:rPr>
              <a:t>as</a:t>
            </a:r>
            <a:r>
              <a:rPr sz="1800" spc="-25" dirty="0" smtClean="0">
                <a:latin typeface="Calibri"/>
                <a:cs typeface="Calibri"/>
              </a:rPr>
              <a:t>k</a:t>
            </a:r>
            <a:r>
              <a:rPr sz="1800" spc="0" dirty="0" smtClean="0">
                <a:latin typeface="Calibri"/>
                <a:cs typeface="Calibri"/>
              </a:rPr>
              <a:t>s.</a:t>
            </a:r>
            <a:endParaRPr sz="1800" dirty="0">
              <a:latin typeface="Calibri"/>
              <a:cs typeface="Calibri"/>
            </a:endParaRPr>
          </a:p>
        </p:txBody>
      </p:sp>
      <p:sp>
        <p:nvSpPr>
          <p:cNvPr id="12" name="object 12"/>
          <p:cNvSpPr txBox="1"/>
          <p:nvPr/>
        </p:nvSpPr>
        <p:spPr>
          <a:xfrm>
            <a:off x="78738" y="6242149"/>
            <a:ext cx="1416050" cy="572770"/>
          </a:xfrm>
          <a:prstGeom prst="rect">
            <a:avLst/>
          </a:prstGeom>
        </p:spPr>
        <p:txBody>
          <a:bodyPr vert="horz" wrap="square" lIns="0" tIns="0" rIns="0" bIns="0" rtlCol="0">
            <a:noAutofit/>
          </a:bodyPr>
          <a:lstStyle/>
          <a:p>
            <a:pPr marL="12700">
              <a:lnSpc>
                <a:spcPct val="100000"/>
              </a:lnSpc>
            </a:pPr>
            <a:r>
              <a:rPr sz="1800" dirty="0" smtClean="0">
                <a:latin typeface="Calibri"/>
                <a:cs typeface="Calibri"/>
              </a:rPr>
              <a:t>CS </a:t>
            </a:r>
            <a:r>
              <a:rPr sz="1800" spc="-10" dirty="0" smtClean="0">
                <a:latin typeface="Calibri"/>
                <a:cs typeface="Calibri"/>
              </a:rPr>
              <a:t>147</a:t>
            </a:r>
            <a:endParaRPr sz="1800">
              <a:latin typeface="Calibri"/>
              <a:cs typeface="Calibri"/>
            </a:endParaRPr>
          </a:p>
          <a:p>
            <a:pPr marL="12700">
              <a:lnSpc>
                <a:spcPct val="100000"/>
              </a:lnSpc>
            </a:pPr>
            <a:r>
              <a:rPr sz="1800" spc="-40" dirty="0" smtClean="0">
                <a:latin typeface="Calibri"/>
                <a:cs typeface="Calibri"/>
              </a:rPr>
              <a:t>A</a:t>
            </a:r>
            <a:r>
              <a:rPr sz="1800" spc="-20" dirty="0" smtClean="0">
                <a:latin typeface="Calibri"/>
                <a:cs typeface="Calibri"/>
              </a:rPr>
              <a:t>U</a:t>
            </a:r>
            <a:r>
              <a:rPr sz="1800" spc="-10" dirty="0" smtClean="0">
                <a:latin typeface="Calibri"/>
                <a:cs typeface="Calibri"/>
              </a:rPr>
              <a:t>T</a:t>
            </a:r>
            <a:r>
              <a:rPr sz="1800" spc="-20" dirty="0" smtClean="0">
                <a:latin typeface="Calibri"/>
                <a:cs typeface="Calibri"/>
              </a:rPr>
              <a:t>UM</a:t>
            </a:r>
            <a:r>
              <a:rPr sz="1800" spc="-15" dirty="0" smtClean="0">
                <a:latin typeface="Calibri"/>
                <a:cs typeface="Calibri"/>
              </a:rPr>
              <a:t>N</a:t>
            </a:r>
            <a:r>
              <a:rPr sz="1800" spc="-10" dirty="0" smtClean="0">
                <a:latin typeface="Calibri"/>
                <a:cs typeface="Calibri"/>
              </a:rPr>
              <a:t> 2014</a:t>
            </a:r>
            <a:endParaRPr sz="1800">
              <a:latin typeface="Calibri"/>
              <a:cs typeface="Calibri"/>
            </a:endParaRPr>
          </a:p>
        </p:txBody>
      </p:sp>
      <p:sp>
        <p:nvSpPr>
          <p:cNvPr id="13" name="object 13"/>
          <p:cNvSpPr/>
          <p:nvPr/>
        </p:nvSpPr>
        <p:spPr>
          <a:xfrm>
            <a:off x="9203836" y="2763023"/>
            <a:ext cx="985565" cy="1599388"/>
          </a:xfrm>
          <a:prstGeom prst="rect">
            <a:avLst/>
          </a:prstGeom>
          <a:blipFill>
            <a:blip r:embed="rId4" cstate="print"/>
            <a:stretch>
              <a:fillRect/>
            </a:stretch>
          </a:blipFill>
        </p:spPr>
        <p:txBody>
          <a:bodyPr wrap="square" lIns="0" tIns="0" rIns="0" bIns="0" rtlCol="0">
            <a:noAutofit/>
          </a:bodyPr>
          <a:lstStyle/>
          <a:p>
            <a:endParaRPr/>
          </a:p>
        </p:txBody>
      </p:sp>
      <p:sp>
        <p:nvSpPr>
          <p:cNvPr id="14" name="object 14"/>
          <p:cNvSpPr txBox="1"/>
          <p:nvPr/>
        </p:nvSpPr>
        <p:spPr>
          <a:xfrm>
            <a:off x="10878510" y="6242149"/>
            <a:ext cx="1124585" cy="572770"/>
          </a:xfrm>
          <a:prstGeom prst="rect">
            <a:avLst/>
          </a:prstGeom>
        </p:spPr>
        <p:txBody>
          <a:bodyPr vert="horz" wrap="square" lIns="0" tIns="0" rIns="0" bIns="0" rtlCol="0">
            <a:noAutofit/>
          </a:bodyPr>
          <a:lstStyle/>
          <a:p>
            <a:pPr marL="12700" marR="12700">
              <a:lnSpc>
                <a:spcPct val="100000"/>
              </a:lnSpc>
            </a:pPr>
            <a:r>
              <a:rPr sz="1800" spc="-15" dirty="0" smtClean="0">
                <a:latin typeface="Calibri"/>
                <a:cs typeface="Calibri"/>
              </a:rPr>
              <a:t>S</a:t>
            </a:r>
            <a:r>
              <a:rPr sz="1800" spc="-145" dirty="0" smtClean="0">
                <a:latin typeface="Calibri"/>
                <a:cs typeface="Calibri"/>
              </a:rPr>
              <a:t>T</a:t>
            </a:r>
            <a:r>
              <a:rPr sz="1800" spc="-15" dirty="0" smtClean="0">
                <a:latin typeface="Calibri"/>
                <a:cs typeface="Calibri"/>
              </a:rPr>
              <a:t>ANF</a:t>
            </a:r>
            <a:r>
              <a:rPr sz="1800" spc="-5" dirty="0" smtClean="0">
                <a:latin typeface="Calibri"/>
                <a:cs typeface="Calibri"/>
              </a:rPr>
              <a:t>O</a:t>
            </a:r>
            <a:r>
              <a:rPr sz="1800" spc="-20" dirty="0" smtClean="0">
                <a:latin typeface="Calibri"/>
                <a:cs typeface="Calibri"/>
              </a:rPr>
              <a:t>R</a:t>
            </a:r>
            <a:r>
              <a:rPr sz="1800" spc="0" dirty="0" smtClean="0">
                <a:latin typeface="Calibri"/>
                <a:cs typeface="Calibri"/>
              </a:rPr>
              <a:t>D </a:t>
            </a:r>
            <a:r>
              <a:rPr sz="1800" spc="-20" dirty="0" smtClean="0">
                <a:latin typeface="Calibri"/>
                <a:cs typeface="Calibri"/>
              </a:rPr>
              <a:t>U</a:t>
            </a:r>
            <a:r>
              <a:rPr sz="1800" spc="-10" dirty="0" smtClean="0">
                <a:latin typeface="Calibri"/>
                <a:cs typeface="Calibri"/>
              </a:rPr>
              <a:t>NIV</a:t>
            </a:r>
            <a:r>
              <a:rPr sz="1800" spc="-5" dirty="0" smtClean="0">
                <a:latin typeface="Calibri"/>
                <a:cs typeface="Calibri"/>
              </a:rPr>
              <a:t>E</a:t>
            </a:r>
            <a:r>
              <a:rPr sz="1800" spc="-40" dirty="0" smtClean="0">
                <a:latin typeface="Calibri"/>
                <a:cs typeface="Calibri"/>
              </a:rPr>
              <a:t>R</a:t>
            </a:r>
            <a:r>
              <a:rPr sz="1800" spc="0" dirty="0" smtClean="0">
                <a:latin typeface="Calibri"/>
                <a:cs typeface="Calibri"/>
              </a:rPr>
              <a:t>SI</a:t>
            </a:r>
            <a:r>
              <a:rPr sz="1800" spc="-5" dirty="0" smtClean="0">
                <a:latin typeface="Calibri"/>
                <a:cs typeface="Calibri"/>
              </a:rPr>
              <a:t>T</a:t>
            </a:r>
            <a:r>
              <a:rPr sz="1800" spc="0" dirty="0" smtClean="0">
                <a:latin typeface="Calibri"/>
                <a:cs typeface="Calibri"/>
              </a:rPr>
              <a:t>Y</a:t>
            </a:r>
            <a:endParaRPr sz="1800">
              <a:latin typeface="Calibri"/>
              <a:cs typeface="Calibri"/>
            </a:endParaRPr>
          </a:p>
        </p:txBody>
      </p:sp>
      <p:sp>
        <p:nvSpPr>
          <p:cNvPr id="15" name="object 15"/>
          <p:cNvSpPr/>
          <p:nvPr/>
        </p:nvSpPr>
        <p:spPr>
          <a:xfrm>
            <a:off x="44842" y="4450356"/>
            <a:ext cx="12124612" cy="0"/>
          </a:xfrm>
          <a:custGeom>
            <a:avLst/>
            <a:gdLst/>
            <a:ahLst/>
            <a:cxnLst/>
            <a:rect l="l" t="t" r="r" b="b"/>
            <a:pathLst>
              <a:path w="12124612">
                <a:moveTo>
                  <a:pt x="1" y="0"/>
                </a:moveTo>
                <a:lnTo>
                  <a:pt x="12124613" y="0"/>
                </a:lnTo>
              </a:path>
            </a:pathLst>
          </a:custGeom>
          <a:ln w="12700">
            <a:solidFill>
              <a:srgbClr val="FFCA08"/>
            </a:solidFill>
          </a:ln>
        </p:spPr>
        <p:txBody>
          <a:bodyPr wrap="square" lIns="0" tIns="0" rIns="0" bIns="0" rtlCol="0">
            <a:noAutofit/>
          </a:bodyPr>
          <a:lstStyle/>
          <a:p>
            <a:endParaRPr/>
          </a:p>
        </p:txBody>
      </p:sp>
      <p:sp>
        <p:nvSpPr>
          <p:cNvPr id="16" name="object 16"/>
          <p:cNvSpPr txBox="1"/>
          <p:nvPr/>
        </p:nvSpPr>
        <p:spPr>
          <a:xfrm>
            <a:off x="9045713" y="2308956"/>
            <a:ext cx="3335020" cy="298450"/>
          </a:xfrm>
          <a:prstGeom prst="rect">
            <a:avLst/>
          </a:prstGeom>
        </p:spPr>
        <p:txBody>
          <a:bodyPr vert="horz" wrap="square" lIns="0" tIns="0" rIns="0" bIns="0" rtlCol="0">
            <a:noAutofit/>
          </a:bodyPr>
          <a:lstStyle/>
          <a:p>
            <a:pPr marL="12700">
              <a:lnSpc>
                <a:spcPct val="100000"/>
              </a:lnSpc>
              <a:tabLst>
                <a:tab pos="1982470" algn="l"/>
              </a:tabLst>
            </a:pPr>
            <a:r>
              <a:rPr sz="1800" u="sng" spc="-5" dirty="0" smtClean="0">
                <a:latin typeface="Calibri"/>
                <a:cs typeface="Calibri"/>
              </a:rPr>
              <a:t>I</a:t>
            </a:r>
            <a:r>
              <a:rPr sz="1800" u="sng" spc="-25" dirty="0" smtClean="0">
                <a:latin typeface="Calibri"/>
                <a:cs typeface="Calibri"/>
              </a:rPr>
              <a:t>n</a:t>
            </a:r>
            <a:r>
              <a:rPr sz="1800" u="sng" spc="-10" dirty="0" smtClean="0">
                <a:latin typeface="Calibri"/>
                <a:cs typeface="Calibri"/>
              </a:rPr>
              <a:t>v</a:t>
            </a:r>
            <a:r>
              <a:rPr sz="1800" u="sng" spc="-5" dirty="0" smtClean="0">
                <a:latin typeface="Calibri"/>
                <a:cs typeface="Calibri"/>
              </a:rPr>
              <a:t>i</a:t>
            </a:r>
            <a:r>
              <a:rPr sz="1800" u="sng" spc="-40" dirty="0" smtClean="0">
                <a:latin typeface="Calibri"/>
                <a:cs typeface="Calibri"/>
              </a:rPr>
              <a:t>t</a:t>
            </a:r>
            <a:r>
              <a:rPr sz="1800" u="sng" spc="-10" dirty="0" smtClean="0">
                <a:latin typeface="Calibri"/>
                <a:cs typeface="Calibri"/>
              </a:rPr>
              <a:t>e</a:t>
            </a:r>
            <a:r>
              <a:rPr sz="1800" u="sng" spc="5" dirty="0" smtClean="0">
                <a:latin typeface="Calibri"/>
                <a:cs typeface="Calibri"/>
              </a:rPr>
              <a:t> </a:t>
            </a:r>
            <a:r>
              <a:rPr sz="1800" u="sng" spc="-10" dirty="0" smtClean="0">
                <a:latin typeface="Calibri"/>
                <a:cs typeface="Calibri"/>
              </a:rPr>
              <a:t>f</a:t>
            </a:r>
            <a:r>
              <a:rPr sz="1800" u="sng" spc="-15" dirty="0" smtClean="0">
                <a:latin typeface="Calibri"/>
                <a:cs typeface="Calibri"/>
              </a:rPr>
              <a:t>r</a:t>
            </a:r>
            <a:r>
              <a:rPr sz="1800" u="sng" spc="-5" dirty="0" smtClean="0">
                <a:latin typeface="Calibri"/>
                <a:cs typeface="Calibri"/>
              </a:rPr>
              <a:t>i</a:t>
            </a:r>
            <a:r>
              <a:rPr sz="1800" u="sng" spc="0" dirty="0" smtClean="0">
                <a:latin typeface="Calibri"/>
                <a:cs typeface="Calibri"/>
              </a:rPr>
              <a:t>ends</a:t>
            </a:r>
            <a:r>
              <a:rPr lang="en-US" dirty="0" smtClean="0">
                <a:latin typeface="Calibri"/>
                <a:cs typeface="Calibri"/>
              </a:rPr>
              <a:t>               </a:t>
            </a:r>
            <a:r>
              <a:rPr lang="en-US" u="sng" dirty="0" smtClean="0">
                <a:latin typeface="Calibri"/>
                <a:cs typeface="Calibri"/>
              </a:rPr>
              <a:t>Turn it off</a:t>
            </a:r>
            <a:endParaRPr sz="1800" u="sng" dirty="0">
              <a:latin typeface="Calibri"/>
              <a:cs typeface="Calibri"/>
            </a:endParaRPr>
          </a:p>
        </p:txBody>
      </p:sp>
      <p:sp>
        <p:nvSpPr>
          <p:cNvPr id="17" name="object 17"/>
          <p:cNvSpPr txBox="1"/>
          <p:nvPr/>
        </p:nvSpPr>
        <p:spPr>
          <a:xfrm>
            <a:off x="9816553" y="53107"/>
            <a:ext cx="1438910" cy="298450"/>
          </a:xfrm>
          <a:prstGeom prst="rect">
            <a:avLst/>
          </a:prstGeom>
        </p:spPr>
        <p:txBody>
          <a:bodyPr vert="horz" wrap="square" lIns="0" tIns="0" rIns="0" bIns="0" rtlCol="0">
            <a:noAutofit/>
          </a:bodyPr>
          <a:lstStyle/>
          <a:p>
            <a:pPr marL="12700">
              <a:lnSpc>
                <a:spcPct val="100000"/>
              </a:lnSpc>
            </a:pPr>
            <a:r>
              <a:rPr sz="1800" u="sng" dirty="0" smtClean="0">
                <a:latin typeface="Calibri"/>
                <a:cs typeface="Calibri"/>
              </a:rPr>
              <a:t>Add n</a:t>
            </a:r>
            <a:r>
              <a:rPr sz="1800" u="sng" spc="-20" dirty="0" smtClean="0">
                <a:latin typeface="Calibri"/>
                <a:cs typeface="Calibri"/>
              </a:rPr>
              <a:t>e</a:t>
            </a:r>
            <a:r>
              <a:rPr sz="1800" u="sng" spc="-15" dirty="0" smtClean="0">
                <a:latin typeface="Calibri"/>
                <a:cs typeface="Calibri"/>
              </a:rPr>
              <a:t>w</a:t>
            </a:r>
            <a:r>
              <a:rPr sz="1800" u="sng" spc="5" dirty="0" smtClean="0">
                <a:latin typeface="Calibri"/>
                <a:cs typeface="Calibri"/>
              </a:rPr>
              <a:t> </a:t>
            </a:r>
            <a:r>
              <a:rPr sz="1800" u="sng" spc="-40" dirty="0" smtClean="0">
                <a:latin typeface="Calibri"/>
                <a:cs typeface="Calibri"/>
              </a:rPr>
              <a:t>t</a:t>
            </a:r>
            <a:r>
              <a:rPr sz="1800" u="sng" spc="0" dirty="0" smtClean="0">
                <a:latin typeface="Calibri"/>
                <a:cs typeface="Calibri"/>
              </a:rPr>
              <a:t>as</a:t>
            </a:r>
            <a:r>
              <a:rPr sz="1800" u="sng" spc="-10" dirty="0" smtClean="0">
                <a:latin typeface="Calibri"/>
                <a:cs typeface="Calibri"/>
              </a:rPr>
              <a:t>k</a:t>
            </a:r>
            <a:r>
              <a:rPr lang="en-US" sz="1800" u="sng" spc="-10" dirty="0" smtClean="0">
                <a:latin typeface="Calibri"/>
                <a:cs typeface="Calibri"/>
              </a:rPr>
              <a:t>s</a:t>
            </a:r>
            <a:endParaRPr sz="1800" u="sng" dirty="0">
              <a:latin typeface="Calibri"/>
              <a:cs typeface="Calibri"/>
            </a:endParaRPr>
          </a:p>
        </p:txBody>
      </p:sp>
      <p:sp>
        <p:nvSpPr>
          <p:cNvPr id="18" name="object 18"/>
          <p:cNvSpPr/>
          <p:nvPr/>
        </p:nvSpPr>
        <p:spPr>
          <a:xfrm>
            <a:off x="46372" y="6139201"/>
            <a:ext cx="4223118" cy="0"/>
          </a:xfrm>
          <a:custGeom>
            <a:avLst/>
            <a:gdLst/>
            <a:ahLst/>
            <a:cxnLst/>
            <a:rect l="l" t="t" r="r" b="b"/>
            <a:pathLst>
              <a:path w="4223118">
                <a:moveTo>
                  <a:pt x="4223118" y="0"/>
                </a:moveTo>
                <a:lnTo>
                  <a:pt x="0" y="0"/>
                </a:lnTo>
              </a:path>
            </a:pathLst>
          </a:custGeom>
          <a:ln w="6350">
            <a:solidFill>
              <a:srgbClr val="FFCA08"/>
            </a:solidFill>
          </a:ln>
        </p:spPr>
        <p:txBody>
          <a:bodyPr wrap="square" lIns="0" tIns="0" rIns="0" bIns="0" rtlCol="0">
            <a:noAutofit/>
          </a:bodyPr>
          <a:lstStyle/>
          <a:p>
            <a:endParaRPr/>
          </a:p>
        </p:txBody>
      </p:sp>
      <p:sp>
        <p:nvSpPr>
          <p:cNvPr id="19" name="object 19"/>
          <p:cNvSpPr/>
          <p:nvPr/>
        </p:nvSpPr>
        <p:spPr>
          <a:xfrm>
            <a:off x="10680730" y="584672"/>
            <a:ext cx="1054069" cy="1691618"/>
          </a:xfrm>
          <a:prstGeom prst="rect">
            <a:avLst/>
          </a:prstGeom>
          <a:blipFill>
            <a:blip r:embed="rId5" cstate="print"/>
            <a:stretch>
              <a:fillRect/>
            </a:stretch>
          </a:blipFill>
        </p:spPr>
        <p:txBody>
          <a:bodyPr wrap="square" lIns="0" tIns="0" rIns="0" bIns="0" rtlCol="0">
            <a:noAutofit/>
          </a:bodyPr>
          <a:lstStyle/>
          <a:p>
            <a:endParaRPr/>
          </a:p>
        </p:txBody>
      </p:sp>
      <p:sp>
        <p:nvSpPr>
          <p:cNvPr id="20" name="object 20"/>
          <p:cNvSpPr/>
          <p:nvPr/>
        </p:nvSpPr>
        <p:spPr>
          <a:xfrm>
            <a:off x="9572183" y="584672"/>
            <a:ext cx="955761" cy="1691617"/>
          </a:xfrm>
          <a:prstGeom prst="rect">
            <a:avLst/>
          </a:prstGeom>
          <a:blipFill>
            <a:blip r:embed="rId6" cstate="print"/>
            <a:stretch>
              <a:fillRect/>
            </a:stretch>
          </a:blipFill>
        </p:spPr>
        <p:txBody>
          <a:bodyPr wrap="square" lIns="0" tIns="0" rIns="0" bIns="0" rtlCol="0">
            <a:noAutofit/>
          </a:bodyPr>
          <a:lstStyle/>
          <a:p>
            <a:endParaRPr/>
          </a:p>
        </p:txBody>
      </p:sp>
      <p:sp>
        <p:nvSpPr>
          <p:cNvPr id="21" name="object 21"/>
          <p:cNvSpPr/>
          <p:nvPr/>
        </p:nvSpPr>
        <p:spPr>
          <a:xfrm>
            <a:off x="10999064" y="2774092"/>
            <a:ext cx="1004031" cy="1555817"/>
          </a:xfrm>
          <a:prstGeom prst="rect">
            <a:avLst/>
          </a:prstGeom>
          <a:blipFill>
            <a:blip r:embed="rId7" cstate="print"/>
            <a:stretch>
              <a:fillRect/>
            </a:stretch>
          </a:blipFill>
        </p:spPr>
        <p:txBody>
          <a:bodyPr wrap="square" lIns="0" tIns="0" rIns="0" bIns="0" rtlCol="0">
            <a:noAutofit/>
          </a:bodyPr>
          <a:lstStyle/>
          <a:p>
            <a:endParaRPr/>
          </a:p>
        </p:txBody>
      </p:sp>
      <p:sp>
        <p:nvSpPr>
          <p:cNvPr id="23" name="object 23"/>
          <p:cNvSpPr/>
          <p:nvPr/>
        </p:nvSpPr>
        <p:spPr>
          <a:xfrm>
            <a:off x="10473143" y="4737921"/>
            <a:ext cx="956857" cy="1500049"/>
          </a:xfrm>
          <a:prstGeom prst="rect">
            <a:avLst/>
          </a:prstGeom>
          <a:blipFill>
            <a:blip r:embed="rId8" cstate="print"/>
            <a:stretch>
              <a:fillRect/>
            </a:stretch>
          </a:blipFill>
        </p:spPr>
        <p:txBody>
          <a:bodyPr wrap="square" lIns="0" tIns="0" rIns="0" bIns="0" rtlCol="0">
            <a:noAutofit/>
          </a:bodyPr>
          <a:lstStyle/>
          <a:p>
            <a:endParaRPr/>
          </a:p>
        </p:txBody>
      </p:sp>
      <p:sp>
        <p:nvSpPr>
          <p:cNvPr id="24" name="object 24"/>
          <p:cNvSpPr/>
          <p:nvPr/>
        </p:nvSpPr>
        <p:spPr>
          <a:xfrm>
            <a:off x="5353080" y="4737921"/>
            <a:ext cx="986261" cy="1408395"/>
          </a:xfrm>
          <a:prstGeom prst="rect">
            <a:avLst/>
          </a:prstGeom>
          <a:blipFill>
            <a:blip r:embed="rId9" cstate="print"/>
            <a:stretch>
              <a:fillRect/>
            </a:stretch>
          </a:blipFill>
        </p:spPr>
        <p:txBody>
          <a:bodyPr wrap="square" lIns="0" tIns="0" rIns="0" bIns="0" rtlCol="0">
            <a:noAutofit/>
          </a:bodyPr>
          <a:lstStyle/>
          <a:p>
            <a:endParaRPr/>
          </a:p>
        </p:txBody>
      </p:sp>
      <p:sp>
        <p:nvSpPr>
          <p:cNvPr id="32" name="object 32"/>
          <p:cNvSpPr/>
          <p:nvPr/>
        </p:nvSpPr>
        <p:spPr>
          <a:xfrm>
            <a:off x="3819479" y="2144483"/>
            <a:ext cx="2298339" cy="2150256"/>
          </a:xfrm>
          <a:prstGeom prst="rect">
            <a:avLst/>
          </a:prstGeom>
          <a:blipFill>
            <a:blip r:embed="rId10" cstate="print"/>
            <a:stretch>
              <a:fillRect/>
            </a:stretch>
          </a:blipFill>
        </p:spPr>
        <p:txBody>
          <a:bodyPr wrap="square" lIns="0" tIns="0" rIns="0" bIns="0" rtlCol="0">
            <a:noAutofit/>
          </a:bodyPr>
          <a:lstStyle/>
          <a:p>
            <a:endParaRPr/>
          </a:p>
        </p:txBody>
      </p:sp>
      <p:sp>
        <p:nvSpPr>
          <p:cNvPr id="33" name="object 33"/>
          <p:cNvSpPr/>
          <p:nvPr/>
        </p:nvSpPr>
        <p:spPr>
          <a:xfrm>
            <a:off x="4098746" y="2839102"/>
            <a:ext cx="1844772" cy="220491"/>
          </a:xfrm>
          <a:prstGeom prst="rect">
            <a:avLst/>
          </a:prstGeom>
          <a:blipFill>
            <a:blip r:embed="rId11" cstate="print"/>
            <a:stretch>
              <a:fillRect/>
            </a:stretch>
          </a:blipFill>
        </p:spPr>
        <p:txBody>
          <a:bodyPr wrap="square" lIns="0" tIns="0" rIns="0" bIns="0" rtlCol="0">
            <a:noAutofit/>
          </a:bodyPr>
          <a:lstStyle/>
          <a:p>
            <a:endParaRPr/>
          </a:p>
        </p:txBody>
      </p:sp>
      <p:sp>
        <p:nvSpPr>
          <p:cNvPr id="34" name="object 34"/>
          <p:cNvSpPr/>
          <p:nvPr/>
        </p:nvSpPr>
        <p:spPr>
          <a:xfrm>
            <a:off x="4025571" y="3263691"/>
            <a:ext cx="2030942" cy="555472"/>
          </a:xfrm>
          <a:prstGeom prst="rect">
            <a:avLst/>
          </a:prstGeom>
          <a:blipFill>
            <a:blip r:embed="rId12" cstate="print"/>
            <a:stretch>
              <a:fillRect/>
            </a:stretch>
          </a:blipFill>
        </p:spPr>
        <p:txBody>
          <a:bodyPr wrap="square" lIns="0" tIns="0" rIns="0" bIns="0" rtlCol="0">
            <a:noAutofit/>
          </a:bodyPr>
          <a:lstStyle/>
          <a:p>
            <a:endParaRPr/>
          </a:p>
        </p:txBody>
      </p:sp>
      <p:sp>
        <p:nvSpPr>
          <p:cNvPr id="36" name="object 36"/>
          <p:cNvSpPr txBox="1"/>
          <p:nvPr/>
        </p:nvSpPr>
        <p:spPr>
          <a:xfrm>
            <a:off x="4595028" y="2815733"/>
            <a:ext cx="912494" cy="289613"/>
          </a:xfrm>
          <a:prstGeom prst="rect">
            <a:avLst/>
          </a:prstGeom>
        </p:spPr>
        <p:txBody>
          <a:bodyPr vert="horz" wrap="square" lIns="0" tIns="0" rIns="0" bIns="0" rtlCol="0">
            <a:noAutofit/>
          </a:bodyPr>
          <a:lstStyle/>
          <a:p>
            <a:pPr marL="12700">
              <a:lnSpc>
                <a:spcPct val="100000"/>
              </a:lnSpc>
            </a:pPr>
            <a:r>
              <a:rPr sz="1800" dirty="0" smtClean="0">
                <a:solidFill>
                  <a:srgbClr val="C00000"/>
                </a:solidFill>
                <a:latin typeface="Calibri"/>
                <a:cs typeface="Calibri"/>
              </a:rPr>
              <a:t>F</a:t>
            </a:r>
            <a:r>
              <a:rPr sz="1800" spc="-30" dirty="0" smtClean="0">
                <a:solidFill>
                  <a:srgbClr val="C00000"/>
                </a:solidFill>
                <a:latin typeface="Calibri"/>
                <a:cs typeface="Calibri"/>
              </a:rPr>
              <a:t>r</a:t>
            </a:r>
            <a:r>
              <a:rPr sz="1800" spc="-10" dirty="0" smtClean="0">
                <a:solidFill>
                  <a:srgbClr val="C00000"/>
                </a:solidFill>
                <a:latin typeface="Calibri"/>
                <a:cs typeface="Calibri"/>
              </a:rPr>
              <a:t>ee</a:t>
            </a:r>
            <a:r>
              <a:rPr sz="1800" spc="5" dirty="0" smtClean="0">
                <a:solidFill>
                  <a:srgbClr val="C00000"/>
                </a:solidFill>
                <a:latin typeface="Calibri"/>
                <a:cs typeface="Calibri"/>
              </a:rPr>
              <a:t> </a:t>
            </a:r>
            <a:r>
              <a:rPr sz="1800" spc="-15" dirty="0" smtClean="0">
                <a:solidFill>
                  <a:srgbClr val="C00000"/>
                </a:solidFill>
                <a:latin typeface="Calibri"/>
                <a:cs typeface="Calibri"/>
              </a:rPr>
              <a:t>t</a:t>
            </a:r>
            <a:r>
              <a:rPr sz="1800" spc="-5" dirty="0" smtClean="0">
                <a:solidFill>
                  <a:srgbClr val="C00000"/>
                </a:solidFill>
                <a:latin typeface="Calibri"/>
                <a:cs typeface="Calibri"/>
              </a:rPr>
              <a:t>i</a:t>
            </a:r>
            <a:r>
              <a:rPr sz="1800" spc="-15" dirty="0" smtClean="0">
                <a:solidFill>
                  <a:srgbClr val="C00000"/>
                </a:solidFill>
                <a:latin typeface="Calibri"/>
                <a:cs typeface="Calibri"/>
              </a:rPr>
              <a:t>me</a:t>
            </a:r>
            <a:endParaRPr sz="1800" dirty="0">
              <a:solidFill>
                <a:srgbClr val="C00000"/>
              </a:solidFill>
              <a:latin typeface="Calibri"/>
              <a:cs typeface="Calibri"/>
            </a:endParaRPr>
          </a:p>
        </p:txBody>
      </p:sp>
      <p:pic>
        <p:nvPicPr>
          <p:cNvPr id="41" name="Picture 4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450008" y="2095542"/>
            <a:ext cx="1276224" cy="2057835"/>
          </a:xfrm>
          <a:prstGeom prst="rect">
            <a:avLst/>
          </a:prstGeom>
          <a:ln w="28575">
            <a:solidFill>
              <a:schemeClr val="tx1"/>
            </a:solidFill>
          </a:ln>
        </p:spPr>
      </p:pic>
      <p:pic>
        <p:nvPicPr>
          <p:cNvPr id="43" name="Picture 4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078789" y="2580140"/>
            <a:ext cx="1033379" cy="1782271"/>
          </a:xfrm>
          <a:prstGeom prst="rect">
            <a:avLst/>
          </a:prstGeom>
          <a:ln w="28575">
            <a:solidFill>
              <a:schemeClr val="tx1"/>
            </a:solidFill>
          </a:ln>
        </p:spPr>
      </p:pic>
      <p:cxnSp>
        <p:nvCxnSpPr>
          <p:cNvPr id="45" name="Straight Arrow Connector 44"/>
          <p:cNvCxnSpPr/>
          <p:nvPr/>
        </p:nvCxnSpPr>
        <p:spPr>
          <a:xfrm flipV="1">
            <a:off x="5606654" y="2479397"/>
            <a:ext cx="965645" cy="44705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5762375" y="2960540"/>
            <a:ext cx="1442064" cy="62354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49" name="Picture 4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030541" y="4737921"/>
            <a:ext cx="882752" cy="1401280"/>
          </a:xfrm>
          <a:prstGeom prst="rect">
            <a:avLst/>
          </a:prstGeom>
        </p:spPr>
      </p:pic>
      <p:pic>
        <p:nvPicPr>
          <p:cNvPr id="50" name="Picture 4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710282" y="4737921"/>
            <a:ext cx="870340" cy="1405254"/>
          </a:xfrm>
          <a:prstGeom prst="rect">
            <a:avLst/>
          </a:prstGeom>
        </p:spPr>
      </p:pic>
      <p:pic>
        <p:nvPicPr>
          <p:cNvPr id="51" name="Picture 50"/>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25110" y="584671"/>
            <a:ext cx="3523186" cy="3126987"/>
          </a:xfrm>
          <a:prstGeom prst="rect">
            <a:avLst/>
          </a:prstGeom>
          <a:effectLst>
            <a:softEdge rad="317500"/>
          </a:effectLst>
        </p:spPr>
      </p:pic>
      <p:sp>
        <p:nvSpPr>
          <p:cNvPr id="5" name="TextBox 4"/>
          <p:cNvSpPr txBox="1"/>
          <p:nvPr/>
        </p:nvSpPr>
        <p:spPr>
          <a:xfrm>
            <a:off x="78739" y="3545509"/>
            <a:ext cx="3613438" cy="461665"/>
          </a:xfrm>
          <a:prstGeom prst="rect">
            <a:avLst/>
          </a:prstGeom>
          <a:noFill/>
        </p:spPr>
        <p:txBody>
          <a:bodyPr wrap="square" rtlCol="0">
            <a:spAutoFit/>
          </a:bodyPr>
          <a:lstStyle/>
          <a:p>
            <a:r>
              <a:rPr lang="en-US" sz="2400" dirty="0" smtClean="0">
                <a:solidFill>
                  <a:schemeClr val="bg1"/>
                </a:solidFill>
                <a:latin typeface="Arial" panose="020B0604020202020204" pitchFamily="34" charset="0"/>
                <a:cs typeface="Arial" panose="020B0604020202020204" pitchFamily="34" charset="0"/>
              </a:rPr>
              <a:t>Optimize your free time!</a:t>
            </a:r>
            <a:endParaRPr lang="en-US" sz="2400" dirty="0">
              <a:solidFill>
                <a:schemeClr val="bg1"/>
              </a:solidFill>
              <a:latin typeface="Arial" panose="020B0604020202020204" pitchFamily="34" charset="0"/>
              <a:cs typeface="Arial" panose="020B0604020202020204" pitchFamily="34" charset="0"/>
            </a:endParaRPr>
          </a:p>
        </p:txBody>
      </p:sp>
      <p:sp>
        <p:nvSpPr>
          <p:cNvPr id="39" name="TextBox 38"/>
          <p:cNvSpPr txBox="1"/>
          <p:nvPr/>
        </p:nvSpPr>
        <p:spPr>
          <a:xfrm>
            <a:off x="3870550" y="1734367"/>
            <a:ext cx="2810109" cy="369332"/>
          </a:xfrm>
          <a:prstGeom prst="rect">
            <a:avLst/>
          </a:prstGeom>
          <a:noFill/>
        </p:spPr>
        <p:txBody>
          <a:bodyPr wrap="square" rtlCol="0">
            <a:spAutoFit/>
          </a:bodyPr>
          <a:lstStyle/>
          <a:p>
            <a:r>
              <a:rPr lang="en-US" u="sng" dirty="0" smtClean="0"/>
              <a:t>Finds your free time for you</a:t>
            </a:r>
            <a:endParaRPr lang="en-US" u="sng" dirty="0"/>
          </a:p>
        </p:txBody>
      </p:sp>
      <p:sp>
        <p:nvSpPr>
          <p:cNvPr id="40" name="TextBox 39"/>
          <p:cNvSpPr txBox="1"/>
          <p:nvPr/>
        </p:nvSpPr>
        <p:spPr>
          <a:xfrm>
            <a:off x="4446194" y="3335122"/>
            <a:ext cx="1445510" cy="369332"/>
          </a:xfrm>
          <a:prstGeom prst="rect">
            <a:avLst/>
          </a:prstGeom>
          <a:noFill/>
        </p:spPr>
        <p:txBody>
          <a:bodyPr wrap="square" rtlCol="0">
            <a:spAutoFit/>
          </a:bodyPr>
          <a:lstStyle/>
          <a:p>
            <a:r>
              <a:rPr lang="en-US" dirty="0" smtClean="0">
                <a:solidFill>
                  <a:srgbClr val="C00000"/>
                </a:solidFill>
              </a:rPr>
              <a:t>Free Time</a:t>
            </a:r>
            <a:endParaRPr lang="en-US" dirty="0">
              <a:solidFill>
                <a:srgbClr val="C00000"/>
              </a:solidFill>
            </a:endParaRPr>
          </a:p>
        </p:txBody>
      </p:sp>
      <p:cxnSp>
        <p:nvCxnSpPr>
          <p:cNvPr id="10" name="Straight Arrow Connector 9"/>
          <p:cNvCxnSpPr/>
          <p:nvPr/>
        </p:nvCxnSpPr>
        <p:spPr>
          <a:xfrm flipV="1">
            <a:off x="6381761" y="5370748"/>
            <a:ext cx="476239" cy="109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084891" y="5355758"/>
            <a:ext cx="4495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9816553" y="5355758"/>
            <a:ext cx="518947" cy="149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TotalTime>
  <Words>122</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OVERVIEW Traditional to-do lists are hard. You have to actively check them and your calendar to see when you’re free. OnTop takes care of this for you, allowing you to use pockets of free time in your day to accomplish these tasks.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Pallabi Ghosh</dc:creator>
  <cp:lastModifiedBy>Pallabi Ghosh</cp:lastModifiedBy>
  <cp:revision>10</cp:revision>
  <dcterms:created xsi:type="dcterms:W3CDTF">2014-12-03T16:58:10Z</dcterms:created>
  <dcterms:modified xsi:type="dcterms:W3CDTF">2014-12-05T02:32:41Z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2014-12-02T00:00:00Z</vt:filetime>
  </property>
  <property fmtid="{D5CDD505-2E9C-101B-9397-08002B2CF9AE}" pid="3" name="LastSaved">
    <vt:filetime>2014-12-03T00:00:00Z</vt:filetime>
  </property>
</Properties>
</file>