
<file path=[Content_Types].xml><?xml version="1.0" encoding="utf-8"?>
<Types xmlns="http://schemas.openxmlformats.org/package/2006/content-types">
  <Default Extension="rels" ContentType="application/vnd.openxmlformats-package.relationships+xml"/>
  <Default Extension="png" ContentType="image/png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3.xml" ContentType="application/vnd.openxmlformats-officedocument.presentationml.slide+xml"/>
  <Override PartName="/ppt/slides/slide6.xml" ContentType="application/vnd.openxmlformats-officedocument.presentationml.slide+xml"/>
  <Override PartName="/ppt/slides/slide15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4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slides/slide16.xml" Type="http://schemas.openxmlformats.org/officeDocument/2006/relationships/slide" Id="rId21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3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15.xml" Type="http://schemas.openxmlformats.org/officeDocument/2006/relationships/slide" Id="rId20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2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6" name="Shape 9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7" name="Shape 9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8" name="Shape 9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3" name="Shape 10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4" name="Shape 10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5" name="Shape 10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0" name="Shape 1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1" name="Shape 11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2" name="Shape 11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7" name="Shape 1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8" name="Shape 11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9" name="Shape 11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23" name="Shape 1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4" name="Shape 12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25" name="Shape 12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30" name="Shape 1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1" name="Shape 13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32" name="Shape 13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3" name="Shape 3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4" name="Shape 3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9" name="Shape 3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0" name="Shape 4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1" name="Shape 4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6" name="Shape 4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7" name="Shape 4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lvl="0" indent="-317500" marL="457200">
              <a:spcBef>
                <a:spcPts val="0"/>
              </a:spcBef>
              <a:buClr>
                <a:srgbClr val="000000"/>
              </a:buClr>
              <a:buFont typeface="Arial"/>
              <a:buAutoNum type="arabicParenR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0" name="Shape 6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1" name="Shape 61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2" name="Shape 62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7" name="Shape 6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8" name="Shape 6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17500" marL="457200">
              <a:spcBef>
                <a:spcPts val="0"/>
              </a:spcBef>
              <a:buClr>
                <a:srgbClr val="000000"/>
              </a:buClr>
              <a:buFont typeface="Arial"/>
              <a:buAutoNum startAt="10" type="arabicParenR"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5" name="Shape 7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6" name="Shape 7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2" name="Shape 8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0.png" Type="http://schemas.openxmlformats.org/officeDocument/2006/relationships/image" Id="rId3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6.png" Type="http://schemas.openxmlformats.org/officeDocument/2006/relationships/image" Id="rId3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2.png" Type="http://schemas.openxmlformats.org/officeDocument/2006/relationships/image" Id="rId3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7.png" Type="http://schemas.openxmlformats.org/officeDocument/2006/relationships/image" Id="rId3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9.png" Type="http://schemas.openxmlformats.org/officeDocument/2006/relationships/image" Id="rId3"/></Relationships>
</file>

<file path=ppt/slides/_rels/slide15.xml.rels><?xml version="1.0" encoding="UTF-8" standalone="yes"?><Relationships xmlns="http://schemas.openxmlformats.org/package/2006/relationships"><Relationship Target="../notesSlides/notesSlide1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6.xml.rels><?xml version="1.0" encoding="UTF-8" standalone="yes"?><Relationships xmlns="http://schemas.openxmlformats.org/package/2006/relationships"><Relationship Target="../notesSlides/notesSlide1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1.png" Type="http://schemas.openxmlformats.org/officeDocument/2006/relationships/image" Id="rId4"/><Relationship Target="https://projects.invisionapp.com/share/PW1M2QTDF#/screens" Type="http://schemas.openxmlformats.org/officeDocument/2006/relationships/hyperlink" TargetMode="External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2.png" Type="http://schemas.openxmlformats.org/officeDocument/2006/relationships/image" Id="rId3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1.png" Type="http://schemas.openxmlformats.org/officeDocument/2006/relationships/image" Id="rId3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10.png" Type="http://schemas.openxmlformats.org/officeDocument/2006/relationships/image" Id="rId3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5.png" Type="http://schemas.openxmlformats.org/officeDocument/2006/relationships/image" Id="rId3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8.png" Type="http://schemas.openxmlformats.org/officeDocument/2006/relationships/image" Id="rId4"/><Relationship Target="../media/image03.png" Type="http://schemas.openxmlformats.org/officeDocument/2006/relationships/image" Id="rId3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Relationship Target="../media/image04.pn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3" name="Shape 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64875" x="3390025"/>
            <a:ext cy="2105124" cx="2105124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Shape 24"/>
          <p:cNvSpPr txBox="1"/>
          <p:nvPr/>
        </p:nvSpPr>
        <p:spPr>
          <a:xfrm>
            <a:off y="1739635" x="685800"/>
            <a:ext cy="1238099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4800" lang="en">
                <a:latin typeface="Georgia"/>
                <a:ea typeface="Georgia"/>
                <a:cs typeface="Georgia"/>
                <a:sym typeface="Georgia"/>
              </a:rPr>
              <a:t>Hi-Fi Prototype</a:t>
            </a:r>
          </a:p>
        </p:txBody>
      </p:sp>
      <p:sp>
        <p:nvSpPr>
          <p:cNvPr id="25" name="Shape 25"/>
          <p:cNvSpPr txBox="1"/>
          <p:nvPr/>
        </p:nvSpPr>
        <p:spPr>
          <a:xfrm>
            <a:off y="3086100" x="685800"/>
            <a:ext cy="661500" cx="7772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sz="2400" lang="en" i="1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</a:rPr>
              <a:t>Use your time. Get more done. Be OnTop.</a:t>
            </a:r>
          </a:p>
        </p:txBody>
      </p:sp>
      <p:sp>
        <p:nvSpPr>
          <p:cNvPr id="26" name="Shape 26"/>
          <p:cNvSpPr txBox="1"/>
          <p:nvPr/>
        </p:nvSpPr>
        <p:spPr>
          <a:xfrm>
            <a:off y="3931800" x="1323450"/>
            <a:ext cy="411599" cx="64970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algn="ctr" rtl="0" lvl="0">
              <a:spcBef>
                <a:spcPts val="0"/>
              </a:spcBef>
              <a:buNone/>
            </a:pPr>
            <a:r>
              <a:rPr lang="en">
                <a:solidFill>
                  <a:srgbClr val="990000"/>
                </a:solidFill>
              </a:rPr>
              <a:t>Matthew Millett, Pallabi Ghosh, Alec Douglas, Pascal Odek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New Design (cont.)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y="1200150" x="457200"/>
            <a:ext cy="3725699" cx="41072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When a task is added, a notification appears on the home screen to alert the user</a:t>
            </a:r>
          </a:p>
        </p:txBody>
      </p:sp>
      <p:pic>
        <p:nvPicPr>
          <p:cNvPr id="88" name="Shape 8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246251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Our Progress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3631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Current prototype developed with InVision</a:t>
            </a:r>
          </a:p>
        </p:txBody>
      </p:sp>
      <p:pic>
        <p:nvPicPr>
          <p:cNvPr id="95" name="Shape 9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4119672"/>
            <a:ext cy="5143501" cx="5093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9" name="Shape 9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0" name="Shape 100"/>
          <p:cNvSpPr txBox="1"/>
          <p:nvPr>
            <p:ph type="title"/>
          </p:nvPr>
        </p:nvSpPr>
        <p:spPr>
          <a:xfrm>
            <a:off y="358375" x="457200"/>
            <a:ext cy="857400" cx="3738599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Progress (cont.)</a:t>
            </a:r>
          </a:p>
        </p:txBody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y="1200150" x="457200"/>
            <a:ext cy="3725699" cx="36315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Allows for fast implementation of design changes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But limited functionality</a:t>
            </a:r>
          </a:p>
        </p:txBody>
      </p:sp>
      <p:pic>
        <p:nvPicPr>
          <p:cNvPr id="102" name="Shape 10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4195872"/>
            <a:ext cy="5143501" cx="509380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Progress (cont.)</a:t>
            </a:r>
          </a:p>
        </p:txBody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1200150" x="457200"/>
            <a:ext cy="3725699" cx="3883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Currently, all data is hardcoded</a:t>
            </a:r>
          </a:p>
        </p:txBody>
      </p:sp>
      <p:pic>
        <p:nvPicPr>
          <p:cNvPr id="109" name="Shape 10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246251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4" name="Shape 114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Progress(cont.)</a:t>
            </a:r>
          </a:p>
        </p:txBody>
      </p:sp>
      <p:sp>
        <p:nvSpPr>
          <p:cNvPr id="115" name="Shape 115"/>
          <p:cNvSpPr txBox="1"/>
          <p:nvPr>
            <p:ph idx="1" type="body"/>
          </p:nvPr>
        </p:nvSpPr>
        <p:spPr>
          <a:xfrm>
            <a:off y="1200150" x="457200"/>
            <a:ext cy="3725699" cx="57897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plan: transition from InVision to iOS app</a:t>
            </a:r>
          </a:p>
        </p:txBody>
      </p:sp>
      <p:pic>
        <p:nvPicPr>
          <p:cNvPr id="116" name="Shape 1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246801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0" name="Shape 12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1" name="Shape 12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Progress (cont.)</a:t>
            </a:r>
          </a:p>
        </p:txBody>
      </p:sp>
      <p:sp>
        <p:nvSpPr>
          <p:cNvPr id="122" name="Shape 12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Still deciding between straight Objective C or Javascript to Objective C</a:t>
            </a:r>
          </a:p>
        </p:txBody>
      </p:sp>
    </p:spTree>
  </p:cSld>
  <p:clrMapOvr>
    <a:masterClrMapping/>
  </p:clrMapOvr>
  <p:transition spd="slow">
    <p:cut/>
  </p:transition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6" name="Shape 12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Demonstration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y="1200150" x="457200"/>
            <a:ext cy="3725699" cx="57891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u="sng" lang="en">
                <a:solidFill>
                  <a:schemeClr val="hlink"/>
                </a:solidFill>
                <a:hlinkClick r:id="rId3"/>
              </a:rPr>
              <a:t>https://projects.invisionapp.com/share/PW1M2QTDF#/screens</a:t>
            </a:r>
          </a:p>
        </p:txBody>
      </p:sp>
      <p:pic>
        <p:nvPicPr>
          <p:cNvPr id="129" name="Shape 12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6246251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0" name="Shape 3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Problem</a:t>
            </a:r>
          </a:p>
        </p:txBody>
      </p:sp>
      <p:sp>
        <p:nvSpPr>
          <p:cNvPr id="32" name="Shape 3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Many have goals they want to accomplish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Often, busy people don’t know how to fit goals into schedule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Results in endless procrastination, goals never accomplished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6" name="Shape 3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The Solution</a:t>
            </a:r>
          </a:p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App which helps people fit goals into their day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Uses data from calendar to determine when user has free time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Alerts user when they have time to accomplish one of their goals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2" name="Shape 4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Presentation Overview	</a:t>
            </a:r>
          </a:p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y="1200150" x="457200"/>
            <a:ext cy="3725699" cx="59148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The Heuristic Evaluation (HE) results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Our new design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Our progress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●"/>
            </a:pPr>
            <a:r>
              <a:rPr lang="en"/>
              <a:t>A demo of the new design</a:t>
            </a:r>
          </a:p>
        </p:txBody>
      </p:sp>
      <p:pic>
        <p:nvPicPr>
          <p:cNvPr id="45" name="Shape 4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246251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9" name="Shape 4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y="-385171" x="76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Results from HE</a:t>
            </a:r>
          </a:p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y="472225" x="0"/>
            <a:ext cy="4735500" cx="55574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en"/>
              <a:t>Evaluators found bug in flow of prototype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We found the bug and fixed it.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en"/>
              <a:t>Sleep button should be moved to settings.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We considered this but decided sleep function is too important.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en"/>
              <a:t>Evaluators confused by task removal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Task removal has singular function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en"/>
              <a:t>Task list should have more functionality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We will improve this functionality as prototype progresses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sz="2000" lang="en"/>
              <a:t>The sleep function should have a timer so user’s don’t forget it’s on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We added a timer function to the sleep mode screen</a:t>
            </a:r>
          </a:p>
        </p:txBody>
      </p:sp>
      <p:pic>
        <p:nvPicPr>
          <p:cNvPr id="52" name="Shape 5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259201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-284471" x="-550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n"/>
              <a:t>Results from HE (cont.)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514350" x="76200"/>
            <a:ext cy="4629299" cx="57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6" type="arabicPeriod"/>
            </a:pPr>
            <a:r>
              <a:rPr sz="2000" lang="en"/>
              <a:t>User should be able to view all current goals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Eventually, user will be able to scroll through all tasks that fit time period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6" type="arabicPeriod"/>
            </a:pPr>
            <a:r>
              <a:rPr sz="2000" lang="en"/>
              <a:t>User should be able to pick free time slots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Eventually, time slots will be determined based on existing calendars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6" type="arabicPeriod"/>
            </a:pPr>
            <a:r>
              <a:rPr sz="2000" lang="en"/>
              <a:t>App not compatible with screen readers/assistive technology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Eventually, metadata will be added to all icons/images to accommodate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6" type="arabicPeriod"/>
            </a:pPr>
            <a:r>
              <a:rPr sz="2000" lang="en"/>
              <a:t>After adding task, does not show up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Eventually, this functionality will be improved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2000"/>
          </a:p>
        </p:txBody>
      </p:sp>
      <p:pic>
        <p:nvPicPr>
          <p:cNvPr id="59" name="Shape 5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212001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3" name="Shape 6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4" name="Shape 64"/>
          <p:cNvSpPr txBox="1"/>
          <p:nvPr>
            <p:ph type="title"/>
          </p:nvPr>
        </p:nvSpPr>
        <p:spPr>
          <a:xfrm>
            <a:off y="-284471" x="-5505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sz="2400" lang="en"/>
              <a:t>Results from HE (cont.)</a:t>
            </a:r>
          </a:p>
        </p:txBody>
      </p:sp>
      <p:sp>
        <p:nvSpPr>
          <p:cNvPr id="65" name="Shape 65"/>
          <p:cNvSpPr txBox="1"/>
          <p:nvPr>
            <p:ph idx="1" type="body"/>
          </p:nvPr>
        </p:nvSpPr>
        <p:spPr>
          <a:xfrm>
            <a:off y="590550" x="76200"/>
            <a:ext cy="4629299" cx="57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10" type="arabicPeriod"/>
            </a:pPr>
            <a:r>
              <a:rPr sz="2000" lang="en"/>
              <a:t>Current method of choosing time for task may cause problems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Functionality not fully fleshed out yet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10" type="arabicPeriod"/>
            </a:pPr>
            <a:r>
              <a:rPr sz="2000" lang="en"/>
              <a:t>After adding friend to task, two cancel buttons appear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we removed the x button in top left corner</a:t>
            </a:r>
          </a:p>
          <a:p>
            <a:pPr rtl="0" lvl="0" indent="-3556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startAt="10" type="arabicPeriod"/>
            </a:pPr>
            <a:r>
              <a:rPr sz="2000" lang="en"/>
              <a:t>After adding friend to task, “add” button has unclear function</a:t>
            </a:r>
          </a:p>
          <a:p>
            <a:pPr rtl="0" lvl="1" indent="-355600" marL="9144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lphaLcPeriod"/>
            </a:pPr>
            <a:r>
              <a:rPr sz="2000" lang="en"/>
              <a:t>we clarified the text on this button</a:t>
            </a:r>
          </a:p>
        </p:txBody>
      </p:sp>
      <p:pic>
        <p:nvPicPr>
          <p:cNvPr id="66" name="Shape 6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1400" x="6206426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0" name="Shape 7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1" name="Shape 71"/>
          <p:cNvSpPr txBox="1"/>
          <p:nvPr>
            <p:ph type="title"/>
          </p:nvPr>
        </p:nvSpPr>
        <p:spPr>
          <a:xfrm>
            <a:off y="205978" x="-76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New Design</a:t>
            </a:r>
          </a:p>
        </p:txBody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y="1200150" x="0"/>
            <a:ext cy="3725699" cx="36611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Users can choose how long the app will stay in sleep mode.</a:t>
            </a:r>
          </a:p>
        </p:txBody>
      </p:sp>
      <p:pic>
        <p:nvPicPr>
          <p:cNvPr id="73" name="Shape 7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-16275" x="3591476"/>
            <a:ext cy="5143501" cx="2897747"/>
          </a:xfrm>
          <a:prstGeom prst="rect">
            <a:avLst/>
          </a:prstGeom>
          <a:noFill/>
          <a:ln>
            <a:noFill/>
          </a:ln>
        </p:spPr>
      </p:pic>
      <p:pic>
        <p:nvPicPr>
          <p:cNvPr id="74" name="Shape 7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-16275" x="6565426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8" name="Shape 7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9" name="Shape 7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Our New Design (cont.)</a:t>
            </a:r>
          </a:p>
        </p:txBody>
      </p:sp>
      <p:sp>
        <p:nvSpPr>
          <p:cNvPr id="80" name="Shape 80"/>
          <p:cNvSpPr txBox="1"/>
          <p:nvPr>
            <p:ph idx="1" type="body"/>
          </p:nvPr>
        </p:nvSpPr>
        <p:spPr>
          <a:xfrm>
            <a:off y="1200150" x="457200"/>
            <a:ext cy="3725699" cx="45980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On the “invitation sent” screen, the label on the “add button” is much more clear, and the x button in the top left corner has been removed </a:t>
            </a:r>
          </a:p>
        </p:txBody>
      </p:sp>
      <p:pic>
        <p:nvPicPr>
          <p:cNvPr id="81" name="Shape 8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6148826"/>
            <a:ext cy="5143501" cx="289774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