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-24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153238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1200150"/>
            <a:ext cx="9144000" cy="2743199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9" name="Shape 9"/>
          <p:cNvGrpSpPr/>
          <p:nvPr/>
        </p:nvGrpSpPr>
        <p:grpSpPr>
          <a:xfrm>
            <a:off x="0" y="-1078"/>
            <a:ext cx="1827407" cy="5144627"/>
            <a:chOff x="0" y="-1438"/>
            <a:chExt cx="798029" cy="6859503"/>
          </a:xfrm>
        </p:grpSpPr>
        <p:sp>
          <p:nvSpPr>
            <p:cNvPr id="10" name="Shape 10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2" name="Shape 12"/>
          <p:cNvGrpSpPr/>
          <p:nvPr/>
        </p:nvGrpSpPr>
        <p:grpSpPr>
          <a:xfrm flipH="1">
            <a:off x="7316591" y="0"/>
            <a:ext cx="1827407" cy="5144627"/>
            <a:chOff x="0" y="-1438"/>
            <a:chExt cx="798029" cy="6859503"/>
          </a:xfrm>
        </p:grpSpPr>
        <p:sp>
          <p:nvSpPr>
            <p:cNvPr id="13" name="Shape 13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1568184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685800" y="2914650"/>
            <a:ext cx="7772400" cy="658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19" name="Shape 19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20" name="Shape 20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23" name="Shape 2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5" name="Shape 25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30" name="Shape 30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31" name="Shape 31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3" name="Shape 33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34" name="Shape 34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6" name="Shape 36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43" name="Shape 4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5" name="Shape 45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46" name="Shape 4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8" name="Shape 48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52" name="Shape 52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53" name="Shape 5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5" name="Shape 55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56" name="Shape 5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8" name="Shape 58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1800">
                <a:solidFill>
                  <a:schemeClr val="lt2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62" name="Shape 62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63" name="Shape 6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5" name="Shape 65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66" name="Shape 6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8" name="Shape 68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buFont typeface="Trebuchet MS"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685800" y="1568184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OnTop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685800" y="2914650"/>
            <a:ext cx="7772400" cy="65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Always on top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Task Analysis (cont.)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Location Services</a:t>
            </a:r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Location access OK!</a:t>
            </a:r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But only prompt with </a:t>
            </a:r>
            <a:r>
              <a:rPr lang="en" i="1"/>
              <a:t>desired</a:t>
            </a:r>
            <a:r>
              <a:rPr lang="en"/>
              <a:t> preset tasks</a:t>
            </a:r>
          </a:p>
          <a:p>
            <a:pPr marL="914400" lvl="1" indent="-381000" rtl="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E.g. if “gym” is not in desired tasks, don’t nag user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Task 1: Make/Track/Remind Tasks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Simple front-end input, powerful back-end</a:t>
            </a:r>
          </a:p>
          <a:p>
            <a:pPr marL="914400" lvl="1" indent="-381000" rtl="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Generalized: “Improve my health!”</a:t>
            </a:r>
          </a:p>
          <a:p>
            <a:pPr marL="914400" lvl="1" indent="-381000" rtl="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Custom task creation -&gt; quick access</a:t>
            </a:r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Location/context-based reminders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38695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Task 2: Allow flexibility in user’s plan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36207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Adapts to everyday schedule changes</a:t>
            </a:r>
          </a:p>
          <a:p>
            <a:pPr marL="914400" lvl="1" indent="-381000" rtl="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Notices if you’re wasting time, prompts with task</a:t>
            </a:r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In case of unforeseen circumstances, an option to keep task in a ‘sanebox’ is handy</a:t>
            </a:r>
          </a:p>
          <a:p>
            <a:pPr marL="457200" lvl="0" indent="-4191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Allows user to re-add undone tasks from the ‘sanebox’.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Task 3: Find Emergency Free Time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“Life happened”: an end to the madness</a:t>
            </a:r>
          </a:p>
          <a:p>
            <a:pPr marL="914400" lvl="1" indent="-381000" rtl="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Turn off tasks for a set period</a:t>
            </a:r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“Crunch time”: find </a:t>
            </a:r>
            <a:r>
              <a:rPr lang="en" i="1"/>
              <a:t>all</a:t>
            </a:r>
            <a:r>
              <a:rPr lang="en"/>
              <a:t> pockets of free time.</a:t>
            </a:r>
          </a:p>
          <a:p>
            <a:pPr marL="914400" lvl="1" indent="-381000" rtl="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For emergencies: impending deadline</a:t>
            </a:r>
          </a:p>
          <a:p>
            <a:pPr marL="914400" lvl="1" indent="-381000" rtl="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Could be priority-based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57025" y="205975"/>
            <a:ext cx="84299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App Idea 1: Cloud-integrated calendar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4822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Integrates </a:t>
            </a:r>
            <a:r>
              <a:rPr lang="en" i="1"/>
              <a:t>everything</a:t>
            </a:r>
            <a:r>
              <a:rPr lang="en"/>
              <a:t> from all calendars</a:t>
            </a:r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All data stored/synced online</a:t>
            </a:r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Shared on phone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2889" y="1036175"/>
            <a:ext cx="3088158" cy="388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477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Application Idea #2: Home Calendar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5297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Wall-projected calendar</a:t>
            </a:r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User can make changes with gestures/stylus/etc.</a:t>
            </a:r>
          </a:p>
          <a:p>
            <a:pPr marL="457200" lvl="0" indent="-4191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No app to open!</a:t>
            </a: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 t="1380" r="17095"/>
          <a:stretch/>
        </p:blipFill>
        <p:spPr>
          <a:xfrm>
            <a:off x="3851276" y="1013300"/>
            <a:ext cx="2436450" cy="386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3075" y="851113"/>
            <a:ext cx="2750923" cy="402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App Idea 3: Wearables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528100" cy="176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Vibration notifications</a:t>
            </a:r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Many more contextual clues</a:t>
            </a:r>
          </a:p>
          <a:p>
            <a:pPr marL="457200" lvl="0" indent="-4191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User has simple entry methods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3712" y="2875074"/>
            <a:ext cx="3535073" cy="215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2041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b="1"/>
              <a:t>Mission Statement: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Productivity.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Done better.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7825" y="353850"/>
            <a:ext cx="4572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19605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Fit more into your day :)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0775" y="1299200"/>
            <a:ext cx="4762500" cy="29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685800" y="457434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PROBLEM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7324" y="1751700"/>
            <a:ext cx="4277950" cy="31079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/>
          <p:nvPr/>
        </p:nvSpPr>
        <p:spPr>
          <a:xfrm>
            <a:off x="5147225" y="1636400"/>
            <a:ext cx="1824600" cy="1348800"/>
          </a:xfrm>
          <a:prstGeom prst="wedgeRoundRectCallout">
            <a:avLst>
              <a:gd name="adj1" fmla="val -98827"/>
              <a:gd name="adj2" fmla="val 56541"/>
              <a:gd name="adj3" fmla="val 0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I’m SO BUSY!! I don’t have time for anything :(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685800" y="219409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SOLUTION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3450" y="1457500"/>
            <a:ext cx="3777099" cy="31475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/>
          <p:nvPr/>
        </p:nvSpPr>
        <p:spPr>
          <a:xfrm>
            <a:off x="5236475" y="1180200"/>
            <a:ext cx="1725600" cy="902399"/>
          </a:xfrm>
          <a:prstGeom prst="wedgeEllipseCallout">
            <a:avLst>
              <a:gd name="adj1" fmla="val -62070"/>
              <a:gd name="adj2" fmla="val 56605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Guess who’s OnTop of things?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Contextual Inquiry: J.G.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249075" y="958950"/>
            <a:ext cx="4202700" cy="396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/>
              <a:t>Professor</a:t>
            </a:r>
          </a:p>
          <a:p>
            <a:pPr marL="914400" lvl="1" indent="-3556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2000"/>
              <a:t>Busy, non-student</a:t>
            </a:r>
          </a:p>
          <a:p>
            <a:pPr marL="914400" lvl="1" indent="-3556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2000"/>
              <a:t>Office Hours interview (in office)</a:t>
            </a:r>
          </a:p>
          <a:p>
            <a:pPr marL="457200" lvl="0" indent="-3556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/>
              <a:t>Uses software/post-its to track time </a:t>
            </a:r>
          </a:p>
          <a:p>
            <a:pPr marL="914400" lvl="1" indent="-3556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2000"/>
              <a:t>Calendar for formal meetings</a:t>
            </a:r>
          </a:p>
          <a:p>
            <a:pPr marL="914400" lvl="1" indent="-3556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2000"/>
              <a:t>Personal events on post-its</a:t>
            </a:r>
          </a:p>
          <a:p>
            <a:pPr marL="457200" lvl="0" indent="-3556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/>
              <a:t>Has hourly alarm for stretch/short walk </a:t>
            </a:r>
          </a:p>
          <a:p>
            <a:pPr marL="457200" lvl="0" indent="-3556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/>
              <a:t>Updates calendar on-the-fly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4825" y="1345050"/>
            <a:ext cx="3871950" cy="2900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Contextual Inquiry: P.I.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142875" y="91440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Research Assistant/Coterm , House staff</a:t>
            </a:r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Interview at residence</a:t>
            </a:r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Heavily dependent on google calendar (including for micro tasks)</a:t>
            </a:r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Updates calendar in real time</a:t>
            </a:r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Dissatisfied with other apps</a:t>
            </a:r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Inadequate time for exercise,</a:t>
            </a:r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sleep and social life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1249" y="2604974"/>
            <a:ext cx="2222049" cy="2035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-47496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Contextual Inquiry: D.F.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214250" y="756550"/>
            <a:ext cx="53412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Student in dorm, recruited via email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has busy schedule, minimal time for smaller activities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Uses wall mount calendar for larger events, a smaller weekly calendar for smaller events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Inserts calendar events from desk only (not mobile)</a:t>
            </a:r>
          </a:p>
          <a:p>
            <a:pPr marL="457200" lvl="0" indent="-3810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Feels he has inadequate time for exercise, reading</a:t>
            </a: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l="21521" r="8874"/>
          <a:stretch/>
        </p:blipFill>
        <p:spPr>
          <a:xfrm>
            <a:off x="5784050" y="1077400"/>
            <a:ext cx="2862201" cy="3084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Task Analysis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Efficiency</a:t>
            </a:r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Needed for on-the-fly event creation</a:t>
            </a:r>
          </a:p>
          <a:p>
            <a:pPr marL="914400" lvl="1" indent="-381000" rtl="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Less data entry</a:t>
            </a:r>
          </a:p>
          <a:p>
            <a:pPr marL="914400" lvl="1" indent="-381000" rtl="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Parse info, put in calendar</a:t>
            </a:r>
          </a:p>
          <a:p>
            <a:pPr marL="914400" lvl="1" indent="-381000" rtl="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Fewer clicks</a:t>
            </a:r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Should be intuitive</a:t>
            </a:r>
          </a:p>
          <a:p>
            <a:pPr marL="914400" lvl="1" indent="-38100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Easy to learn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Task Analysis (cont.)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Intelligence</a:t>
            </a:r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Figures out sleep-cycle/routines</a:t>
            </a:r>
          </a:p>
          <a:p>
            <a:pPr marL="914400" lvl="1" indent="-381000" rtl="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Remind before leaving home: </a:t>
            </a:r>
            <a:br>
              <a:rPr lang="en"/>
            </a:br>
            <a:r>
              <a:rPr lang="en"/>
              <a:t>e.g. “bring library book!”</a:t>
            </a:r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Learning to handle emergencies/stop-time</a:t>
            </a:r>
          </a:p>
          <a:p>
            <a:pPr marL="914400" lvl="1" indent="-381000" rtl="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Extending a “Do-not-disturb” period</a:t>
            </a:r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Learning routines from everyday schedule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spotlight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Macintosh PowerPoint</Application>
  <PresentationFormat>On-screen Show (16:9)</PresentationFormat>
  <Paragraphs>82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spotlight</vt:lpstr>
      <vt:lpstr>OnTop</vt:lpstr>
      <vt:lpstr>Fit more into your day :)</vt:lpstr>
      <vt:lpstr>PROBLEM</vt:lpstr>
      <vt:lpstr>SOLUTION</vt:lpstr>
      <vt:lpstr>Contextual Inquiry: J.G.</vt:lpstr>
      <vt:lpstr>Contextual Inquiry: P.I.</vt:lpstr>
      <vt:lpstr>Contextual Inquiry: D.F.</vt:lpstr>
      <vt:lpstr>Task Analysis</vt:lpstr>
      <vt:lpstr>Task Analysis (cont.)</vt:lpstr>
      <vt:lpstr>Task Analysis (cont.)</vt:lpstr>
      <vt:lpstr>Task 1: Make/Track/Remind Tasks</vt:lpstr>
      <vt:lpstr>Task 2: Allow flexibility in user’s plan</vt:lpstr>
      <vt:lpstr>Task 3: Find Emergency Free Time</vt:lpstr>
      <vt:lpstr>App Idea 1: Cloud-integrated calendar</vt:lpstr>
      <vt:lpstr>Application Idea #2: Home Calendar</vt:lpstr>
      <vt:lpstr>App Idea 3: Wearables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OnTop</dc:title>
  <cp:lastModifiedBy>Matthew Millett</cp:lastModifiedBy>
  <cp:revision>1</cp:revision>
  <dcterms:modified xsi:type="dcterms:W3CDTF">2014-10-10T09:34:56Z</dcterms:modified>
</cp:coreProperties>
</file>