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5:45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6:30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7:30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8:30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15 sec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30 sec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45 sec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Prototype state: What we’ve done, haven’t done, and what data is baked into the app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1:30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2:30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3:30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4:30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5:30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000" lang="en"/>
              <a:t>Making diabetes management fun and easy for kids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55021" x="319400"/>
            <a:ext cy="1796925" cx="671514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y="3933775" x="685800"/>
            <a:ext cy="550500" cx="530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8E7CC3"/>
                </a:solidFill>
              </a:rPr>
              <a:t>Henry Tran, Janette Cheng, Harshitha Ramesh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Prototype Implementation Status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Tools Used: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Art: Photoshop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App: XCode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Implemented Features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Essential Blood Sugar Task complete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Automatic picture portion of carb counter complete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Insulin process flow complete</a:t>
            </a:r>
          </a:p>
          <a:p>
            <a:pPr>
              <a:spcBef>
                <a:spcPts val="0"/>
              </a:spcBef>
              <a:buNone/>
            </a:pPr>
            <a:r>
              <a:rPr sz="2000" lang="en"/>
              <a:t>Navigation bar for all screens that need one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Unimplemented Features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Still have to make trends work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sz="2000" lang="en"/>
              <a:t>Still have to make trends understandable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Still have to add in manual entry modes into prototype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Still need to implement “Buddy Central” and a preview of the games possible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	Make the purpose of the buddy more clear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WofOz / Hard-Coded Data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Insulin numbers are currently hard-coded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	If time permits, then flexible numbers/formula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Carb counter manual input will be hardcoded values instead of full database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Automatic carb counting ala “MealSnap” assumed to work</a:t>
            </a:r>
          </a:p>
          <a:p>
            <a:pPr>
              <a:spcBef>
                <a:spcPts val="0"/>
              </a:spcBef>
              <a:buNone/>
            </a:pPr>
            <a:r>
              <a:rPr sz="2000" lang="en"/>
              <a:t>Blood sugar data will be hard-coded since we can’t get hardware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000" lang="en"/>
              <a:t>Demonstration of Prototype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 XCode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"/>
              <a:t>Introduction to </a:t>
            </a:r>
          </a:p>
          <a:p>
            <a:pPr>
              <a:spcBef>
                <a:spcPts val="0"/>
              </a:spcBef>
              <a:buNone/>
            </a:pPr>
            <a:r>
              <a:rPr sz="3600" lang="en"/>
              <a:t>Problem and Solution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53344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Managing diabetes scary and daunting for children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 Self-administering insulin shots, pricking and testing blood, visiting the doctor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Current Personal Diabetes Managers not very user-friendly, let alone kid friendly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"/>
              <a:t>Introduction to </a:t>
            </a:r>
          </a:p>
          <a:p>
            <a:pPr lvl="0">
              <a:spcBef>
                <a:spcPts val="0"/>
              </a:spcBef>
              <a:buNone/>
            </a:pPr>
            <a:r>
              <a:rPr sz="3600" lang="en"/>
              <a:t>Problem and Solution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Our hypothesis: Minimized fears = relaxed and better able to manage diabetes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 way to do minimize fears by gamifying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kid-friendly interface </a:t>
            </a:r>
          </a:p>
          <a:p>
            <a:pPr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integrates reminders, metrics, educational games, and positive reinforcement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 of Talk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600" lang="en"/>
              <a:t>Heuristic Evaluation Results</a:t>
            </a:r>
          </a:p>
          <a:p>
            <a:pPr rtl="0" lvl="0" indent="-4572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600" lang="en"/>
              <a:t>Overview of Revised Design</a:t>
            </a:r>
          </a:p>
          <a:p>
            <a:pPr lvl="0" indent="-4572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600" lang="en"/>
              <a:t>Prototype state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Heuristic Evaluation Results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347475" x="228475"/>
            <a:ext cy="3578100" cx="6413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000" lang="en"/>
              <a:t>[H2-2. Match between system and the real world] [Severity 3]</a:t>
            </a:r>
          </a:p>
          <a:p>
            <a:pPr rtl="0" indent="457200">
              <a:spcBef>
                <a:spcPts val="0"/>
              </a:spcBef>
              <a:buNone/>
            </a:pPr>
            <a:r>
              <a:rPr sz="2000" lang="en"/>
              <a:t>Meaning of "current blood sugar"</a:t>
            </a:r>
          </a:p>
          <a:p>
            <a:pPr rtl="0" indent="457200">
              <a:spcBef>
                <a:spcPts val="0"/>
              </a:spcBef>
              <a:buNone/>
            </a:pPr>
            <a:r>
              <a:rPr sz="2000" lang="en"/>
              <a:t>How long ago was the reading?</a:t>
            </a:r>
          </a:p>
          <a:p>
            <a:pPr rtl="0" lvl="0" indent="-3556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000" lang="en"/>
              <a:t>[H2-6. Recognition rather than recall] [Severity 3]</a:t>
            </a:r>
          </a:p>
          <a:p>
            <a:pPr rtl="0" indent="0" marL="457200">
              <a:spcBef>
                <a:spcPts val="0"/>
              </a:spcBef>
              <a:buNone/>
            </a:pPr>
            <a:r>
              <a:rPr sz="2000" lang="en"/>
              <a:t>Not intuitive to look for trends under “Check Blood Sugar”</a:t>
            </a:r>
          </a:p>
          <a:p>
            <a:pPr rtl="0" lvl="0" indent="-3556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sz="2000" lang="en"/>
              <a:t>[H2-1. Visibility of system status] [Severity 4]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sz="2000" lang="en"/>
              <a:t>Having “high blood sugar” more visible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72246" x="6795000"/>
            <a:ext cy="2838975" cx="1582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Shape 56"/>
          <p:cNvCxnSpPr/>
          <p:nvPr/>
        </p:nvCxnSpPr>
        <p:spPr>
          <a:xfrm rot="10800000" flipH="1">
            <a:off y="3665799" x="6100875"/>
            <a:ext cy="8100" cx="819000"/>
          </a:xfrm>
          <a:prstGeom prst="straightConnector1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sz="3600" lang="en"/>
              <a:t>Heuristic Evaluation Results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460500" x="457200"/>
            <a:ext cy="3465299" cx="5922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spcBef>
                <a:spcPts val="0"/>
              </a:spcBef>
              <a:buSzPct val="100000"/>
              <a:buNone/>
            </a:pPr>
            <a:r>
              <a:rPr b="1" sz="2000" lang="en"/>
              <a:t>[H2-1. Visibility of system status] [Severity 3]</a:t>
            </a:r>
          </a:p>
          <a:p>
            <a:pPr rtl="0" lvl="0" indent="0" marL="0">
              <a:spcBef>
                <a:spcPts val="0"/>
              </a:spcBef>
              <a:buSzPct val="100000"/>
              <a:buNone/>
            </a:pPr>
            <a:r>
              <a:rPr sz="2000" lang="en"/>
              <a:t>Understanding trends and visualizations</a:t>
            </a:r>
          </a:p>
          <a:p>
            <a:pPr rtl="0" lvl="0">
              <a:spcBef>
                <a:spcPts val="0"/>
              </a:spcBef>
              <a:buNone/>
            </a:pPr>
            <a:r>
              <a:rPr b="1" sz="2000" lang="en"/>
              <a:t>[H2-4. Consistency and standards] [3]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000" lang="en"/>
              <a:t>Connection between manual and picture carb count unclear</a:t>
            </a:r>
          </a:p>
          <a:p>
            <a:pPr rtl="0" lvl="0">
              <a:spcBef>
                <a:spcPts val="0"/>
              </a:spcBef>
              <a:buNone/>
            </a:pPr>
            <a:r>
              <a:rPr b="1" sz="2000" lang="en"/>
              <a:t>[H2-9. Help users recognize, diagnose, and recover from errors] [4]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000" lang="en"/>
              <a:t>No way to continue bolus after you hit “Stop”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60500" x="6741773"/>
            <a:ext cy="3141725" cx="17216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Shape 64"/>
          <p:cNvCxnSpPr/>
          <p:nvPr/>
        </p:nvCxnSpPr>
        <p:spPr>
          <a:xfrm rot="10800000" flipH="1">
            <a:off y="4378225" x="6219050"/>
            <a:ext cy="403199" cx="594300"/>
          </a:xfrm>
          <a:prstGeom prst="straightConnector1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65" name="Shape 65"/>
          <p:cNvSpPr txBox="1"/>
          <p:nvPr/>
        </p:nvSpPr>
        <p:spPr>
          <a:xfrm>
            <a:off y="4455600" x="4472725"/>
            <a:ext cy="687900" cx="196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Continue brings you back to home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sz="3600" lang="en"/>
              <a:t>Heuristic Evaluation Results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92675" x="457200"/>
            <a:ext cy="3067200" cx="5717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000" lang="en"/>
              <a:t>[H2-1. Visibility of system status] [Severity 4]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Misunderstood limitations of InVision</a:t>
            </a:r>
          </a:p>
          <a:p>
            <a:pPr rtl="0" lvl="0">
              <a:spcBef>
                <a:spcPts val="0"/>
              </a:spcBef>
              <a:buNone/>
            </a:pPr>
            <a:r>
              <a:rPr b="1" sz="2000" lang="en"/>
              <a:t>[H2-7. Flexibility and efficiency of use.] [3]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000" lang="en"/>
              <a:t>Carb counter should store previous meals of user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b="1" sz="2000" lang="en"/>
              <a:t>[H2-10. Help and documentation.] [2]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000" lang="en"/>
              <a:t>Purpose of the Buddy is unclear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b="1" sz="2000" lang="en"/>
              <a:t>[H2-7. Flexibility/efficiency of use] 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2000" lang="en"/>
              <a:t>Evaluators didn’t know the background knowledge behind insulin units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27450" x="6363400"/>
            <a:ext cy="2923924" cx="1607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Shape 73"/>
          <p:cNvCxnSpPr/>
          <p:nvPr/>
        </p:nvCxnSpPr>
        <p:spPr>
          <a:xfrm rot="10800000" flipH="1">
            <a:off y="2822224" x="5683175"/>
            <a:ext cy="8100" cx="778200"/>
          </a:xfrm>
          <a:prstGeom prst="straightConnector1">
            <a:avLst/>
          </a:prstGeom>
          <a:noFill/>
          <a:ln w="1905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Overview of Revised Design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Added color! Go for kid-friendly design, but will play around with this.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Lots of wording:</a:t>
            </a:r>
          </a:p>
          <a:p>
            <a:pPr rtl="0" indent="457200">
              <a:spcBef>
                <a:spcPts val="0"/>
              </a:spcBef>
              <a:buNone/>
            </a:pPr>
            <a:r>
              <a:rPr sz="2000" lang="en"/>
              <a:t>Fixed “current” blood sugar wording &amp; time since CGM check</a:t>
            </a:r>
          </a:p>
          <a:p>
            <a:pPr rtl="0" indent="457200">
              <a:spcBef>
                <a:spcPts val="0"/>
              </a:spcBef>
              <a:buNone/>
            </a:pPr>
            <a:r>
              <a:rPr sz="2000" lang="en"/>
              <a:t>Trends button under general “Blood Sugar” label now</a:t>
            </a:r>
          </a:p>
          <a:p>
            <a:pPr rtl="0" indent="457200">
              <a:spcBef>
                <a:spcPts val="0"/>
              </a:spcBef>
              <a:buNone/>
            </a:pPr>
            <a:r>
              <a:rPr sz="2000" lang="en"/>
              <a:t>Made high blood sugar message orange, bold, and visible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sz="2000" lang="en"/>
              <a:t>Standardized manual entry text to “I’ll change it”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Users can edit their food settings after exercise settings in insulin view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Overview of Revised Design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Allow users to continue insulin dose after stopping it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Have more visual indicators of good or bad values for blood sugar (check)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Instructions for how to use the blood sugar testing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Remember what users entered recently in manual carb counter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